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78" r:id="rId3"/>
    <p:sldId id="276" r:id="rId4"/>
    <p:sldId id="277" r:id="rId5"/>
    <p:sldId id="279" r:id="rId6"/>
    <p:sldId id="280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CC6600"/>
    <a:srgbClr val="CC3300"/>
    <a:srgbClr val="FFCC00"/>
    <a:srgbClr val="336699"/>
    <a:srgbClr val="3366CC"/>
    <a:srgbClr val="0099CC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381" autoAdjust="0"/>
  </p:normalViewPr>
  <p:slideViewPr>
    <p:cSldViewPr>
      <p:cViewPr varScale="1">
        <p:scale>
          <a:sx n="63" d="100"/>
          <a:sy n="63" d="100"/>
        </p:scale>
        <p:origin x="-4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05F98-B70D-4B23-B269-FD37817A7DC6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CEF46-F106-4F9F-AEED-8F7F391FF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733800"/>
            <a:ext cx="9144000" cy="838200"/>
          </a:xfrm>
        </p:spPr>
        <p:txBody>
          <a:bodyPr/>
          <a:lstStyle>
            <a:lvl1pPr>
              <a:defRPr sz="4000" b="1" i="0" cap="none" baseline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572000"/>
            <a:ext cx="6934200" cy="68580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etal">
              <a:bevelT w="38100" h="38100"/>
            </a:sp3d>
          </a:bodyPr>
          <a:lstStyle>
            <a:lvl1pPr marL="0" indent="0">
              <a:buFontTx/>
              <a:buNone/>
              <a:defRPr>
                <a:effectLst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fld id="{142875CB-64CD-4A5F-84D3-AF4F624497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89E6A-011E-4DE3-8AC3-08C24FFFB6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81A8-AA10-4FF0-93A2-B1E84E6A0C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CAB0A-264C-413D-A2ED-36B2B23E99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148CE-4D71-454F-A81A-DF70A2B5B0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9DD1E-5F64-4155-97DF-68DB121E6D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7921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535113"/>
            <a:ext cx="3733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174875"/>
            <a:ext cx="3733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3657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07780-9416-4398-A34F-7D9C736C17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CD270-F70A-4E42-849D-7280C9BDF9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B3E7F-4781-4518-922C-85E5A7B0A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045FF-7FA4-4292-A64F-1BCD409C3C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F65D5-4824-403B-8057-59736530C4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990600"/>
            <a:ext cx="7696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latin typeface="Arial" charset="0"/>
              </a:defRPr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latin typeface="Arial" charset="0"/>
              </a:defRPr>
            </a:lvl1pPr>
          </a:lstStyle>
          <a:p>
            <a:fld id="{40908744-408B-4501-AEDE-32BF5B214AA4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s2.php.net/manual/en/ref.sqlite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A340 </a:t>
            </a:r>
            <a:r>
              <a:rPr lang="en-US" smtClean="0"/>
              <a:t>Lecture </a:t>
            </a:r>
            <a:r>
              <a:rPr lang="en-US" smtClean="0"/>
              <a:t>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8763000" cy="1066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PHP interface to </a:t>
            </a:r>
            <a:r>
              <a:rPr lang="en-US" dirty="0" err="1" smtClean="0"/>
              <a:t>SQLite</a:t>
            </a:r>
            <a:endParaRPr lang="en-US" dirty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documentation for SQL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hlinkClick r:id="rId3"/>
              </a:rPr>
              <a:t>http://us2.php.net/manual/en/ref.sqlite.php</a:t>
            </a:r>
            <a:endParaRPr lang="en-US" sz="2400" dirty="0" smtClean="0"/>
          </a:p>
          <a:p>
            <a:r>
              <a:rPr lang="en-US" sz="2400" dirty="0" smtClean="0"/>
              <a:t>In PHP 5, the </a:t>
            </a:r>
            <a:r>
              <a:rPr lang="en-US" sz="2400" dirty="0" err="1" smtClean="0"/>
              <a:t>SQLite</a:t>
            </a:r>
            <a:r>
              <a:rPr lang="en-US" sz="2400" dirty="0" smtClean="0"/>
              <a:t> extension and the engine itself are bundled and compiled by default.</a:t>
            </a:r>
          </a:p>
          <a:p>
            <a:r>
              <a:rPr lang="en-US" sz="2400" dirty="0" smtClean="0"/>
              <a:t>Since PHP 5.1.0 you need to manually activate the extension in </a:t>
            </a:r>
            <a:r>
              <a:rPr lang="en-US" sz="2400" i="1" dirty="0" smtClean="0"/>
              <a:t>php.ini</a:t>
            </a:r>
            <a:r>
              <a:rPr lang="en-US" sz="2400" dirty="0" smtClean="0"/>
              <a:t> by adding the following lines (in this order):</a:t>
            </a:r>
          </a:p>
          <a:p>
            <a:pPr>
              <a:buNone/>
            </a:pPr>
            <a:r>
              <a:rPr lang="en-US" sz="2400" dirty="0" smtClean="0"/>
              <a:t>                extension=php_pdo.dll </a:t>
            </a:r>
          </a:p>
          <a:p>
            <a:pPr>
              <a:buNone/>
            </a:pPr>
            <a:r>
              <a:rPr lang="en-US" sz="2400" dirty="0" smtClean="0"/>
              <a:t>                extension=php_sqlite.dll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connection to SQL: 5 Easy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 a connection to the SQL server</a:t>
            </a:r>
          </a:p>
          <a:p>
            <a:r>
              <a:rPr lang="en-US" dirty="0" smtClean="0"/>
              <a:t>Form the SQL query</a:t>
            </a:r>
          </a:p>
          <a:p>
            <a:r>
              <a:rPr lang="en-US" dirty="0" smtClean="0"/>
              <a:t>Submit the query to the SQL server</a:t>
            </a:r>
          </a:p>
          <a:p>
            <a:r>
              <a:rPr lang="en-US" dirty="0" smtClean="0"/>
              <a:t>Pick up the data returned</a:t>
            </a:r>
          </a:p>
          <a:p>
            <a:r>
              <a:rPr lang="en-US" dirty="0" smtClean="0"/>
              <a:t>Close the connection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4 Standard: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 err="1" smtClean="0"/>
              <a:t>dbhandle</a:t>
            </a:r>
            <a:r>
              <a:rPr lang="en-US" sz="2400" dirty="0" smtClean="0"/>
              <a:t> = </a:t>
            </a:r>
            <a:r>
              <a:rPr lang="en-US" sz="2400" dirty="0" err="1" smtClean="0"/>
              <a:t>sqlite_open</a:t>
            </a:r>
            <a:r>
              <a:rPr lang="en-US" sz="2400" dirty="0" smtClean="0"/>
              <a:t>('</a:t>
            </a:r>
            <a:r>
              <a:rPr lang="en-US" sz="2400" dirty="0" err="1" smtClean="0"/>
              <a:t>sqlitedb</a:t>
            </a:r>
            <a:r>
              <a:rPr lang="en-US" sz="2400" dirty="0" smtClean="0"/>
              <a:t>');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$query = </a:t>
            </a:r>
            <a:r>
              <a:rPr lang="en-US" sz="2400" dirty="0" err="1" smtClean="0"/>
              <a:t>sqlite_query</a:t>
            </a:r>
            <a:r>
              <a:rPr lang="en-US" sz="2400" dirty="0" smtClean="0"/>
              <a:t>($</a:t>
            </a:r>
            <a:r>
              <a:rPr lang="en-US" sz="2400" dirty="0" err="1" smtClean="0"/>
              <a:t>dbhandle</a:t>
            </a:r>
            <a:r>
              <a:rPr lang="en-US" sz="2400" dirty="0" smtClean="0"/>
              <a:t>, </a:t>
            </a:r>
          </a:p>
          <a:p>
            <a:pPr>
              <a:buNone/>
            </a:pPr>
            <a:r>
              <a:rPr lang="en-US" sz="2400" dirty="0" smtClean="0"/>
              <a:t>      'SELECT name, email FROM users LIMIT 25');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while ($entry = </a:t>
            </a:r>
            <a:r>
              <a:rPr lang="en-US" sz="2400" dirty="0" err="1" smtClean="0"/>
              <a:t>sqlite_fetch_array</a:t>
            </a:r>
            <a:r>
              <a:rPr lang="en-US" sz="2400" dirty="0" smtClean="0"/>
              <a:t>($query, </a:t>
            </a:r>
          </a:p>
          <a:p>
            <a:pPr>
              <a:buNone/>
            </a:pPr>
            <a:r>
              <a:rPr lang="en-US" sz="2400" dirty="0" smtClean="0"/>
              <a:t>                            SQLITE_ASSOC))</a:t>
            </a:r>
          </a:p>
          <a:p>
            <a:pPr>
              <a:buNone/>
            </a:pP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    echo 'Name: ' . $entry['name'] ;</a:t>
            </a:r>
          </a:p>
          <a:p>
            <a:pPr>
              <a:buNone/>
            </a:pPr>
            <a:r>
              <a:rPr lang="en-US" sz="2400" dirty="0" smtClean="0"/>
              <a:t>        echo '  E-mail: ' . $entry['email'];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err="1" smtClean="0"/>
              <a:t>sqlite_close</a:t>
            </a:r>
            <a:r>
              <a:rPr lang="en-US" sz="2400" dirty="0" smtClean="0"/>
              <a:t>($</a:t>
            </a:r>
            <a:r>
              <a:rPr lang="en-US" sz="2400" dirty="0" err="1" smtClean="0"/>
              <a:t>dbhandle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PHP5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$database = new </a:t>
            </a:r>
            <a:r>
              <a:rPr lang="en-US" sz="2000" dirty="0" err="1" smtClean="0"/>
              <a:t>SQLiteDatabase</a:t>
            </a:r>
            <a:r>
              <a:rPr lang="en-US" sz="2000" dirty="0" smtClean="0"/>
              <a:t>($</a:t>
            </a:r>
            <a:r>
              <a:rPr lang="en-US" sz="2000" dirty="0" err="1" smtClean="0"/>
              <a:t>yourfile</a:t>
            </a:r>
            <a:r>
              <a:rPr lang="en-US" sz="2000" dirty="0" smtClean="0"/>
              <a:t>, 0666, $error);</a:t>
            </a:r>
          </a:p>
          <a:p>
            <a:pPr>
              <a:buNone/>
            </a:pPr>
            <a:r>
              <a:rPr lang="en-US" sz="2000" dirty="0" smtClean="0"/>
              <a:t>$query = $database-&gt;query("SELECT name FROM </a:t>
            </a:r>
            <a:r>
              <a:rPr lang="en-US" sz="2000" dirty="0" err="1" smtClean="0"/>
              <a:t>sqlite_master</a:t>
            </a:r>
            <a:r>
              <a:rPr lang="en-US" sz="2000" dirty="0" smtClean="0"/>
              <a:t> WHERE type='table'", SQLITE_ASSOC, $</a:t>
            </a:r>
            <a:r>
              <a:rPr lang="en-US" sz="2000" dirty="0" err="1" smtClean="0"/>
              <a:t>query_error</a:t>
            </a:r>
            <a:r>
              <a:rPr lang="en-US" sz="2000" dirty="0" smtClean="0"/>
              <a:t>);.</a:t>
            </a:r>
          </a:p>
          <a:p>
            <a:pPr>
              <a:buNone/>
            </a:pPr>
            <a:r>
              <a:rPr lang="en-US" sz="2000" dirty="0" smtClean="0"/>
              <a:t>print $query-&gt;</a:t>
            </a:r>
            <a:r>
              <a:rPr lang="en-US" sz="2000" dirty="0" err="1" smtClean="0"/>
              <a:t>numRows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while ($row = $query-&gt;fetch())</a:t>
            </a:r>
          </a:p>
          <a:p>
            <a:pPr>
              <a:buNone/>
            </a:pPr>
            <a:r>
              <a:rPr lang="en-US" sz="2000" dirty="0" smtClean="0"/>
              <a:t>{    print($row['name']."\n");   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SQLITE_ASSOC will return only associative indices (named fields)</a:t>
            </a:r>
          </a:p>
          <a:p>
            <a:r>
              <a:rPr lang="en-US" dirty="0" smtClean="0"/>
              <a:t>SQLITE_NUM will return only numerical indices (ordinal field numbers).</a:t>
            </a:r>
          </a:p>
          <a:p>
            <a:r>
              <a:rPr lang="en-US" dirty="0" smtClean="0"/>
              <a:t> SQLITE_BOTH will return both associative and numerical indices.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Damage control design template">
  <a:themeElements>
    <a:clrScheme name="Custom 2">
      <a:dk1>
        <a:srgbClr val="1C1C1C"/>
      </a:dk1>
      <a:lt1>
        <a:srgbClr val="C00000"/>
      </a:lt1>
      <a:dk2>
        <a:srgbClr val="800000"/>
      </a:dk2>
      <a:lt2>
        <a:srgbClr val="FFFFFF"/>
      </a:lt2>
      <a:accent1>
        <a:srgbClr val="909082"/>
      </a:accent1>
      <a:accent2>
        <a:srgbClr val="809EA8"/>
      </a:accent2>
      <a:accent3>
        <a:srgbClr val="B9BAB6"/>
      </a:accent3>
      <a:accent4>
        <a:srgbClr val="7F7F7F"/>
      </a:accent4>
      <a:accent5>
        <a:srgbClr val="C6C6C1"/>
      </a:accent5>
      <a:accent6>
        <a:srgbClr val="738F98"/>
      </a:accent6>
      <a:hlink>
        <a:srgbClr val="FFCC66"/>
      </a:hlink>
      <a:folHlink>
        <a:srgbClr val="E9DCB9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777777"/>
        </a:dk1>
        <a:lt1>
          <a:srgbClr val="969696"/>
        </a:lt1>
        <a:dk2>
          <a:srgbClr val="686B5D"/>
        </a:dk2>
        <a:lt2>
          <a:srgbClr val="FFFFCC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7F7F7F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Damage control design template</Template>
  <TotalTime>1451</TotalTime>
  <Words>221</Words>
  <Application>Microsoft PowerPoint</Application>
  <PresentationFormat>On-screen Show (4:3)</PresentationFormat>
  <Paragraphs>47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Damage control design template</vt:lpstr>
      <vt:lpstr>A340 Lecture 17</vt:lpstr>
      <vt:lpstr>PHP documentation for SQL interface</vt:lpstr>
      <vt:lpstr>PHP connection to SQL: 5 Easy steps</vt:lpstr>
      <vt:lpstr>PHP 4 Standard:</vt:lpstr>
      <vt:lpstr>PHP5 Object</vt:lpstr>
      <vt:lpstr>Fetch attributes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A340 Lecture 1</dc:title>
  <dc:creator>Daddy</dc:creator>
  <cp:lastModifiedBy>Dad</cp:lastModifiedBy>
  <cp:revision>160</cp:revision>
  <cp:lastPrinted>1601-01-01T00:00:00Z</cp:lastPrinted>
  <dcterms:created xsi:type="dcterms:W3CDTF">2008-01-09T05:16:50Z</dcterms:created>
  <dcterms:modified xsi:type="dcterms:W3CDTF">2009-03-24T07:49:07Z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TC010900291033</vt:lpwstr>
  </property>
</Properties>
</file>