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  <p:sldId id="259" r:id="rId6"/>
    <p:sldId id="256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6" d="100"/>
          <a:sy n="116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C324-0EC0-2844-A7AC-6FF4A8F3F350}" type="datetimeFigureOut">
              <a:rPr lang="en-US" smtClean="0"/>
              <a:t>4/2/09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A3F4-05DB-9F4F-8D1E-16AD25DA3E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Classes to work with SQL Databases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class Product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    private $name; </a:t>
            </a:r>
          </a:p>
          <a:p>
            <a:pPr>
              <a:buNone/>
            </a:pPr>
            <a:r>
              <a:rPr lang="en-US" dirty="0" smtClean="0"/>
              <a:t>	    private $price; </a:t>
            </a:r>
          </a:p>
          <a:p>
            <a:pPr marL="514350" indent="-514350">
              <a:buNone/>
            </a:pPr>
            <a:r>
              <a:rPr lang="en-US" dirty="0" smtClean="0"/>
              <a:t>             private $photo; </a:t>
            </a:r>
          </a:p>
          <a:p>
            <a:pPr marL="514350" indent="-514350">
              <a:buNone/>
            </a:pPr>
            <a:r>
              <a:rPr lang="en-US" dirty="0" smtClean="0"/>
              <a:t>	private $description; </a:t>
            </a:r>
          </a:p>
          <a:p>
            <a:pPr marL="514350" indent="-514350">
              <a:buNone/>
            </a:pPr>
            <a:r>
              <a:rPr lang="en-US" dirty="0" smtClean="0"/>
              <a:t>	     </a:t>
            </a:r>
          </a:p>
          <a:p>
            <a:pPr marL="514350" indent="-514350">
              <a:buNone/>
            </a:pPr>
            <a:r>
              <a:rPr lang="en-US" dirty="0" smtClean="0"/>
              <a:t>	public function Product() {} </a:t>
            </a:r>
          </a:p>
          <a:p>
            <a:pPr marL="514350" indent="-514350">
              <a:buNone/>
            </a:pPr>
            <a:r>
              <a:rPr lang="en-US" dirty="0" smtClean="0"/>
              <a:t>	     </a:t>
            </a:r>
          </a:p>
          <a:p>
            <a:pPr marL="514350" indent="-514350">
              <a:buNone/>
            </a:pPr>
            <a:r>
              <a:rPr lang="en-US" dirty="0" smtClean="0"/>
              <a:t>	    protected function </a:t>
            </a:r>
            <a:r>
              <a:rPr lang="en-US" dirty="0" err="1" smtClean="0"/>
              <a:t>setName($name</a:t>
            </a:r>
            <a:r>
              <a:rPr lang="en-US" dirty="0" smtClean="0"/>
              <a:t>) { $this-&gt;name = $name; } </a:t>
            </a:r>
          </a:p>
          <a:p>
            <a:pPr marL="514350" indent="-514350">
              <a:buNone/>
            </a:pPr>
            <a:r>
              <a:rPr lang="en-US" dirty="0" smtClean="0"/>
              <a:t>	    public function </a:t>
            </a:r>
            <a:r>
              <a:rPr lang="en-US" dirty="0" err="1" smtClean="0"/>
              <a:t>GetName</a:t>
            </a:r>
            <a:r>
              <a:rPr lang="en-US" dirty="0" smtClean="0"/>
              <a:t>() { return $this-&gt;name; } </a:t>
            </a:r>
          </a:p>
          <a:p>
            <a:pPr marL="514350" indent="-514350">
              <a:buNone/>
            </a:pPr>
            <a:r>
              <a:rPr lang="en-US" dirty="0" smtClean="0"/>
              <a:t>	     </a:t>
            </a:r>
          </a:p>
          <a:p>
            <a:pPr marL="514350" indent="-514350">
              <a:buNone/>
            </a:pPr>
            <a:r>
              <a:rPr lang="en-US" dirty="0" smtClean="0"/>
              <a:t>	    protected function </a:t>
            </a:r>
            <a:r>
              <a:rPr lang="en-US" dirty="0" err="1" smtClean="0"/>
              <a:t>setPrice($price</a:t>
            </a:r>
            <a:r>
              <a:rPr lang="en-US" dirty="0" smtClean="0"/>
              <a:t> = '0.00') { $this-&gt;price = $price; } </a:t>
            </a:r>
          </a:p>
          <a:p>
            <a:pPr marL="514350" indent="-514350">
              <a:buNone/>
            </a:pPr>
            <a:r>
              <a:rPr lang="en-US" dirty="0" smtClean="0"/>
              <a:t>	    public function </a:t>
            </a:r>
            <a:r>
              <a:rPr lang="en-US" dirty="0" err="1" smtClean="0"/>
              <a:t>GetPrice</a:t>
            </a:r>
            <a:r>
              <a:rPr lang="en-US" dirty="0" smtClean="0"/>
              <a:t>() { return $this-&gt;price; } </a:t>
            </a:r>
          </a:p>
          <a:p>
            <a:pPr marL="514350" indent="-514350">
              <a:buNone/>
            </a:pPr>
            <a:r>
              <a:rPr lang="en-US" dirty="0" smtClean="0"/>
              <a:t>	     </a:t>
            </a:r>
          </a:p>
          <a:p>
            <a:pPr marL="514350" indent="-514350">
              <a:buNone/>
            </a:pPr>
            <a:r>
              <a:rPr lang="en-US" dirty="0" smtClean="0"/>
              <a:t>	    protected function </a:t>
            </a:r>
            <a:r>
              <a:rPr lang="en-US" dirty="0" err="1" smtClean="0"/>
              <a:t>setPhoto($photo</a:t>
            </a:r>
            <a:r>
              <a:rPr lang="en-US" dirty="0" smtClean="0"/>
              <a:t>) { $this-&gt;photo = $photo; } </a:t>
            </a:r>
          </a:p>
          <a:p>
            <a:pPr marL="514350" indent="-514350">
              <a:buNone/>
            </a:pPr>
            <a:r>
              <a:rPr lang="en-US" dirty="0" smtClean="0"/>
              <a:t>	    public function </a:t>
            </a:r>
            <a:r>
              <a:rPr lang="en-US" dirty="0" err="1" smtClean="0"/>
              <a:t>GetPhoto</a:t>
            </a:r>
            <a:r>
              <a:rPr lang="en-US" dirty="0" smtClean="0"/>
              <a:t>() { return $this-&gt;photo; } </a:t>
            </a:r>
          </a:p>
          <a:p>
            <a:pPr marL="514350" indent="-514350">
              <a:buNone/>
            </a:pPr>
            <a:r>
              <a:rPr lang="en-US" dirty="0" smtClean="0"/>
              <a:t>	     </a:t>
            </a:r>
          </a:p>
          <a:p>
            <a:pPr marL="514350" indent="-514350">
              <a:buNone/>
            </a:pPr>
            <a:r>
              <a:rPr lang="en-US" dirty="0" smtClean="0"/>
              <a:t>	    protected function </a:t>
            </a:r>
            <a:r>
              <a:rPr lang="en-US" dirty="0" err="1" smtClean="0"/>
              <a:t>setDescription($description</a:t>
            </a:r>
            <a:r>
              <a:rPr lang="en-US" dirty="0" smtClean="0"/>
              <a:t>) { $this-&gt;description = $description; } </a:t>
            </a:r>
          </a:p>
          <a:p>
            <a:pPr marL="514350" indent="-514350">
              <a:buNone/>
            </a:pPr>
            <a:r>
              <a:rPr lang="en-US" dirty="0" smtClean="0"/>
              <a:t>	    public function </a:t>
            </a:r>
            <a:r>
              <a:rPr lang="en-US" dirty="0" err="1" smtClean="0"/>
              <a:t>GetDescription</a:t>
            </a:r>
            <a:r>
              <a:rPr lang="en-US" dirty="0" smtClean="0"/>
              <a:t>() { return $this-&gt;description; } </a:t>
            </a:r>
          </a:p>
          <a:p>
            <a:pPr marL="514350" indent="-514350">
              <a:buNone/>
            </a:pPr>
            <a:r>
              <a:rPr lang="en-US" dirty="0" smtClean="0"/>
              <a:t>	     </a:t>
            </a:r>
          </a:p>
          <a:p>
            <a:pPr marL="514350" indent="-514350">
              <a:buNone/>
            </a:pPr>
            <a:r>
              <a:rPr lang="en-US" dirty="0" smtClean="0"/>
              <a:t>	}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/>
              <a:t>r</a:t>
            </a:r>
            <a:r>
              <a:rPr lang="en-US" dirty="0" err="1" smtClean="0"/>
              <a:t>equire_once(“product.php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$car = new Product;</a:t>
            </a:r>
          </a:p>
          <a:p>
            <a:pPr>
              <a:buNone/>
            </a:pPr>
            <a:r>
              <a:rPr lang="en-US" dirty="0" smtClean="0"/>
              <a:t>$car-&gt;</a:t>
            </a:r>
            <a:r>
              <a:rPr lang="en-US" dirty="0" err="1" smtClean="0"/>
              <a:t>setName(“VW</a:t>
            </a:r>
            <a:r>
              <a:rPr lang="en-US" dirty="0" smtClean="0"/>
              <a:t> Bus”);</a:t>
            </a:r>
          </a:p>
          <a:p>
            <a:pPr>
              <a:buNone/>
            </a:pPr>
            <a:r>
              <a:rPr lang="en-US" dirty="0" smtClean="0"/>
              <a:t>$car-&gt;setPrice(2000.00);</a:t>
            </a:r>
          </a:p>
          <a:p>
            <a:pPr>
              <a:buNone/>
            </a:pPr>
            <a:r>
              <a:rPr lang="en-US" dirty="0" smtClean="0"/>
              <a:t>$car-&gt;</a:t>
            </a:r>
            <a:r>
              <a:rPr lang="en-US" dirty="0" err="1" smtClean="0"/>
              <a:t>setPhoto(‘myvwbus.jpg</a:t>
            </a:r>
            <a:r>
              <a:rPr lang="en-US" dirty="0" smtClean="0"/>
              <a:t>’);</a:t>
            </a:r>
          </a:p>
          <a:p>
            <a:pPr>
              <a:buNone/>
            </a:pPr>
            <a:r>
              <a:rPr lang="en-US" dirty="0" smtClean="0"/>
              <a:t>$car-&gt;</a:t>
            </a:r>
            <a:r>
              <a:rPr lang="en-US" dirty="0" err="1" smtClean="0"/>
              <a:t>description(‘This</a:t>
            </a:r>
            <a:r>
              <a:rPr lang="en-US" dirty="0" smtClean="0"/>
              <a:t> is an old faithful means for hauling kids to lots of events. 250,000 miles’);</a:t>
            </a:r>
          </a:p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cho $car-&gt;</a:t>
            </a:r>
            <a:r>
              <a:rPr lang="en-US" dirty="0" err="1" smtClean="0"/>
              <a:t>GetName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class Car extends Product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    private $model; </a:t>
            </a:r>
          </a:p>
          <a:p>
            <a:pPr>
              <a:buNone/>
            </a:pPr>
            <a:r>
              <a:rPr lang="en-US" dirty="0" smtClean="0"/>
              <a:t>	     </a:t>
            </a:r>
          </a:p>
          <a:p>
            <a:pPr>
              <a:buNone/>
            </a:pPr>
            <a:r>
              <a:rPr lang="en-US" dirty="0" smtClean="0"/>
              <a:t>	    public function </a:t>
            </a:r>
            <a:r>
              <a:rPr lang="en-US" dirty="0" err="1" smtClean="0"/>
              <a:t>Car($name</a:t>
            </a:r>
            <a:r>
              <a:rPr lang="en-US" dirty="0" smtClean="0"/>
              <a:t>, $model, $price, $photo, $description) </a:t>
            </a:r>
          </a:p>
          <a:p>
            <a:pPr>
              <a:buNone/>
            </a:pPr>
            <a:r>
              <a:rPr lang="en-US" dirty="0" smtClean="0"/>
              <a:t>	    { 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parent::setName($name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        $this-&gt;</a:t>
            </a:r>
            <a:r>
              <a:rPr lang="en-US" dirty="0" err="1" smtClean="0"/>
              <a:t>setModel($model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parent::setPrice($price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parent::setPhoto($photo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parent::setDescription($description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    } </a:t>
            </a:r>
          </a:p>
          <a:p>
            <a:pPr>
              <a:buNone/>
            </a:pPr>
            <a:r>
              <a:rPr lang="en-US" dirty="0" smtClean="0"/>
              <a:t>	     </a:t>
            </a:r>
          </a:p>
          <a:p>
            <a:pPr>
              <a:buNone/>
            </a:pPr>
            <a:r>
              <a:rPr lang="en-US" dirty="0" smtClean="0"/>
              <a:t>	    private function </a:t>
            </a:r>
            <a:r>
              <a:rPr lang="en-US" dirty="0" err="1" smtClean="0"/>
              <a:t>setModel($model</a:t>
            </a:r>
            <a:r>
              <a:rPr lang="en-US" dirty="0" smtClean="0"/>
              <a:t>) { $this-&gt;model = $model; } </a:t>
            </a:r>
          </a:p>
          <a:p>
            <a:pPr>
              <a:buNone/>
            </a:pPr>
            <a:r>
              <a:rPr lang="en-US" dirty="0" smtClean="0"/>
              <a:t>	    public function </a:t>
            </a:r>
            <a:r>
              <a:rPr lang="en-US" dirty="0" err="1" smtClean="0"/>
              <a:t>GetModel</a:t>
            </a:r>
            <a:r>
              <a:rPr lang="en-US" dirty="0" smtClean="0"/>
              <a:t>() { return $this-&gt;model; } </a:t>
            </a:r>
          </a:p>
          <a:p>
            <a:pPr>
              <a:buNone/>
            </a:pPr>
            <a:r>
              <a:rPr lang="en-US" dirty="0" smtClean="0"/>
              <a:t>	    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New Table – Create</a:t>
            </a:r>
          </a:p>
          <a:p>
            <a:r>
              <a:rPr lang="en-US" dirty="0" smtClean="0"/>
              <a:t>Destroy Table – Drop</a:t>
            </a:r>
          </a:p>
          <a:p>
            <a:r>
              <a:rPr lang="en-US" dirty="0" smtClean="0"/>
              <a:t>Establish connection</a:t>
            </a:r>
          </a:p>
          <a:p>
            <a:r>
              <a:rPr lang="en-US" dirty="0" smtClean="0"/>
              <a:t>Drop connection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</a:p>
          <a:p>
            <a:r>
              <a:rPr lang="en-US" dirty="0" smtClean="0"/>
              <a:t>Name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Opertion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 - Insert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etreive</a:t>
            </a:r>
            <a:r>
              <a:rPr lang="en-US" dirty="0" smtClean="0"/>
              <a:t> - Select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pdate – Update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elete – Delete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List of values</a:t>
            </a:r>
          </a:p>
          <a:p>
            <a:r>
              <a:rPr lang="en-US" dirty="0" smtClean="0"/>
              <a:t>List of essential fields</a:t>
            </a:r>
          </a:p>
          <a:p>
            <a:r>
              <a:rPr lang="en-US" dirty="0" smtClean="0"/>
              <a:t>Foreign keys</a:t>
            </a:r>
          </a:p>
          <a:p>
            <a:r>
              <a:rPr lang="en-US" dirty="0" smtClean="0"/>
              <a:t>Timestamp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Translate </a:t>
            </a:r>
          </a:p>
          <a:p>
            <a:pPr lvl="1"/>
            <a:r>
              <a:rPr lang="en-US" dirty="0" smtClean="0"/>
              <a:t>From PHP to SQL</a:t>
            </a:r>
          </a:p>
          <a:p>
            <a:pPr lvl="1"/>
            <a:r>
              <a:rPr lang="en-US" dirty="0" smtClean="0"/>
              <a:t>From SQL to PHP</a:t>
            </a:r>
          </a:p>
          <a:p>
            <a:pPr lvl="1"/>
            <a:r>
              <a:rPr lang="en-US" dirty="0" smtClean="0"/>
              <a:t>From PHP to HTML</a:t>
            </a:r>
          </a:p>
          <a:p>
            <a:pPr lvl="1"/>
            <a:r>
              <a:rPr lang="en-US" dirty="0" smtClean="0"/>
              <a:t>From HTML to PHP</a:t>
            </a:r>
          </a:p>
          <a:p>
            <a:r>
              <a:rPr lang="en-US" dirty="0" smtClean="0"/>
              <a:t>Web labeling:</a:t>
            </a:r>
          </a:p>
          <a:p>
            <a:pPr lvl="1"/>
            <a:r>
              <a:rPr lang="en-US" dirty="0" smtClean="0"/>
              <a:t>Prompts for forms</a:t>
            </a:r>
          </a:p>
          <a:p>
            <a:pPr lvl="1"/>
            <a:r>
              <a:rPr lang="en-US" dirty="0" smtClean="0"/>
              <a:t>Table formatting</a:t>
            </a:r>
          </a:p>
          <a:p>
            <a:r>
              <a:rPr lang="en-US" dirty="0" smtClean="0"/>
              <a:t>Security/integrity checks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Permissions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</a:p>
          <a:p>
            <a:r>
              <a:rPr lang="en-US" dirty="0" smtClean="0"/>
              <a:t>Data Subclass</a:t>
            </a:r>
          </a:p>
          <a:p>
            <a:r>
              <a:rPr lang="en-US" dirty="0" smtClean="0"/>
              <a:t>Long label</a:t>
            </a:r>
          </a:p>
          <a:p>
            <a:r>
              <a:rPr lang="en-US" dirty="0" smtClean="0"/>
              <a:t>Help text</a:t>
            </a:r>
          </a:p>
          <a:p>
            <a:r>
              <a:rPr lang="en-US" dirty="0" smtClean="0"/>
              <a:t>Short label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Type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523</Words>
  <Application>Microsoft Macintosh PowerPoint</Application>
  <PresentationFormat>On-screen Show (4:3)</PresentationFormat>
  <Paragraphs>95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Building Classes to work with SQL Databases</vt:lpstr>
      <vt:lpstr>Class definition</vt:lpstr>
      <vt:lpstr>Using the class</vt:lpstr>
      <vt:lpstr>Inheritance</vt:lpstr>
      <vt:lpstr>Table level</vt:lpstr>
      <vt:lpstr>Record Level</vt:lpstr>
      <vt:lpstr>Field level</vt:lpstr>
    </vt:vector>
  </TitlesOfParts>
  <Company>IUSB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Classes to work with SQL Databases</dc:title>
  <dc:creator>IUSB IT</dc:creator>
  <cp:lastModifiedBy>IUSB IT</cp:lastModifiedBy>
  <cp:revision>1</cp:revision>
  <dcterms:created xsi:type="dcterms:W3CDTF">2009-04-02T16:56:28Z</dcterms:created>
  <dcterms:modified xsi:type="dcterms:W3CDTF">2009-04-02T18:27:17Z</dcterms:modified>
</cp:coreProperties>
</file>