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132" d="100"/>
          <a:sy n="132" d="100"/>
        </p:scale>
        <p:origin x="-1016"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esProps" Target="presProps.xml"/><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theme" Target="theme/theme1.xml"/><Relationship Id="rId8" Type="http://schemas.openxmlformats.org/officeDocument/2006/relationships/slide" Target="slides/slide7.xml"/><Relationship Id="rId13" Type="http://schemas.openxmlformats.org/officeDocument/2006/relationships/printerSettings" Target="printerSettings/printerSettings1.bin"/><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8625E2-9A63-C544-BE38-078417913999}" type="datetimeFigureOut">
              <a:rPr lang="en-US" smtClean="0"/>
              <a:t>4/9/09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625E2-9A63-C544-BE38-078417913999}" type="datetimeFigureOut">
              <a:rPr lang="en-US" smtClean="0"/>
              <a:t>4/9/09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625E2-9A63-C544-BE38-078417913999}" type="datetimeFigureOut">
              <a:rPr lang="en-US" smtClean="0"/>
              <a:t>4/9/09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625E2-9A63-C544-BE38-078417913999}" type="datetimeFigureOut">
              <a:rPr lang="en-US" smtClean="0"/>
              <a:t>4/9/09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625E2-9A63-C544-BE38-078417913999}" type="datetimeFigureOut">
              <a:rPr lang="en-US" smtClean="0"/>
              <a:t>4/9/09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8625E2-9A63-C544-BE38-078417913999}" type="datetimeFigureOut">
              <a:rPr lang="en-US" smtClean="0"/>
              <a:t>4/9/09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625E2-9A63-C544-BE38-078417913999}" type="datetimeFigureOut">
              <a:rPr lang="en-US" smtClean="0"/>
              <a:t>4/9/09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8625E2-9A63-C544-BE38-078417913999}" type="datetimeFigureOut">
              <a:rPr lang="en-US" smtClean="0"/>
              <a:t>4/9/09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625E2-9A63-C544-BE38-078417913999}" type="datetimeFigureOut">
              <a:rPr lang="en-US" smtClean="0"/>
              <a:t>4/9/09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625E2-9A63-C544-BE38-078417913999}" type="datetimeFigureOut">
              <a:rPr lang="en-US" smtClean="0"/>
              <a:t>4/9/09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625E2-9A63-C544-BE38-078417913999}" type="datetimeFigureOut">
              <a:rPr lang="en-US" smtClean="0"/>
              <a:t>4/9/09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9E012D-EC83-6246-AB08-487DA7C773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625E2-9A63-C544-BE38-078417913999}" type="datetimeFigureOut">
              <a:rPr lang="en-US" smtClean="0"/>
              <a:t>4/9/09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E012D-EC83-6246-AB08-487DA7C773A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w3schools.com/XML/tryit.asp?filename=tryxml_httprequest_js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AJAX: Part 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onResponse</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function </a:t>
            </a:r>
            <a:r>
              <a:rPr lang="en-US" dirty="0" err="1" smtClean="0"/>
              <a:t>onResponse</a:t>
            </a:r>
            <a:r>
              <a:rPr lang="en-US" dirty="0" smtClean="0"/>
              <a:t>()</a:t>
            </a:r>
          </a:p>
          <a:p>
            <a:pPr>
              <a:buNone/>
            </a:pPr>
            <a:r>
              <a:rPr lang="en-US" dirty="0" smtClean="0"/>
              <a:t>{</a:t>
            </a:r>
          </a:p>
          <a:p>
            <a:pPr>
              <a:buNone/>
            </a:pPr>
            <a:r>
              <a:rPr lang="en-US" dirty="0" err="1" smtClean="0"/>
              <a:t>if(xmlhttp.readyState</a:t>
            </a:r>
            <a:r>
              <a:rPr lang="en-US" dirty="0" smtClean="0"/>
              <a:t>!=4) return;</a:t>
            </a:r>
          </a:p>
          <a:p>
            <a:pPr>
              <a:buNone/>
            </a:pPr>
            <a:r>
              <a:rPr lang="en-US" dirty="0" err="1" smtClean="0"/>
              <a:t>if(xmlhttp.status</a:t>
            </a:r>
            <a:r>
              <a:rPr lang="en-US" dirty="0" smtClean="0"/>
              <a:t>!=200)</a:t>
            </a:r>
          </a:p>
          <a:p>
            <a:pPr>
              <a:buNone/>
            </a:pPr>
            <a:r>
              <a:rPr lang="en-US" dirty="0" smtClean="0"/>
              <a:t>  {</a:t>
            </a:r>
          </a:p>
          <a:p>
            <a:pPr>
              <a:buNone/>
            </a:pPr>
            <a:r>
              <a:rPr lang="en-US" dirty="0" smtClean="0"/>
              <a:t>  </a:t>
            </a:r>
            <a:r>
              <a:rPr lang="en-US" dirty="0" err="1" smtClean="0"/>
              <a:t>alert("Problem</a:t>
            </a:r>
            <a:r>
              <a:rPr lang="en-US" dirty="0" smtClean="0"/>
              <a:t> retrieving XML data");</a:t>
            </a:r>
          </a:p>
          <a:p>
            <a:pPr>
              <a:buNone/>
            </a:pPr>
            <a:r>
              <a:rPr lang="en-US" dirty="0" smtClean="0"/>
              <a:t>  return;</a:t>
            </a:r>
          </a:p>
          <a:p>
            <a:pPr>
              <a:buNone/>
            </a:pPr>
            <a:r>
              <a:rPr lang="en-US" dirty="0" smtClean="0"/>
              <a:t>  }</a:t>
            </a:r>
          </a:p>
          <a:p>
            <a:pPr>
              <a:buNone/>
            </a:pPr>
            <a:endParaRPr lang="en-US" dirty="0" smtClean="0"/>
          </a:p>
          <a:p>
            <a:pPr>
              <a:buNone/>
            </a:pPr>
            <a:r>
              <a:rPr lang="en-US" dirty="0" smtClean="0"/>
              <a:t>txt="&lt;table border='1'&gt;";</a:t>
            </a:r>
          </a:p>
          <a:p>
            <a:pPr>
              <a:buNone/>
            </a:pPr>
            <a:r>
              <a:rPr lang="en-US" dirty="0" err="1" smtClean="0"/>
              <a:t>x</a:t>
            </a:r>
            <a:r>
              <a:rPr lang="en-US" dirty="0" smtClean="0"/>
              <a:t>=</a:t>
            </a:r>
            <a:r>
              <a:rPr lang="en-US" dirty="0" err="1" smtClean="0"/>
              <a:t>xmlhttp.responseXML.documentElement.getElementsByTagName("CD</a:t>
            </a:r>
            <a:r>
              <a:rPr lang="en-US" dirty="0" smtClean="0"/>
              <a:t>");</a:t>
            </a:r>
          </a:p>
          <a:p>
            <a:pPr>
              <a:buNone/>
            </a:pPr>
            <a:r>
              <a:rPr lang="en-US" dirty="0" smtClean="0"/>
              <a:t>for (</a:t>
            </a:r>
            <a:r>
              <a:rPr lang="en-US" dirty="0" err="1" smtClean="0"/>
              <a:t>i</a:t>
            </a:r>
            <a:r>
              <a:rPr lang="en-US" dirty="0" smtClean="0"/>
              <a:t>=0;i&lt;</a:t>
            </a:r>
            <a:r>
              <a:rPr lang="en-US" dirty="0" err="1" smtClean="0"/>
              <a:t>x.length;i</a:t>
            </a:r>
            <a:r>
              <a:rPr lang="en-US" dirty="0" smtClean="0"/>
              <a:t>++)</a:t>
            </a:r>
          </a:p>
          <a:p>
            <a:pPr>
              <a:buNone/>
            </a:pPr>
            <a:r>
              <a:rPr lang="en-US" dirty="0" smtClean="0"/>
              <a:t> {</a:t>
            </a:r>
          </a:p>
          <a:p>
            <a:pPr>
              <a:buNone/>
            </a:pPr>
            <a:r>
              <a:rPr lang="en-US" dirty="0" smtClean="0"/>
              <a:t>      // … Processing</a:t>
            </a:r>
          </a:p>
          <a:p>
            <a:pPr>
              <a:buNone/>
            </a:pPr>
            <a:r>
              <a:rPr lang="en-US" dirty="0" smtClean="0"/>
              <a:t>}</a:t>
            </a:r>
          </a:p>
          <a:p>
            <a:pPr>
              <a:buNone/>
            </a:pPr>
            <a:r>
              <a:rPr lang="en-US" dirty="0" smtClean="0"/>
              <a:t>txt=txt + "&lt;/table&gt;";</a:t>
            </a:r>
          </a:p>
          <a:p>
            <a:pPr>
              <a:buNone/>
            </a:pPr>
            <a:r>
              <a:rPr lang="en-US" dirty="0" err="1" smtClean="0"/>
              <a:t>document.getElementById('copy').innerHTML</a:t>
            </a:r>
            <a:r>
              <a:rPr lang="en-US" dirty="0" smtClean="0"/>
              <a:t>=txt;</a:t>
            </a:r>
          </a:p>
          <a:p>
            <a:pPr>
              <a:buNone/>
            </a:pPr>
            <a:r>
              <a:rPr lang="en-US" dirty="0" smtClean="0"/>
              <a: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 txt=txt + "&lt;</a:t>
            </a:r>
            <a:r>
              <a:rPr lang="en-US" dirty="0" err="1" smtClean="0"/>
              <a:t>tr</a:t>
            </a:r>
            <a:r>
              <a:rPr lang="en-US" dirty="0" smtClean="0"/>
              <a:t>&gt;";</a:t>
            </a:r>
          </a:p>
          <a:p>
            <a:pPr>
              <a:buNone/>
            </a:pPr>
            <a:endParaRPr lang="en-US" dirty="0" smtClean="0"/>
          </a:p>
          <a:p>
            <a:pPr>
              <a:buNone/>
            </a:pPr>
            <a:r>
              <a:rPr lang="en-US" dirty="0" smtClean="0"/>
              <a:t>  xx=</a:t>
            </a:r>
            <a:r>
              <a:rPr lang="en-US" dirty="0" err="1" smtClean="0"/>
              <a:t>x[i].getElementsByTagName("TITLE</a:t>
            </a:r>
            <a:r>
              <a:rPr lang="en-US" dirty="0" smtClean="0"/>
              <a:t>");</a:t>
            </a:r>
          </a:p>
          <a:p>
            <a:pPr>
              <a:buNone/>
            </a:pPr>
            <a:r>
              <a:rPr lang="en-US" dirty="0" smtClean="0"/>
              <a:t>    {</a:t>
            </a:r>
          </a:p>
          <a:p>
            <a:pPr>
              <a:buNone/>
            </a:pPr>
            <a:r>
              <a:rPr lang="en-US" dirty="0" smtClean="0"/>
              <a:t>    try</a:t>
            </a:r>
          </a:p>
          <a:p>
            <a:pPr>
              <a:buNone/>
            </a:pPr>
            <a:r>
              <a:rPr lang="en-US" dirty="0" smtClean="0"/>
              <a:t>      {          txt=txt + "&lt;td&gt;" + xx[0].firstChild.nodeValue + "&lt;/td&gt;";          }</a:t>
            </a:r>
          </a:p>
          <a:p>
            <a:pPr>
              <a:buNone/>
            </a:pPr>
            <a:r>
              <a:rPr lang="en-US" dirty="0" smtClean="0"/>
              <a:t>    catch (</a:t>
            </a:r>
            <a:r>
              <a:rPr lang="en-US" dirty="0" err="1" smtClean="0"/>
              <a:t>er</a:t>
            </a:r>
            <a:r>
              <a:rPr lang="en-US" dirty="0" smtClean="0"/>
              <a:t>)</a:t>
            </a:r>
          </a:p>
          <a:p>
            <a:pPr>
              <a:buNone/>
            </a:pPr>
            <a:r>
              <a:rPr lang="en-US" dirty="0" smtClean="0"/>
              <a:t>      {          txt=txt + "&lt;td&gt; &lt;/td&gt;";           }</a:t>
            </a:r>
          </a:p>
          <a:p>
            <a:pPr>
              <a:buNone/>
            </a:pPr>
            <a:r>
              <a:rPr lang="en-US" dirty="0" smtClean="0"/>
              <a:t>    }</a:t>
            </a:r>
          </a:p>
          <a:p>
            <a:pPr>
              <a:buNone/>
            </a:pPr>
            <a:endParaRPr lang="en-US" dirty="0" smtClean="0"/>
          </a:p>
          <a:p>
            <a:pPr>
              <a:buNone/>
            </a:pPr>
            <a:r>
              <a:rPr lang="en-US" dirty="0" smtClean="0"/>
              <a:t>  xx=</a:t>
            </a:r>
            <a:r>
              <a:rPr lang="en-US" dirty="0" err="1" smtClean="0"/>
              <a:t>x[i].getElementsByTagName("ARTIST</a:t>
            </a:r>
            <a:r>
              <a:rPr lang="en-US" dirty="0" smtClean="0"/>
              <a:t>");</a:t>
            </a:r>
          </a:p>
          <a:p>
            <a:pPr>
              <a:buNone/>
            </a:pPr>
            <a:r>
              <a:rPr lang="en-US" dirty="0" smtClean="0"/>
              <a:t>    {</a:t>
            </a:r>
          </a:p>
          <a:p>
            <a:pPr>
              <a:buNone/>
            </a:pPr>
            <a:r>
              <a:rPr lang="en-US" dirty="0" smtClean="0"/>
              <a:t>    try</a:t>
            </a:r>
          </a:p>
          <a:p>
            <a:pPr>
              <a:buNone/>
            </a:pPr>
            <a:r>
              <a:rPr lang="en-US" dirty="0" smtClean="0"/>
              <a:t>      {          txt=txt + "&lt;td&gt;" + xx[0].firstChild.nodeValue + "&lt;/td&gt;";           }</a:t>
            </a:r>
          </a:p>
          <a:p>
            <a:pPr>
              <a:buNone/>
            </a:pPr>
            <a:r>
              <a:rPr lang="en-US" dirty="0" smtClean="0"/>
              <a:t>    catch (</a:t>
            </a:r>
            <a:r>
              <a:rPr lang="en-US" dirty="0" err="1" smtClean="0"/>
              <a:t>er</a:t>
            </a:r>
            <a:r>
              <a:rPr lang="en-US" dirty="0" smtClean="0"/>
              <a:t>)</a:t>
            </a:r>
          </a:p>
          <a:p>
            <a:pPr>
              <a:buNone/>
            </a:pPr>
            <a:r>
              <a:rPr lang="en-US" dirty="0" smtClean="0"/>
              <a:t>      {          txt=txt + "&lt;td&gt; &lt;/td&gt;";           }</a:t>
            </a:r>
          </a:p>
          <a:p>
            <a:pPr>
              <a:buNone/>
            </a:pPr>
            <a:r>
              <a:rPr lang="en-US" dirty="0" smtClean="0"/>
              <a:t>    }</a:t>
            </a:r>
          </a:p>
          <a:p>
            <a:pPr>
              <a:buNone/>
            </a:pPr>
            <a:r>
              <a:rPr lang="en-US" dirty="0" smtClean="0"/>
              <a:t>  txt=txt + "&lt;/</a:t>
            </a:r>
            <a:r>
              <a:rPr lang="en-US" dirty="0" err="1" smtClean="0"/>
              <a:t>tr</a:t>
            </a:r>
            <a:r>
              <a:rPr lang="en-US" dirty="0" smtClean="0"/>
              <a:t>&gt;";</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advantages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R</a:t>
            </a:r>
            <a:r>
              <a:rPr lang="en-US" b="1" dirty="0" smtClean="0"/>
              <a:t>educed bandwidth usage and load time:</a:t>
            </a:r>
            <a:r>
              <a:rPr lang="en-US" b="1" dirty="0" smtClean="0"/>
              <a:t> </a:t>
            </a:r>
            <a:r>
              <a:rPr lang="en-US" dirty="0" smtClean="0"/>
              <a:t>Using traditional methods, that content common to several pages would have to be reloaded on every request but Ajax content can be requested when there is a need to be updated.</a:t>
            </a:r>
          </a:p>
          <a:p>
            <a:r>
              <a:rPr lang="en-US" b="1" dirty="0" smtClean="0"/>
              <a:t>Illusion of speed: </a:t>
            </a:r>
            <a:r>
              <a:rPr lang="en-US" dirty="0" smtClean="0"/>
              <a:t>The use of asynchronous requests allows the client's Web browser UI to be more interactive and to respond quickly to inputs, and sections of pages can also be reloaded individually. Users may perceive the application to be faster or more responsive, even if the application has not changed on the server side.</a:t>
            </a:r>
          </a:p>
          <a:p>
            <a:r>
              <a:rPr lang="en-US" b="1" dirty="0" smtClean="0"/>
              <a:t>State maintained throughout a Web site: </a:t>
            </a:r>
            <a:r>
              <a:rPr lang="en-US" dirty="0" smtClean="0"/>
              <a:t>JavaScript variables will persist because the main container page is still active.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Loss of visitor information: </a:t>
            </a:r>
            <a:r>
              <a:rPr lang="en-US" dirty="0" smtClean="0"/>
              <a:t>Pages dynamically created via Ajax requests do not automatically register themselves with the browser's history engine. </a:t>
            </a:r>
          </a:p>
          <a:p>
            <a:r>
              <a:rPr lang="en-US" b="1" dirty="0" smtClean="0"/>
              <a:t>Unusual behavior of browser assisted navigation: </a:t>
            </a:r>
            <a:r>
              <a:rPr lang="en-US" dirty="0" smtClean="0"/>
              <a:t>The browser's "back" button may not return the user to an earlier state of the Ajax-enabled page, but to the last full page visited before it.</a:t>
            </a:r>
          </a:p>
          <a:p>
            <a:r>
              <a:rPr lang="en-US" b="1" dirty="0" smtClean="0"/>
              <a:t>Loss of bookmark accuracy: </a:t>
            </a:r>
            <a:r>
              <a:rPr lang="en-US" dirty="0" smtClean="0"/>
              <a:t>Dynamic web page updates also make it difficult for a user to bookmark a particular state of the application.</a:t>
            </a:r>
          </a:p>
          <a:p>
            <a:r>
              <a:rPr lang="en-US" b="1" dirty="0" smtClean="0"/>
              <a:t>Loss of status in search engine: </a:t>
            </a:r>
            <a:r>
              <a:rPr lang="en-US" dirty="0" smtClean="0"/>
              <a:t>Most web crawlers do not execute JavaScript code. Content is not indexed.</a:t>
            </a:r>
          </a:p>
          <a:p>
            <a:r>
              <a:rPr lang="en-US" b="1" dirty="0" smtClean="0"/>
              <a:t>Introduction of a new point of failure: </a:t>
            </a:r>
            <a:r>
              <a:rPr lang="en-US" dirty="0" smtClean="0"/>
              <a:t>If the web browser does not actively support Ajax or JavaScript, the functionality will be lost. This includes mobile phones, </a:t>
            </a:r>
            <a:r>
              <a:rPr lang="en-US" dirty="0" err="1" smtClean="0"/>
              <a:t>PDAs</a:t>
            </a:r>
            <a:r>
              <a:rPr lang="en-US" dirty="0" smtClean="0"/>
              <a:t>, Braille readers and screen readers.</a:t>
            </a:r>
          </a:p>
          <a:p>
            <a:r>
              <a:rPr lang="en-US" b="1" dirty="0" smtClean="0"/>
              <a:t>Introduces enterprise wide restrictions: </a:t>
            </a:r>
            <a:r>
              <a:rPr lang="en-US" dirty="0" smtClean="0"/>
              <a:t>The industry standard prevents some Ajax techniques from being used across domains.</a:t>
            </a:r>
          </a:p>
          <a:p>
            <a:r>
              <a:rPr lang="en-US" b="1" dirty="0" smtClean="0"/>
              <a:t>New security concerns: </a:t>
            </a:r>
            <a:r>
              <a:rPr lang="en-US" dirty="0" smtClean="0"/>
              <a:t>Ajax opens up another attack vector for malicious code that web developers might not have fully tested for.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connection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err="1" smtClean="0"/>
              <a:t>var</a:t>
            </a:r>
            <a:r>
              <a:rPr lang="en-US" dirty="0" smtClean="0"/>
              <a:t> </a:t>
            </a:r>
            <a:r>
              <a:rPr lang="en-US" dirty="0" err="1" smtClean="0"/>
              <a:t>xmlhttp</a:t>
            </a:r>
            <a:r>
              <a:rPr lang="en-US" dirty="0" smtClean="0"/>
              <a:t>;</a:t>
            </a:r>
          </a:p>
          <a:p>
            <a:pPr>
              <a:buNone/>
            </a:pPr>
            <a:r>
              <a:rPr lang="en-US" dirty="0" smtClean="0"/>
              <a:t>function </a:t>
            </a:r>
            <a:r>
              <a:rPr lang="en-US" dirty="0" err="1" smtClean="0"/>
              <a:t>loadXMLDoc(url</a:t>
            </a:r>
            <a:r>
              <a:rPr lang="en-US" dirty="0" smtClean="0"/>
              <a:t>)</a:t>
            </a:r>
          </a:p>
          <a:p>
            <a:pPr>
              <a:buNone/>
            </a:pPr>
            <a:r>
              <a:rPr lang="en-US" dirty="0" smtClean="0"/>
              <a:t>{</a:t>
            </a:r>
          </a:p>
          <a:p>
            <a:pPr>
              <a:buNone/>
            </a:pPr>
            <a:r>
              <a:rPr lang="en-US" dirty="0" smtClean="0"/>
              <a:t>   </a:t>
            </a:r>
            <a:r>
              <a:rPr lang="en-US" dirty="0" err="1" smtClean="0"/>
              <a:t>xmlhttp</a:t>
            </a:r>
            <a:r>
              <a:rPr lang="en-US" dirty="0" smtClean="0"/>
              <a:t>=null;</a:t>
            </a:r>
          </a:p>
          <a:p>
            <a:pPr>
              <a:buNone/>
            </a:pPr>
            <a:r>
              <a:rPr lang="en-US" dirty="0" smtClean="0"/>
              <a:t>   if (</a:t>
            </a:r>
            <a:r>
              <a:rPr lang="en-US" dirty="0" err="1" smtClean="0"/>
              <a:t>window.XMLHttpRequest</a:t>
            </a:r>
            <a:r>
              <a:rPr lang="en-US" dirty="0" smtClean="0"/>
              <a:t>)            </a:t>
            </a:r>
            <a:r>
              <a:rPr lang="en-US" dirty="0" smtClean="0"/>
              <a:t>// code for all new browsers</a:t>
            </a:r>
            <a:endParaRPr lang="en-US" dirty="0" smtClean="0"/>
          </a:p>
          <a:p>
            <a:pPr>
              <a:buNone/>
            </a:pPr>
            <a:r>
              <a:rPr lang="en-US" dirty="0" smtClean="0"/>
              <a:t>  {     </a:t>
            </a:r>
            <a:r>
              <a:rPr lang="en-US" dirty="0" err="1" smtClean="0"/>
              <a:t>xmlhttp</a:t>
            </a:r>
            <a:r>
              <a:rPr lang="en-US" dirty="0" smtClean="0"/>
              <a:t>=new </a:t>
            </a:r>
            <a:r>
              <a:rPr lang="en-US" dirty="0" err="1" smtClean="0"/>
              <a:t>XMLHttpRequest</a:t>
            </a:r>
            <a:r>
              <a:rPr lang="en-US" dirty="0" smtClean="0"/>
              <a:t>();     }</a:t>
            </a:r>
          </a:p>
          <a:p>
            <a:pPr>
              <a:buNone/>
            </a:pPr>
            <a:r>
              <a:rPr lang="en-US" dirty="0" smtClean="0"/>
              <a:t>  else if (</a:t>
            </a:r>
            <a:r>
              <a:rPr lang="en-US" dirty="0" err="1" smtClean="0"/>
              <a:t>window.ActiveXObject</a:t>
            </a:r>
            <a:r>
              <a:rPr lang="en-US" dirty="0" smtClean="0"/>
              <a:t>)</a:t>
            </a:r>
          </a:p>
          <a:p>
            <a:pPr>
              <a:buNone/>
            </a:pPr>
            <a:r>
              <a:rPr lang="en-US" dirty="0" smtClean="0"/>
              <a:t>  {    </a:t>
            </a:r>
            <a:r>
              <a:rPr lang="en-US" dirty="0" err="1" smtClean="0"/>
              <a:t>xmlhttp</a:t>
            </a:r>
            <a:r>
              <a:rPr lang="en-US" dirty="0" smtClean="0"/>
              <a:t>=new </a:t>
            </a:r>
            <a:r>
              <a:rPr lang="en-US" dirty="0" err="1" smtClean="0"/>
              <a:t>ActiveXObject("Microsoft.XMLHTTP</a:t>
            </a:r>
            <a:r>
              <a:rPr lang="en-US" dirty="0" smtClean="0"/>
              <a:t>"); } </a:t>
            </a:r>
            <a:r>
              <a:rPr lang="en-US" dirty="0" smtClean="0"/>
              <a:t>// code for IE5 and IE6</a:t>
            </a:r>
            <a:endParaRPr lang="en-US" dirty="0" smtClean="0"/>
          </a:p>
          <a:p>
            <a:pPr>
              <a:buNone/>
            </a:pPr>
            <a:r>
              <a:rPr lang="en-US" dirty="0" smtClean="0"/>
              <a:t>  if (</a:t>
            </a:r>
            <a:r>
              <a:rPr lang="en-US" dirty="0" err="1" smtClean="0"/>
              <a:t>xmlhttp</a:t>
            </a:r>
            <a:r>
              <a:rPr lang="en-US" dirty="0" smtClean="0"/>
              <a:t>!=null)</a:t>
            </a:r>
          </a:p>
          <a:p>
            <a:pPr>
              <a:buNone/>
            </a:pPr>
            <a:r>
              <a:rPr lang="en-US" dirty="0" smtClean="0"/>
              <a:t>  {     </a:t>
            </a:r>
            <a:r>
              <a:rPr lang="en-US" dirty="0" err="1" smtClean="0"/>
              <a:t>xmlhttp.onreadystatechange</a:t>
            </a:r>
            <a:r>
              <a:rPr lang="en-US" dirty="0" smtClean="0"/>
              <a:t>=</a:t>
            </a:r>
            <a:r>
              <a:rPr lang="en-US" dirty="0" err="1" smtClean="0"/>
              <a:t>state_Change</a:t>
            </a:r>
            <a:r>
              <a:rPr lang="en-US" dirty="0" smtClean="0"/>
              <a:t>;</a:t>
            </a:r>
          </a:p>
          <a:p>
            <a:pPr>
              <a:buNone/>
            </a:pPr>
            <a:r>
              <a:rPr lang="en-US" dirty="0" smtClean="0"/>
              <a:t>        </a:t>
            </a:r>
            <a:r>
              <a:rPr lang="en-US" dirty="0" err="1" smtClean="0"/>
              <a:t>xmlhttp.open("GET",url,true</a:t>
            </a:r>
            <a:r>
              <a:rPr lang="en-US" dirty="0" smtClean="0"/>
              <a:t>);  // </a:t>
            </a:r>
            <a:r>
              <a:rPr lang="en-US" dirty="0" err="1" smtClean="0"/>
              <a:t>Async</a:t>
            </a:r>
            <a:r>
              <a:rPr lang="en-US" dirty="0" smtClean="0"/>
              <a:t>=true</a:t>
            </a:r>
          </a:p>
          <a:p>
            <a:pPr>
              <a:buNone/>
            </a:pPr>
            <a:r>
              <a:rPr lang="en-US" dirty="0" smtClean="0"/>
              <a:t>        </a:t>
            </a:r>
            <a:r>
              <a:rPr lang="en-US" dirty="0" err="1" smtClean="0"/>
              <a:t>xmlhttp.send(null</a:t>
            </a:r>
            <a:r>
              <a:rPr lang="en-US" dirty="0" smtClean="0"/>
              <a:t>);</a:t>
            </a:r>
          </a:p>
          <a:p>
            <a:pPr>
              <a:buNone/>
            </a:pPr>
            <a:r>
              <a:rPr lang="en-US" dirty="0" smtClean="0"/>
              <a:t>  }</a:t>
            </a:r>
          </a:p>
          <a:p>
            <a:pPr>
              <a:buNone/>
            </a:pPr>
            <a:r>
              <a:rPr lang="en-US" dirty="0" smtClean="0"/>
              <a:t>  else</a:t>
            </a:r>
          </a:p>
          <a:p>
            <a:pPr>
              <a:buNone/>
            </a:pPr>
            <a:r>
              <a:rPr lang="en-US" dirty="0" smtClean="0"/>
              <a:t>  {    </a:t>
            </a:r>
            <a:r>
              <a:rPr lang="en-US" dirty="0" err="1" smtClean="0"/>
              <a:t>alert("Your</a:t>
            </a:r>
            <a:r>
              <a:rPr lang="en-US" dirty="0" smtClean="0"/>
              <a:t> browser does not support XMLHTTP.");  }</a:t>
            </a:r>
          </a:p>
          <a:p>
            <a:pPr>
              <a:buNone/>
            </a:pPr>
            <a:r>
              <a:rPr lang="en-US" dirty="0"/>
              <a:t>}</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incoming traffic</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function </a:t>
            </a:r>
            <a:r>
              <a:rPr lang="en-US" dirty="0" err="1" smtClean="0"/>
              <a:t>state_Change</a:t>
            </a:r>
            <a:r>
              <a:rPr lang="en-US" dirty="0" smtClean="0"/>
              <a:t>()</a:t>
            </a:r>
          </a:p>
          <a:p>
            <a:pPr>
              <a:buNone/>
            </a:pPr>
            <a:r>
              <a:rPr lang="en-US" dirty="0" smtClean="0"/>
              <a:t>{</a:t>
            </a:r>
          </a:p>
          <a:p>
            <a:pPr>
              <a:buNone/>
            </a:pPr>
            <a:r>
              <a:rPr lang="en-US" dirty="0" smtClean="0"/>
              <a:t>    if (</a:t>
            </a:r>
            <a:r>
              <a:rPr lang="en-US" dirty="0" err="1" smtClean="0"/>
              <a:t>xmlhttp.readyState</a:t>
            </a:r>
            <a:r>
              <a:rPr lang="en-US" dirty="0" smtClean="0"/>
              <a:t>==4)    // 4 = "loaded"</a:t>
            </a:r>
          </a:p>
          <a:p>
            <a:pPr>
              <a:buNone/>
            </a:pPr>
            <a:r>
              <a:rPr lang="en-US" dirty="0" smtClean="0"/>
              <a:t>   {      if (</a:t>
            </a:r>
            <a:r>
              <a:rPr lang="en-US" dirty="0" err="1" smtClean="0"/>
              <a:t>xmlhttp.status</a:t>
            </a:r>
            <a:r>
              <a:rPr lang="en-US" dirty="0" smtClean="0"/>
              <a:t>==200)   // 200 = OK</a:t>
            </a:r>
          </a:p>
          <a:p>
            <a:pPr>
              <a:buNone/>
            </a:pPr>
            <a:r>
              <a:rPr lang="en-US" dirty="0" smtClean="0"/>
              <a:t>         {</a:t>
            </a:r>
          </a:p>
          <a:p>
            <a:pPr>
              <a:buNone/>
            </a:pPr>
            <a:r>
              <a:rPr lang="en-US" dirty="0" smtClean="0"/>
              <a:t>                // ...our code here...</a:t>
            </a:r>
          </a:p>
          <a:p>
            <a:pPr>
              <a:buNone/>
            </a:pPr>
            <a:r>
              <a:rPr lang="en-US" dirty="0" smtClean="0"/>
              <a:t>         }</a:t>
            </a:r>
          </a:p>
          <a:p>
            <a:pPr>
              <a:buNone/>
            </a:pPr>
            <a:r>
              <a:rPr lang="en-US" dirty="0" smtClean="0"/>
              <a:t>        else</a:t>
            </a:r>
          </a:p>
          <a:p>
            <a:pPr>
              <a:buNone/>
            </a:pPr>
            <a:r>
              <a:rPr lang="en-US" dirty="0" smtClean="0"/>
              <a:t>        {</a:t>
            </a:r>
          </a:p>
          <a:p>
            <a:pPr>
              <a:buNone/>
            </a:pPr>
            <a:r>
              <a:rPr lang="en-US" dirty="0" smtClean="0"/>
              <a:t>              </a:t>
            </a:r>
            <a:r>
              <a:rPr lang="en-US" dirty="0" err="1" smtClean="0"/>
              <a:t>alert("Problem</a:t>
            </a:r>
            <a:r>
              <a:rPr lang="en-US" dirty="0" smtClean="0"/>
              <a:t> retrieving XML data");</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Loading a new document into a &lt;div&gt;:</a:t>
            </a:r>
            <a:br>
              <a:rPr lang="en-US" dirty="0" smtClean="0"/>
            </a:br>
            <a:r>
              <a:rPr lang="en-US" dirty="0" smtClean="0"/>
              <a:t>The HTML page</a:t>
            </a:r>
            <a:endParaRPr lang="en-US" dirty="0"/>
          </a:p>
        </p:txBody>
      </p:sp>
      <p:sp>
        <p:nvSpPr>
          <p:cNvPr id="3" name="Content Placeholder 2"/>
          <p:cNvSpPr>
            <a:spLocks noGrp="1"/>
          </p:cNvSpPr>
          <p:nvPr>
            <p:ph idx="1"/>
          </p:nvPr>
        </p:nvSpPr>
        <p:spPr>
          <a:xfrm>
            <a:off x="457200" y="1600200"/>
            <a:ext cx="8229600" cy="5029200"/>
          </a:xfrm>
        </p:spPr>
        <p:txBody>
          <a:bodyPr>
            <a:normAutofit fontScale="40000" lnSpcReduction="20000"/>
          </a:bodyPr>
          <a:lstStyle/>
          <a:p>
            <a:pPr>
              <a:buNone/>
            </a:pPr>
            <a:r>
              <a:rPr lang="en-US" sz="4000" dirty="0" smtClean="0"/>
              <a:t>&lt;html&gt;</a:t>
            </a:r>
          </a:p>
          <a:p>
            <a:pPr>
              <a:buNone/>
            </a:pPr>
            <a:r>
              <a:rPr lang="en-US" sz="4000" dirty="0" smtClean="0"/>
              <a:t>&lt;head&gt;</a:t>
            </a:r>
          </a:p>
          <a:p>
            <a:pPr>
              <a:buNone/>
            </a:pPr>
            <a:r>
              <a:rPr lang="en-US" sz="4000" dirty="0" smtClean="0"/>
              <a:t>&lt;script type="text/</a:t>
            </a:r>
            <a:r>
              <a:rPr lang="en-US" sz="4000" dirty="0" err="1" smtClean="0"/>
              <a:t>javascript</a:t>
            </a:r>
            <a:r>
              <a:rPr lang="en-US" sz="4000" dirty="0" smtClean="0"/>
              <a:t>"&gt;</a:t>
            </a:r>
          </a:p>
          <a:p>
            <a:pPr>
              <a:buNone/>
            </a:pPr>
            <a:r>
              <a:rPr lang="en-US" sz="4000" dirty="0" smtClean="0"/>
              <a:t>    </a:t>
            </a:r>
            <a:r>
              <a:rPr lang="en-US" sz="4000" dirty="0" err="1" smtClean="0"/>
              <a:t>var</a:t>
            </a:r>
            <a:r>
              <a:rPr lang="en-US" sz="4000" dirty="0" smtClean="0"/>
              <a:t> </a:t>
            </a:r>
            <a:r>
              <a:rPr lang="en-US" sz="4000" dirty="0" err="1" smtClean="0"/>
              <a:t>xmlhttp</a:t>
            </a:r>
            <a:r>
              <a:rPr lang="en-US" sz="4000" dirty="0" smtClean="0"/>
              <a:t>;</a:t>
            </a:r>
          </a:p>
          <a:p>
            <a:pPr>
              <a:buNone/>
            </a:pPr>
            <a:r>
              <a:rPr lang="en-US" sz="4000" dirty="0" smtClean="0"/>
              <a:t>    function </a:t>
            </a:r>
            <a:r>
              <a:rPr lang="en-US" sz="4000" dirty="0" err="1" smtClean="0"/>
              <a:t>loadXMLDoc(url</a:t>
            </a:r>
            <a:r>
              <a:rPr lang="en-US" sz="4000" dirty="0" smtClean="0"/>
              <a:t>)</a:t>
            </a:r>
          </a:p>
          <a:p>
            <a:pPr>
              <a:buNone/>
            </a:pPr>
            <a:r>
              <a:rPr lang="en-US" sz="4000" dirty="0" smtClean="0"/>
              <a:t>    {     ….   }</a:t>
            </a:r>
          </a:p>
          <a:p>
            <a:pPr>
              <a:buNone/>
            </a:pPr>
            <a:endParaRPr lang="en-US" sz="4000" dirty="0" smtClean="0"/>
          </a:p>
          <a:p>
            <a:pPr>
              <a:buNone/>
            </a:pPr>
            <a:r>
              <a:rPr lang="en-US" sz="4000" dirty="0" smtClean="0"/>
              <a:t>    function </a:t>
            </a:r>
            <a:r>
              <a:rPr lang="en-US" sz="4000" dirty="0" err="1" smtClean="0"/>
              <a:t>state_Change</a:t>
            </a:r>
            <a:r>
              <a:rPr lang="en-US" sz="4000" dirty="0" smtClean="0"/>
              <a:t>()</a:t>
            </a:r>
          </a:p>
          <a:p>
            <a:pPr>
              <a:buNone/>
            </a:pPr>
            <a:r>
              <a:rPr lang="en-US" sz="4000" dirty="0" smtClean="0"/>
              <a:t>    {   …..   }</a:t>
            </a:r>
          </a:p>
          <a:p>
            <a:pPr>
              <a:buNone/>
            </a:pPr>
            <a:r>
              <a:rPr lang="en-US" sz="4000" dirty="0" smtClean="0"/>
              <a:t>&lt;/script&gt;</a:t>
            </a:r>
          </a:p>
          <a:p>
            <a:pPr>
              <a:buNone/>
            </a:pPr>
            <a:r>
              <a:rPr lang="en-US" sz="4000" dirty="0" smtClean="0"/>
              <a:t>&lt;/head&gt;</a:t>
            </a:r>
          </a:p>
          <a:p>
            <a:pPr>
              <a:buNone/>
            </a:pPr>
            <a:r>
              <a:rPr lang="en-US" sz="4000" dirty="0" smtClean="0"/>
              <a:t>&lt;body </a:t>
            </a:r>
            <a:r>
              <a:rPr lang="en-US" sz="4000" dirty="0" err="1" smtClean="0"/>
              <a:t>onload</a:t>
            </a:r>
            <a:r>
              <a:rPr lang="en-US" sz="4000" dirty="0" smtClean="0"/>
              <a:t>="</a:t>
            </a:r>
            <a:r>
              <a:rPr lang="en-US" sz="4000" dirty="0" err="1" smtClean="0"/>
              <a:t>loadXMLDoc('test_xmlhttp.txt</a:t>
            </a:r>
            <a:r>
              <a:rPr lang="en-US" sz="4000" dirty="0" smtClean="0"/>
              <a:t>')"&gt;</a:t>
            </a:r>
          </a:p>
          <a:p>
            <a:pPr>
              <a:buNone/>
            </a:pPr>
            <a:r>
              <a:rPr lang="en-US" sz="4000" dirty="0" smtClean="0"/>
              <a:t>&lt;div id="T1" style="border:1px solid black;height:40;width:300;padding:5"&gt;&lt;/div&gt;&lt;</a:t>
            </a:r>
            <a:r>
              <a:rPr lang="en-US" sz="4000" dirty="0" err="1" smtClean="0"/>
              <a:t>br</a:t>
            </a:r>
            <a:r>
              <a:rPr lang="en-US" sz="4000" dirty="0" smtClean="0"/>
              <a:t> /&gt;</a:t>
            </a:r>
          </a:p>
          <a:p>
            <a:pPr>
              <a:buNone/>
            </a:pPr>
            <a:r>
              <a:rPr lang="en-US" sz="4000" dirty="0" smtClean="0"/>
              <a:t>&lt;button </a:t>
            </a:r>
            <a:r>
              <a:rPr lang="en-US" sz="4000" dirty="0" err="1" smtClean="0"/>
              <a:t>onclick</a:t>
            </a:r>
            <a:r>
              <a:rPr lang="en-US" sz="4000" dirty="0" smtClean="0"/>
              <a:t>="loadXMLDoc('test_xmlhttp2.txt')"&gt;Click&lt;/button&gt;</a:t>
            </a:r>
          </a:p>
          <a:p>
            <a:pPr>
              <a:buNone/>
            </a:pPr>
            <a:r>
              <a:rPr lang="en-US" sz="4000" dirty="0" smtClean="0"/>
              <a:t>&lt;/body&gt;</a:t>
            </a:r>
          </a:p>
          <a:p>
            <a:pPr>
              <a:buNone/>
            </a:pPr>
            <a:r>
              <a:rPr lang="en-US" sz="4000" dirty="0" smtClean="0"/>
              <a:t>&lt;/html&gt;</a:t>
            </a:r>
          </a:p>
          <a:p>
            <a:pPr>
              <a:buNone/>
            </a:pPr>
            <a:endParaRPr lang="en-US" dirty="0" smtClean="0"/>
          </a:p>
          <a:p>
            <a:pPr>
              <a:buNone/>
            </a:pPr>
            <a:r>
              <a:rPr lang="en-US" dirty="0" smtClean="0">
                <a:hlinkClick r:id="rId2"/>
              </a:rPr>
              <a:t>http://www.w3schools.com/XML/tryit.asp?filename=tryxml_httprequest_js1</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state_Change</a:t>
            </a:r>
            <a:r>
              <a:rPr lang="en-US" dirty="0" smtClean="0"/>
              <a:t>() function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function </a:t>
            </a:r>
            <a:r>
              <a:rPr lang="en-US" dirty="0" err="1" smtClean="0"/>
              <a:t>state_Change</a:t>
            </a:r>
            <a:r>
              <a:rPr lang="en-US" dirty="0" smtClean="0"/>
              <a:t>()</a:t>
            </a:r>
          </a:p>
          <a:p>
            <a:pPr>
              <a:buNone/>
            </a:pPr>
            <a:r>
              <a:rPr lang="en-US" dirty="0" smtClean="0"/>
              <a:t>{</a:t>
            </a:r>
          </a:p>
          <a:p>
            <a:pPr>
              <a:buNone/>
            </a:pPr>
            <a:r>
              <a:rPr lang="en-US" dirty="0" smtClean="0"/>
              <a:t>if (</a:t>
            </a:r>
            <a:r>
              <a:rPr lang="en-US" dirty="0" err="1" smtClean="0"/>
              <a:t>xmlhttp.readyState</a:t>
            </a:r>
            <a:r>
              <a:rPr lang="en-US" dirty="0" smtClean="0"/>
              <a:t>==4) </a:t>
            </a:r>
            <a:r>
              <a:rPr lang="en-US" dirty="0" smtClean="0"/>
              <a:t>// 4 = "loaded"</a:t>
            </a:r>
            <a:endParaRPr lang="en-US" dirty="0" smtClean="0"/>
          </a:p>
          <a:p>
            <a:pPr>
              <a:buNone/>
            </a:pPr>
            <a:r>
              <a:rPr lang="en-US" dirty="0" smtClean="0"/>
              <a:t>  {</a:t>
            </a:r>
          </a:p>
          <a:p>
            <a:pPr>
              <a:buNone/>
            </a:pPr>
            <a:r>
              <a:rPr lang="en-US" dirty="0" smtClean="0"/>
              <a:t>  if (</a:t>
            </a:r>
            <a:r>
              <a:rPr lang="en-US" dirty="0" err="1" smtClean="0"/>
              <a:t>xmlhttp.status</a:t>
            </a:r>
            <a:r>
              <a:rPr lang="en-US" dirty="0" smtClean="0"/>
              <a:t>==200)</a:t>
            </a:r>
            <a:r>
              <a:rPr lang="en-US" dirty="0" smtClean="0"/>
              <a:t> // 200 = "OK"</a:t>
            </a:r>
            <a:endParaRPr lang="en-US" dirty="0" smtClean="0"/>
          </a:p>
          <a:p>
            <a:pPr>
              <a:buNone/>
            </a:pPr>
            <a:r>
              <a:rPr lang="en-US" dirty="0" smtClean="0"/>
              <a:t>    {</a:t>
            </a:r>
          </a:p>
          <a:p>
            <a:pPr>
              <a:buNone/>
            </a:pPr>
            <a:r>
              <a:rPr lang="en-US" dirty="0" smtClean="0"/>
              <a:t>       document.getElementById('T1').innerHTML=</a:t>
            </a:r>
            <a:r>
              <a:rPr lang="en-US" dirty="0" err="1" smtClean="0"/>
              <a:t>xmlhttp.responseText</a:t>
            </a:r>
            <a:r>
              <a:rPr lang="en-US" dirty="0" smtClean="0"/>
              <a:t>;</a:t>
            </a:r>
          </a:p>
          <a:p>
            <a:pPr>
              <a:buNone/>
            </a:pPr>
            <a:r>
              <a:rPr lang="en-US" dirty="0" smtClean="0"/>
              <a:t>    }</a:t>
            </a:r>
          </a:p>
          <a:p>
            <a:pPr>
              <a:buNone/>
            </a:pPr>
            <a:r>
              <a:rPr lang="en-US" dirty="0" smtClean="0"/>
              <a:t>  else</a:t>
            </a:r>
          </a:p>
          <a:p>
            <a:pPr>
              <a:buNone/>
            </a:pPr>
            <a:r>
              <a:rPr lang="en-US" dirty="0" smtClean="0"/>
              <a:t>    {     </a:t>
            </a:r>
            <a:r>
              <a:rPr lang="en-US" dirty="0" err="1" smtClean="0"/>
              <a:t>alert("Problem</a:t>
            </a:r>
            <a:r>
              <a:rPr lang="en-US" dirty="0" smtClean="0"/>
              <a:t> retrieving data:" + </a:t>
            </a:r>
            <a:r>
              <a:rPr lang="en-US" dirty="0" err="1" smtClean="0"/>
              <a:t>xmlhttp.statusText</a:t>
            </a: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
            </a:r>
            <a:br>
              <a:rPr lang="en-US" sz="2800" dirty="0" smtClean="0"/>
            </a:br>
            <a:r>
              <a:rPr lang="en-US" sz="2800" dirty="0" smtClean="0"/>
              <a:t>Loading an XML file into a table:</a:t>
            </a:r>
            <a:br>
              <a:rPr lang="en-US" sz="2800" dirty="0" smtClean="0"/>
            </a:br>
            <a:r>
              <a:rPr lang="en-US" sz="2000" dirty="0" smtClean="0"/>
              <a:t>THE HTML SEGMENT</a:t>
            </a:r>
            <a:endParaRPr lang="en-US" sz="20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&lt;html&gt;</a:t>
            </a:r>
          </a:p>
          <a:p>
            <a:pPr>
              <a:buNone/>
            </a:pPr>
            <a:r>
              <a:rPr lang="en-US" dirty="0" smtClean="0"/>
              <a:t>&lt;head&gt;</a:t>
            </a:r>
          </a:p>
          <a:p>
            <a:pPr>
              <a:buNone/>
            </a:pPr>
            <a:r>
              <a:rPr lang="en-US" dirty="0" smtClean="0"/>
              <a:t>&lt;script type="text/</a:t>
            </a:r>
            <a:r>
              <a:rPr lang="en-US" dirty="0" err="1" smtClean="0"/>
              <a:t>javascript</a:t>
            </a:r>
            <a:r>
              <a:rPr lang="en-US" dirty="0" smtClean="0"/>
              <a:t>"&gt;</a:t>
            </a:r>
          </a:p>
          <a:p>
            <a:pPr>
              <a:buNone/>
            </a:pPr>
            <a:r>
              <a:rPr lang="en-US" dirty="0" smtClean="0"/>
              <a:t>    ……</a:t>
            </a:r>
          </a:p>
          <a:p>
            <a:pPr>
              <a:buNone/>
            </a:pPr>
            <a:r>
              <a:rPr lang="en-US" dirty="0" smtClean="0"/>
              <a:t>&lt;/script&gt;</a:t>
            </a:r>
          </a:p>
          <a:p>
            <a:pPr>
              <a:buNone/>
            </a:pPr>
            <a:r>
              <a:rPr lang="en-US" dirty="0" smtClean="0"/>
              <a:t>&lt;/head&gt;</a:t>
            </a:r>
          </a:p>
          <a:p>
            <a:pPr>
              <a:buNone/>
            </a:pPr>
            <a:endParaRPr lang="en-US" dirty="0" smtClean="0"/>
          </a:p>
          <a:p>
            <a:pPr>
              <a:buNone/>
            </a:pPr>
            <a:r>
              <a:rPr lang="en-US" dirty="0" smtClean="0"/>
              <a:t>&lt;body&gt;</a:t>
            </a:r>
          </a:p>
          <a:p>
            <a:pPr>
              <a:buNone/>
            </a:pPr>
            <a:r>
              <a:rPr lang="en-US" dirty="0" smtClean="0"/>
              <a:t>&lt;div id="copy"&gt;</a:t>
            </a:r>
          </a:p>
          <a:p>
            <a:pPr>
              <a:buNone/>
            </a:pPr>
            <a:r>
              <a:rPr lang="en-US" dirty="0" smtClean="0"/>
              <a:t>&lt;button </a:t>
            </a:r>
            <a:r>
              <a:rPr lang="en-US" dirty="0" err="1" smtClean="0"/>
              <a:t>onclick</a:t>
            </a:r>
            <a:r>
              <a:rPr lang="en-US" dirty="0" smtClean="0"/>
              <a:t>="</a:t>
            </a:r>
            <a:r>
              <a:rPr lang="en-US" dirty="0" err="1" smtClean="0"/>
              <a:t>loadXMLDoc('cd_catalog.xml</a:t>
            </a:r>
            <a:r>
              <a:rPr lang="en-US" dirty="0" smtClean="0"/>
              <a:t>')"&gt;Get CD info&lt;/button&gt;</a:t>
            </a:r>
          </a:p>
          <a:p>
            <a:pPr>
              <a:buNone/>
            </a:pPr>
            <a:r>
              <a:rPr lang="en-US" dirty="0" smtClean="0"/>
              <a:t>&lt;/div&gt;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loadXMLDoc(url</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err="1" smtClean="0"/>
              <a:t>var</a:t>
            </a:r>
            <a:r>
              <a:rPr lang="en-US" dirty="0" smtClean="0"/>
              <a:t> </a:t>
            </a:r>
            <a:r>
              <a:rPr lang="en-US" dirty="0" err="1" smtClean="0"/>
              <a:t>xmlhttp</a:t>
            </a:r>
            <a:r>
              <a:rPr lang="en-US" dirty="0" smtClean="0"/>
              <a:t>;</a:t>
            </a:r>
          </a:p>
          <a:p>
            <a:pPr>
              <a:buNone/>
            </a:pPr>
            <a:endParaRPr lang="en-US" dirty="0" smtClean="0"/>
          </a:p>
          <a:p>
            <a:pPr>
              <a:buNone/>
            </a:pPr>
            <a:r>
              <a:rPr lang="en-US" dirty="0" smtClean="0"/>
              <a:t>function </a:t>
            </a:r>
            <a:r>
              <a:rPr lang="en-US" dirty="0" err="1" smtClean="0"/>
              <a:t>loadXMLDoc(url</a:t>
            </a:r>
            <a:r>
              <a:rPr lang="en-US" dirty="0" smtClean="0"/>
              <a:t>)</a:t>
            </a:r>
          </a:p>
          <a:p>
            <a:pPr>
              <a:buNone/>
            </a:pPr>
            <a:r>
              <a:rPr lang="en-US" dirty="0" smtClean="0"/>
              <a:t>{</a:t>
            </a:r>
          </a:p>
          <a:p>
            <a:pPr>
              <a:buNone/>
            </a:pPr>
            <a:r>
              <a:rPr lang="en-US" dirty="0" err="1" smtClean="0"/>
              <a:t>xmlhttp</a:t>
            </a:r>
            <a:r>
              <a:rPr lang="en-US" dirty="0" smtClean="0"/>
              <a:t>=null;</a:t>
            </a:r>
          </a:p>
          <a:p>
            <a:pPr>
              <a:buNone/>
            </a:pPr>
            <a:r>
              <a:rPr lang="en-US" dirty="0" smtClean="0"/>
              <a:t>if (</a:t>
            </a:r>
            <a:r>
              <a:rPr lang="en-US" dirty="0" err="1" smtClean="0"/>
              <a:t>window.XMLHttpRequest</a:t>
            </a:r>
            <a:r>
              <a:rPr lang="en-US" dirty="0" smtClean="0"/>
              <a:t>)</a:t>
            </a:r>
          </a:p>
          <a:p>
            <a:pPr>
              <a:buNone/>
            </a:pPr>
            <a:r>
              <a:rPr lang="en-US" dirty="0" smtClean="0"/>
              <a:t>  {     </a:t>
            </a:r>
            <a:r>
              <a:rPr lang="en-US" dirty="0" err="1" smtClean="0"/>
              <a:t>xmlhttp</a:t>
            </a:r>
            <a:r>
              <a:rPr lang="en-US" dirty="0" smtClean="0"/>
              <a:t>=new </a:t>
            </a:r>
            <a:r>
              <a:rPr lang="en-US" dirty="0" err="1" smtClean="0"/>
              <a:t>XMLHttpRequest</a:t>
            </a:r>
            <a:r>
              <a:rPr lang="en-US" dirty="0" smtClean="0"/>
              <a:t>();     }</a:t>
            </a:r>
          </a:p>
          <a:p>
            <a:pPr>
              <a:buNone/>
            </a:pPr>
            <a:r>
              <a:rPr lang="en-US" dirty="0" smtClean="0"/>
              <a:t>else if (</a:t>
            </a:r>
            <a:r>
              <a:rPr lang="en-US" dirty="0" err="1" smtClean="0"/>
              <a:t>window.ActiveXObject</a:t>
            </a:r>
            <a:r>
              <a:rPr lang="en-US" dirty="0" smtClean="0"/>
              <a:t>)</a:t>
            </a:r>
          </a:p>
          <a:p>
            <a:pPr>
              <a:buNone/>
            </a:pPr>
            <a:r>
              <a:rPr lang="en-US" dirty="0" smtClean="0"/>
              <a:t>  {        </a:t>
            </a:r>
            <a:r>
              <a:rPr lang="en-US" dirty="0" err="1" smtClean="0"/>
              <a:t>xmlhttp</a:t>
            </a:r>
            <a:r>
              <a:rPr lang="en-US" dirty="0" smtClean="0"/>
              <a:t>=new </a:t>
            </a:r>
            <a:r>
              <a:rPr lang="en-US" dirty="0" err="1" smtClean="0"/>
              <a:t>ActiveXObject("Microsoft.XMLHTTP</a:t>
            </a:r>
            <a:r>
              <a:rPr lang="en-US" dirty="0" smtClean="0"/>
              <a:t>");    }</a:t>
            </a:r>
          </a:p>
          <a:p>
            <a:pPr>
              <a:buNone/>
            </a:pPr>
            <a:r>
              <a:rPr lang="en-US" dirty="0" smtClean="0"/>
              <a:t>if (</a:t>
            </a:r>
            <a:r>
              <a:rPr lang="en-US" dirty="0" err="1" smtClean="0"/>
              <a:t>xmlhttp</a:t>
            </a:r>
            <a:r>
              <a:rPr lang="en-US" dirty="0" smtClean="0"/>
              <a:t>!=null)</a:t>
            </a:r>
          </a:p>
          <a:p>
            <a:pPr>
              <a:buNone/>
            </a:pPr>
            <a:r>
              <a:rPr lang="en-US" dirty="0" smtClean="0"/>
              <a:t>  {</a:t>
            </a:r>
          </a:p>
          <a:p>
            <a:pPr>
              <a:buNone/>
            </a:pPr>
            <a:r>
              <a:rPr lang="en-US" dirty="0" smtClean="0"/>
              <a:t>  </a:t>
            </a:r>
            <a:r>
              <a:rPr lang="en-US" dirty="0" err="1" smtClean="0"/>
              <a:t>xmlhttp.onreadystatechange</a:t>
            </a:r>
            <a:r>
              <a:rPr lang="en-US" dirty="0" smtClean="0"/>
              <a:t>=</a:t>
            </a:r>
            <a:r>
              <a:rPr lang="en-US" dirty="0" err="1" smtClean="0"/>
              <a:t>onResponse</a:t>
            </a:r>
            <a:r>
              <a:rPr lang="en-US" dirty="0" smtClean="0"/>
              <a:t>;</a:t>
            </a:r>
          </a:p>
          <a:p>
            <a:pPr>
              <a:buNone/>
            </a:pPr>
            <a:r>
              <a:rPr lang="en-US" dirty="0" smtClean="0"/>
              <a:t>  </a:t>
            </a:r>
            <a:r>
              <a:rPr lang="en-US" dirty="0" err="1" smtClean="0"/>
              <a:t>xmlhttp.open("GET",url,true</a:t>
            </a:r>
            <a:r>
              <a:rPr lang="en-US" dirty="0" smtClean="0"/>
              <a:t>);</a:t>
            </a:r>
          </a:p>
          <a:p>
            <a:pPr>
              <a:buNone/>
            </a:pPr>
            <a:r>
              <a:rPr lang="en-US" dirty="0" smtClean="0"/>
              <a:t>  </a:t>
            </a:r>
            <a:r>
              <a:rPr lang="en-US" dirty="0" err="1" smtClean="0"/>
              <a:t>xmlhttp.send(null</a:t>
            </a:r>
            <a:r>
              <a:rPr lang="en-US" dirty="0" smtClean="0"/>
              <a:t>);</a:t>
            </a:r>
          </a:p>
          <a:p>
            <a:pPr>
              <a:buNone/>
            </a:pPr>
            <a:r>
              <a:rPr lang="en-US" dirty="0" smtClean="0"/>
              <a:t>  }</a:t>
            </a:r>
          </a:p>
          <a:p>
            <a:pPr>
              <a:buNone/>
            </a:pPr>
            <a:r>
              <a:rPr lang="en-US" dirty="0" smtClean="0"/>
              <a:t>else</a:t>
            </a:r>
          </a:p>
          <a:p>
            <a:pPr>
              <a:buNone/>
            </a:pPr>
            <a:r>
              <a:rPr lang="en-US" dirty="0" smtClean="0"/>
              <a:t>  {     </a:t>
            </a:r>
            <a:r>
              <a:rPr lang="en-US" dirty="0" err="1" smtClean="0"/>
              <a:t>alert("Your</a:t>
            </a:r>
            <a:r>
              <a:rPr lang="en-US" dirty="0" smtClean="0"/>
              <a:t> browser does not support XMLHTTP.");     }</a:t>
            </a:r>
          </a:p>
          <a:p>
            <a:pPr>
              <a:buNone/>
            </a:pPr>
            <a:r>
              <a:rPr lang="en-US"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1266</Words>
  <Application>Microsoft Macintosh PowerPoint</Application>
  <PresentationFormat>On-screen Show (4:3)</PresentationFormat>
  <Paragraphs>148</Paragraphs>
  <Slides>11</Slides>
  <Notes>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AJAX: Part II</vt:lpstr>
      <vt:lpstr>Overall advantages</vt:lpstr>
      <vt:lpstr>Disadvantages</vt:lpstr>
      <vt:lpstr>Establishing connection</vt:lpstr>
      <vt:lpstr>Monitoring incoming traffic</vt:lpstr>
      <vt:lpstr>Loading a new document into a &lt;div&gt;: The HTML page</vt:lpstr>
      <vt:lpstr>The state_Change() function</vt:lpstr>
      <vt:lpstr> Loading an XML file into a table: THE HTML SEGMENT</vt:lpstr>
      <vt:lpstr>loadXMLDoc(url)</vt:lpstr>
      <vt:lpstr>onResponse()</vt:lpstr>
      <vt:lpstr>Processing</vt:lpstr>
    </vt:vector>
  </TitlesOfParts>
  <Company>IUSB</Company>
  <LinksUpToDate>false</LinksUpToDate>
  <SharedDoc>false</SharedDoc>
  <HyperlinksChanged>false</HyperlinksChanged>
  <AppVersion>12.0258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Part II</dc:title>
  <dc:creator>IUSB IT</dc:creator>
  <cp:lastModifiedBy>IUSB IT</cp:lastModifiedBy>
  <cp:revision>1</cp:revision>
  <dcterms:created xsi:type="dcterms:W3CDTF">2009-04-09T13:40:10Z</dcterms:created>
  <dcterms:modified xsi:type="dcterms:W3CDTF">2009-04-09T17:16:45Z</dcterms:modified>
</cp:coreProperties>
</file>