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outlineView">
  <p:normalViewPr>
    <p:restoredLeft sz="34602" autoAdjust="0"/>
    <p:restoredTop sz="86392" autoAdjust="0"/>
  </p:normalViewPr>
  <p:slideViewPr>
    <p:cSldViewPr snapToObjects="1">
      <p:cViewPr varScale="1">
        <p:scale>
          <a:sx n="123" d="100"/>
          <a:sy n="123" d="100"/>
        </p:scale>
        <p:origin x="-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8BE1-A4E5-A34E-A9FD-EA3566170E07}" type="datetimeFigureOut">
              <a:rPr lang="en-US" smtClean="0"/>
              <a:pPr/>
              <a:t>4/14/09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C422-26F9-9F44-B15E-5A5D43E2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Check the permissions you may have set for your uploaded files.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This will prevent hackers from getting access into your important and confidential files.</a:t>
            </a:r>
          </a:p>
          <a:p>
            <a:pPr lvl="0"/>
            <a:r>
              <a:rPr lang="en-US" dirty="0" smtClean="0"/>
              <a:t>You can confirm it by selecting CHMOD for your files located in the web hosting server.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Take away old or unnecessary files.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Search engines will keep files from your website, especially if they are being indexed.</a:t>
            </a:r>
          </a:p>
          <a:p>
            <a:pPr lvl="0"/>
            <a:r>
              <a:rPr lang="en-US" dirty="0" smtClean="0"/>
              <a:t>Backup copies often have extensions which allow the hacker to read your source code </a:t>
            </a:r>
          </a:p>
          <a:p>
            <a:pPr lvl="0"/>
            <a:r>
              <a:rPr lang="en-US" dirty="0" smtClean="0"/>
              <a:t>Old files removed from the server will not be obtainable for hackers and spammers.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Know your server.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Your server is very essential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o keep all of your files</a:t>
            </a:r>
          </a:p>
          <a:p>
            <a:pPr lvl="1"/>
            <a:r>
              <a:rPr lang="en-US" dirty="0" smtClean="0"/>
              <a:t>To provide access to processing capability and bandwidth</a:t>
            </a:r>
          </a:p>
          <a:p>
            <a:r>
              <a:rPr lang="en-US" dirty="0" smtClean="0"/>
              <a:t>Intruders can:</a:t>
            </a:r>
          </a:p>
          <a:p>
            <a:pPr lvl="1"/>
            <a:r>
              <a:rPr lang="en-US" dirty="0" smtClean="0"/>
              <a:t>add virus or malware into your system</a:t>
            </a:r>
          </a:p>
          <a:p>
            <a:pPr lvl="1"/>
            <a:r>
              <a:rPr lang="en-US" dirty="0" smtClean="0"/>
              <a:t>bombard open ports with nonsense requests</a:t>
            </a:r>
          </a:p>
          <a:p>
            <a:r>
              <a:rPr lang="en-US" dirty="0" smtClean="0"/>
              <a:t>You can:</a:t>
            </a:r>
          </a:p>
          <a:p>
            <a:pPr lvl="1"/>
            <a:r>
              <a:rPr lang="en-US" dirty="0" smtClean="0"/>
              <a:t> set the right security and permission level for directories and files</a:t>
            </a:r>
          </a:p>
          <a:p>
            <a:pPr lvl="1"/>
            <a:r>
              <a:rPr lang="en-US" dirty="0" smtClean="0"/>
              <a:t>Establish zones of trust within the server</a:t>
            </a:r>
          </a:p>
          <a:p>
            <a:pPr lvl="1"/>
            <a:r>
              <a:rPr lang="en-US" dirty="0" smtClean="0"/>
              <a:t>block access from non-essential ports.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 Phases of Successful Network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Reconnaissance</a:t>
            </a:r>
          </a:p>
          <a:p>
            <a:r>
              <a:rPr lang="en-US" dirty="0" smtClean="0"/>
              <a:t>Scanning</a:t>
            </a:r>
          </a:p>
          <a:p>
            <a:r>
              <a:rPr lang="en-US" dirty="0" smtClean="0"/>
              <a:t>Gaining Access</a:t>
            </a:r>
          </a:p>
          <a:p>
            <a:r>
              <a:rPr lang="en-US" dirty="0" smtClean="0"/>
              <a:t>Maintaining Access</a:t>
            </a:r>
          </a:p>
          <a:p>
            <a:r>
              <a:rPr lang="en-US" dirty="0" smtClean="0"/>
              <a:t>Covering Tracks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780" y="4953000"/>
            <a:ext cx="8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blogs.techrepublic.com.com/itdojo/?p</a:t>
            </a:r>
            <a:r>
              <a:rPr lang="en-US" dirty="0" smtClean="0"/>
              <a:t>=464&amp;tag=nl.e099.dl090408&amp;tag=nl.e099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your files with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Protect the core files: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Configure</a:t>
            </a:r>
            <a:r>
              <a:rPr lang="en-US" baseline="0" dirty="0" smtClean="0"/>
              <a:t> and log </a:t>
            </a:r>
            <a:r>
              <a:rPr lang="en-US" dirty="0" smtClean="0"/>
              <a:t>files</a:t>
            </a:r>
          </a:p>
          <a:p>
            <a:pPr lvl="0"/>
            <a:r>
              <a:rPr lang="en-US" dirty="0" smtClean="0"/>
              <a:t>Be on the alert for search </a:t>
            </a:r>
            <a:r>
              <a:rPr lang="en-US" dirty="0" smtClean="0"/>
              <a:t>engine </a:t>
            </a:r>
            <a:r>
              <a:rPr lang="en-US" dirty="0" smtClean="0"/>
              <a:t>bots</a:t>
            </a:r>
          </a:p>
          <a:p>
            <a:pPr lvl="0"/>
            <a:r>
              <a:rPr lang="en-US" dirty="0" smtClean="0"/>
              <a:t>Use a variety of approaches</a:t>
            </a:r>
          </a:p>
          <a:p>
            <a:pPr lvl="1"/>
            <a:r>
              <a:rPr lang="en-US" dirty="0" smtClean="0"/>
              <a:t>Encrypt</a:t>
            </a:r>
          </a:p>
          <a:p>
            <a:pPr lvl="1"/>
            <a:r>
              <a:rPr lang="en-US" dirty="0" smtClean="0"/>
              <a:t>Hide</a:t>
            </a:r>
            <a:r>
              <a:rPr lang="en-US" baseline="0" dirty="0" smtClean="0"/>
              <a:t> </a:t>
            </a:r>
          </a:p>
          <a:p>
            <a:pPr lvl="1"/>
            <a:r>
              <a:rPr lang="en-US" baseline="0" dirty="0" smtClean="0"/>
              <a:t>Protected access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Secure your e-mail address.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 err="1" smtClean="0"/>
              <a:t>dilema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-mail address courtesy of your online business form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end a message directly into your mailbox from published address</a:t>
            </a:r>
          </a:p>
          <a:p>
            <a:pPr lvl="1"/>
            <a:r>
              <a:rPr lang="en-US" dirty="0" smtClean="0"/>
              <a:t>E-mail address was picked up from email you sent out. </a:t>
            </a:r>
          </a:p>
          <a:p>
            <a:r>
              <a:rPr lang="en-US" dirty="0" smtClean="0"/>
              <a:t>Making it hard for spammers:</a:t>
            </a:r>
          </a:p>
          <a:p>
            <a:pPr lvl="1"/>
            <a:r>
              <a:rPr lang="en-US" dirty="0" smtClean="0"/>
              <a:t>split your e-mail address making it hard for spamming software to read</a:t>
            </a:r>
          </a:p>
          <a:p>
            <a:pPr lvl="1"/>
            <a:r>
              <a:rPr lang="en-US" dirty="0" smtClean="0"/>
              <a:t>Use only an E-mail Us link into your website or an image which can be clicked and allow your customers to send an e-mail right away.</a:t>
            </a:r>
          </a:p>
          <a:p>
            <a:pPr lvl="1"/>
            <a:r>
              <a:rPr lang="en-US" dirty="0" smtClean="0"/>
              <a:t>Return address of email to addresses that expire.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Don’t leave e-mail addresses anywhere.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Really think carefully about marketing your email as well as your website in forums and other public online networks. </a:t>
            </a:r>
          </a:p>
          <a:p>
            <a:pPr lvl="0"/>
            <a:r>
              <a:rPr lang="en-US" dirty="0" smtClean="0"/>
              <a:t>Hackers and spammers are very much interested of your e-mail address. </a:t>
            </a:r>
          </a:p>
          <a:p>
            <a:pPr lvl="0"/>
            <a:r>
              <a:rPr lang="en-US" dirty="0" smtClean="0"/>
              <a:t>You can make use of a bogus one, and simply add a link of your website in the signature.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Secure your source code.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There are hackers who are interested in getting your source code to either destroy it, capture it, or to build a website clone.</a:t>
            </a:r>
          </a:p>
          <a:p>
            <a:pPr lvl="0"/>
            <a:r>
              <a:rPr lang="en-US" dirty="0" smtClean="0"/>
              <a:t>You can make use of scripts that will allow your source code to remain hidden to Internet users.</a:t>
            </a:r>
          </a:p>
          <a:p>
            <a:pPr lvl="0"/>
            <a:r>
              <a:rPr lang="en-US" dirty="0" smtClean="0"/>
              <a:t>You can make use of external CSS sheets as well as files for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Check for software patches.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Make sure that you constantly update all of the key components of your website. </a:t>
            </a:r>
          </a:p>
          <a:p>
            <a:pPr lvl="0"/>
            <a:r>
              <a:rPr lang="en-US" dirty="0" smtClean="0"/>
              <a:t>Older versions cannot protect your website from hackers and spammers.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Sign up for updates.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Majority of product and software updates may only be announced in their respective websites. </a:t>
            </a:r>
          </a:p>
          <a:p>
            <a:pPr lvl="0"/>
            <a:r>
              <a:rPr lang="en-US" dirty="0" smtClean="0"/>
              <a:t>To avoid the hassle of too much mail, sign up using one secure e-mail address in all of their newsletters. </a:t>
            </a:r>
          </a:p>
          <a:p>
            <a:pPr lvl="0"/>
            <a:r>
              <a:rPr lang="en-US" dirty="0" smtClean="0"/>
              <a:t>If you receive any updates, make sure you take time to reading them and update your software accordingly.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Add a </a:t>
            </a:r>
            <a:r>
              <a:rPr lang="en-US" dirty="0" err="1" smtClean="0"/>
              <a:t>robot.txt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This gives to search engines who may be visiting your </a:t>
            </a:r>
            <a:r>
              <a:rPr lang="en-US" dirty="0" err="1" smtClean="0"/>
              <a:t>webpages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You should instruct to only index those files that are meant for users. </a:t>
            </a:r>
          </a:p>
          <a:p>
            <a:pPr lvl="0"/>
            <a:r>
              <a:rPr lang="en-US" dirty="0" smtClean="0"/>
              <a:t>You can also direct them to not index any that are only meant for webmasters but this gives away the location names of such files and images.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631</Words>
  <Application>Microsoft Macintosh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21</vt:lpstr>
      <vt:lpstr>5 Phases of Successful Network Attacks</vt:lpstr>
      <vt:lpstr>Protect your files with passwords</vt:lpstr>
      <vt:lpstr>Secure your e-mail address.</vt:lpstr>
      <vt:lpstr>Don’t leave e-mail addresses anywhere.</vt:lpstr>
      <vt:lpstr>Secure your source code.</vt:lpstr>
      <vt:lpstr>Check for software patches.</vt:lpstr>
      <vt:lpstr>Sign up for updates.</vt:lpstr>
      <vt:lpstr>Add a robot.txt.</vt:lpstr>
      <vt:lpstr>Check the permissions you may have set for your uploaded files.</vt:lpstr>
      <vt:lpstr>Take away old or unnecessary files.</vt:lpstr>
      <vt:lpstr>Know your server.</vt:lpstr>
      <vt:lpstr>Slide 13</vt:lpstr>
    </vt:vector>
  </TitlesOfParts>
  <Company>IUSB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</dc:title>
  <dc:creator>IUSB IT</dc:creator>
  <cp:lastModifiedBy>IUSB IT</cp:lastModifiedBy>
  <cp:revision>2</cp:revision>
  <dcterms:created xsi:type="dcterms:W3CDTF">2009-04-14T16:11:03Z</dcterms:created>
  <dcterms:modified xsi:type="dcterms:W3CDTF">2009-04-14T18:30:53Z</dcterms:modified>
</cp:coreProperties>
</file>