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Default Extension="bin" ContentType="application/vnd.openxmlformats-officedocument.presentationml.printerSettings"/>
  <Default Extension="rels" ContentType="application/vnd.openxmlformats-package.relationships+xml"/>
  <Override PartName="/ppt/slides/slide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116" d="100"/>
          <a:sy n="116" d="100"/>
        </p:scale>
        <p:origin x="-14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interSettings" Target="printerSettings/printerSettings1.bin"/><Relationship Id="rId4" Type="http://schemas.openxmlformats.org/officeDocument/2006/relationships/slide" Target="slides/slide3.xml"/><Relationship Id="rId10" Type="http://schemas.openxmlformats.org/officeDocument/2006/relationships/viewProps" Target="viewProps.xml"/><Relationship Id="rId5" Type="http://schemas.openxmlformats.org/officeDocument/2006/relationships/slide" Target="slides/slide4.xml"/><Relationship Id="rId7" Type="http://schemas.openxmlformats.org/officeDocument/2006/relationships/slide" Target="slides/slide6.xml"/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9" Type="http://schemas.openxmlformats.org/officeDocument/2006/relationships/presProps" Target="presProps.xml"/><Relationship Id="rId3" Type="http://schemas.openxmlformats.org/officeDocument/2006/relationships/slide" Target="slides/slide2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219A-E61B-DB44-A3AF-9BCDFF820AE7}" type="datetimeFigureOut">
              <a:rPr lang="en-US" smtClean="0"/>
              <a:t>4/16/09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2D8ED-49BE-8E42-AD6A-C66661FF9A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219A-E61B-DB44-A3AF-9BCDFF820AE7}" type="datetimeFigureOut">
              <a:rPr lang="en-US" smtClean="0"/>
              <a:t>4/16/09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2D8ED-49BE-8E42-AD6A-C66661FF9A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219A-E61B-DB44-A3AF-9BCDFF820AE7}" type="datetimeFigureOut">
              <a:rPr lang="en-US" smtClean="0"/>
              <a:t>4/16/09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2D8ED-49BE-8E42-AD6A-C66661FF9A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219A-E61B-DB44-A3AF-9BCDFF820AE7}" type="datetimeFigureOut">
              <a:rPr lang="en-US" smtClean="0"/>
              <a:t>4/16/09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2D8ED-49BE-8E42-AD6A-C66661FF9A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219A-E61B-DB44-A3AF-9BCDFF820AE7}" type="datetimeFigureOut">
              <a:rPr lang="en-US" smtClean="0"/>
              <a:t>4/16/09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2D8ED-49BE-8E42-AD6A-C66661FF9A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219A-E61B-DB44-A3AF-9BCDFF820AE7}" type="datetimeFigureOut">
              <a:rPr lang="en-US" smtClean="0"/>
              <a:t>4/16/09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2D8ED-49BE-8E42-AD6A-C66661FF9A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219A-E61B-DB44-A3AF-9BCDFF820AE7}" type="datetimeFigureOut">
              <a:rPr lang="en-US" smtClean="0"/>
              <a:t>4/16/09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2D8ED-49BE-8E42-AD6A-C66661FF9A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219A-E61B-DB44-A3AF-9BCDFF820AE7}" type="datetimeFigureOut">
              <a:rPr lang="en-US" smtClean="0"/>
              <a:t>4/16/09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2D8ED-49BE-8E42-AD6A-C66661FF9A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219A-E61B-DB44-A3AF-9BCDFF820AE7}" type="datetimeFigureOut">
              <a:rPr lang="en-US" smtClean="0"/>
              <a:t>4/16/09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2D8ED-49BE-8E42-AD6A-C66661FF9A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219A-E61B-DB44-A3AF-9BCDFF820AE7}" type="datetimeFigureOut">
              <a:rPr lang="en-US" smtClean="0"/>
              <a:t>4/16/09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2D8ED-49BE-8E42-AD6A-C66661FF9A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219A-E61B-DB44-A3AF-9BCDFF820AE7}" type="datetimeFigureOut">
              <a:rPr lang="en-US" smtClean="0"/>
              <a:t>4/16/09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2D8ED-49BE-8E42-AD6A-C66661FF9A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0219A-E61B-DB44-A3AF-9BCDFF820AE7}" type="datetimeFigureOut">
              <a:rPr lang="en-US" smtClean="0"/>
              <a:t>4/16/09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2D8ED-49BE-8E42-AD6A-C66661FF9A7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jobs.acm.org" TargetMode="External"/><Relationship Id="rId4" Type="http://schemas.openxmlformats.org/officeDocument/2006/relationships/hyperlink" Target="http://groups.drupal.org/jobs" TargetMode="External"/><Relationship Id="rId5" Type="http://schemas.openxmlformats.org/officeDocument/2006/relationships/hyperlink" Target="http://www.higheredjobs.com/" TargetMode="External"/><Relationship Id="rId7" Type="http://schemas.openxmlformats.org/officeDocument/2006/relationships/hyperlink" Target="http://careers.ieee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obs.zend.com/" TargetMode="External"/><Relationship Id="rId9" Type="http://schemas.openxmlformats.org/officeDocument/2006/relationships/hyperlink" Target="http://code.google.com/soc/" TargetMode="External"/><Relationship Id="rId3" Type="http://schemas.openxmlformats.org/officeDocument/2006/relationships/hyperlink" Target="http://ruby.jobamatic.com" TargetMode="External"/><Relationship Id="rId6" Type="http://schemas.openxmlformats.org/officeDocument/2006/relationships/hyperlink" Target="http://jobs.techrepublic.com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hyperlink" Target="http://www.w3schools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ourceforge.net" TargetMode="External"/><Relationship Id="rId3" Type="http://schemas.openxmlformats.org/officeDocument/2006/relationships/hyperlink" Target="http://php.resourceindex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Next steps with PHP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Jobs / Internships / Consulting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Language/software/service specific:</a:t>
            </a:r>
          </a:p>
          <a:p>
            <a:pPr lvl="1"/>
            <a:r>
              <a:rPr lang="en-US" dirty="0" smtClean="0">
                <a:hlinkClick r:id="rId2"/>
              </a:rPr>
              <a:t>http://jobs.zend.com/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http://ruby.jobamatic.com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http://groups.drupal.org/jobs</a:t>
            </a:r>
            <a:endParaRPr lang="en-US" dirty="0" smtClean="0"/>
          </a:p>
          <a:p>
            <a:r>
              <a:rPr lang="en-US" dirty="0" smtClean="0"/>
              <a:t>University:</a:t>
            </a:r>
          </a:p>
          <a:p>
            <a:pPr lvl="1"/>
            <a:r>
              <a:rPr lang="en-US" dirty="0" smtClean="0">
                <a:hlinkClick r:id="rId5"/>
              </a:rPr>
              <a:t>http://www.higheredjobs.com/</a:t>
            </a:r>
            <a:endParaRPr lang="en-US" dirty="0" smtClean="0"/>
          </a:p>
          <a:p>
            <a:r>
              <a:rPr lang="en-US" dirty="0" smtClean="0"/>
              <a:t>IT community:</a:t>
            </a:r>
          </a:p>
          <a:p>
            <a:pPr lvl="1"/>
            <a:r>
              <a:rPr lang="en-US" dirty="0" smtClean="0">
                <a:hlinkClick r:id="rId6"/>
              </a:rPr>
              <a:t>http://jobs.techrepublic.com.com</a:t>
            </a:r>
            <a:endParaRPr lang="en-US" dirty="0" smtClean="0"/>
          </a:p>
          <a:p>
            <a:pPr lvl="1"/>
            <a:r>
              <a:rPr lang="en-US" dirty="0" smtClean="0">
                <a:hlinkClick r:id="rId7"/>
              </a:rPr>
              <a:t>http://careers.ieee.org/</a:t>
            </a:r>
            <a:endParaRPr lang="en-US" dirty="0" smtClean="0"/>
          </a:p>
          <a:p>
            <a:pPr lvl="1"/>
            <a:r>
              <a:rPr lang="en-US" dirty="0" smtClean="0">
                <a:hlinkClick r:id="rId8"/>
              </a:rPr>
              <a:t>http://jobs.acm.org</a:t>
            </a:r>
            <a:endParaRPr lang="en-US" dirty="0" smtClean="0"/>
          </a:p>
          <a:p>
            <a:r>
              <a:rPr lang="en-US" dirty="0" smtClean="0"/>
              <a:t>Paid Internships:</a:t>
            </a:r>
          </a:p>
          <a:p>
            <a:pPr lvl="1"/>
            <a:r>
              <a:rPr lang="en-US" dirty="0" smtClean="0"/>
              <a:t>Google Summer of Code: </a:t>
            </a:r>
            <a:r>
              <a:rPr lang="en-US" dirty="0" smtClean="0">
                <a:hlinkClick r:id="rId9"/>
              </a:rPr>
              <a:t>http://code.google.com/soc/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Expected Practices of Computer </a:t>
            </a:r>
            <a:r>
              <a:rPr lang="en-US" dirty="0"/>
              <a:t>C</a:t>
            </a:r>
            <a:r>
              <a:rPr lang="en-US" dirty="0" smtClean="0"/>
              <a:t>onsultants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 smtClean="0"/>
              <a:t>Use a letter of intent or written contract for all substantial engagements.</a:t>
            </a:r>
          </a:p>
          <a:p>
            <a:r>
              <a:rPr lang="en-US" sz="2200" dirty="0" smtClean="0"/>
              <a:t>Establish issues of ownership and use of the product before starting work.</a:t>
            </a:r>
          </a:p>
          <a:p>
            <a:r>
              <a:rPr lang="en-US" sz="2200" dirty="0" smtClean="0"/>
              <a:t>Avoid improprieties, as well as the appearance of improprieties.</a:t>
            </a:r>
          </a:p>
          <a:p>
            <a:r>
              <a:rPr lang="en-US" sz="2200" dirty="0" smtClean="0"/>
              <a:t>Do not feel compelled to enter into relationships or employment that does not fit</a:t>
            </a:r>
          </a:p>
          <a:p>
            <a:r>
              <a:rPr lang="en-US" sz="2200" dirty="0" smtClean="0"/>
              <a:t>Consultants unable to complete part or all of a contract are open with the client and assist in finding resources to complete the work satisfactorily.</a:t>
            </a:r>
          </a:p>
          <a:p>
            <a:r>
              <a:rPr lang="en-US" sz="2200" dirty="0" smtClean="0"/>
              <a:t>Insure long term support by either transferring  knowledge to the client or else assisting the client to secure long term support.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Expected Practices of Computer </a:t>
            </a:r>
            <a:r>
              <a:rPr lang="en-US" dirty="0"/>
              <a:t>C</a:t>
            </a:r>
            <a:r>
              <a:rPr lang="en-US" dirty="0" smtClean="0"/>
              <a:t>onsultants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 smtClean="0"/>
              <a:t>Devote a significant portion of time in continuing education.</a:t>
            </a:r>
          </a:p>
          <a:p>
            <a:r>
              <a:rPr lang="en-US" sz="2200" dirty="0" smtClean="0"/>
              <a:t>Honor restrictions in the relationship:</a:t>
            </a:r>
          </a:p>
          <a:p>
            <a:pPr lvl="1"/>
            <a:r>
              <a:rPr lang="en-US" sz="2200" dirty="0" smtClean="0"/>
              <a:t>non-compete clause to restrict the subcontractors from working directly with their clients</a:t>
            </a:r>
          </a:p>
          <a:p>
            <a:pPr lvl="1"/>
            <a:r>
              <a:rPr lang="en-US" sz="2200" dirty="0" smtClean="0"/>
              <a:t>Non-disclosure to prevent distribution of proprietary information</a:t>
            </a:r>
          </a:p>
          <a:p>
            <a:pPr lvl="1"/>
            <a:r>
              <a:rPr lang="en-US" sz="2200" dirty="0" smtClean="0"/>
              <a:t>for a specified period of time. If the prime contractor uses a non-compete clause in their contracts, the term of the non-compete should be one year or less.</a:t>
            </a:r>
          </a:p>
          <a:p>
            <a:pPr lvl="1"/>
            <a:r>
              <a:rPr lang="en-US" sz="2200" dirty="0" smtClean="0"/>
              <a:t>ISO9000 and security audit standards</a:t>
            </a:r>
          </a:p>
          <a:p>
            <a:r>
              <a:rPr lang="en-US" sz="2200" dirty="0" smtClean="0"/>
              <a:t>Promote ethical behavior</a:t>
            </a:r>
          </a:p>
          <a:p>
            <a:r>
              <a:rPr lang="en-US" sz="2200" dirty="0" smtClean="0"/>
              <a:t>Join professional organizations:   http://</a:t>
            </a:r>
            <a:r>
              <a:rPr lang="en-US" sz="2200" dirty="0" err="1" smtClean="0"/>
              <a:t>www.icca.org</a:t>
            </a:r>
            <a:r>
              <a:rPr lang="en-US" sz="2200" dirty="0" smtClean="0"/>
              <a:t>/</a:t>
            </a:r>
            <a:endParaRPr lang="en-US" sz="2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Systems: </a:t>
            </a:r>
            <a:r>
              <a:rPr lang="en-US" dirty="0" smtClean="0">
                <a:hlinkClick r:id="rId2"/>
              </a:rPr>
              <a:t>http://sourceforge.net</a:t>
            </a:r>
            <a:endParaRPr lang="en-US" dirty="0" smtClean="0"/>
          </a:p>
          <a:p>
            <a:r>
              <a:rPr lang="en-US" dirty="0" smtClean="0"/>
              <a:t>Scripts and utilities: </a:t>
            </a:r>
            <a:r>
              <a:rPr lang="en-US" dirty="0" smtClean="0">
                <a:hlinkClick r:id="rId3"/>
              </a:rPr>
              <a:t>http://php.resourceindex.com/</a:t>
            </a:r>
            <a:endParaRPr lang="en-US" dirty="0" smtClean="0"/>
          </a:p>
          <a:p>
            <a:r>
              <a:rPr lang="en-US" dirty="0" smtClean="0"/>
              <a:t>Documentation and training:</a:t>
            </a:r>
            <a:br>
              <a:rPr lang="en-US" dirty="0" smtClean="0"/>
            </a:br>
            <a:r>
              <a:rPr lang="en-US" dirty="0" smtClean="0">
                <a:hlinkClick r:id="rId4"/>
              </a:rPr>
              <a:t>http://www.w3schools.com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 for presentations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pmWiki</a:t>
            </a:r>
            <a:r>
              <a:rPr lang="en-US" dirty="0" smtClean="0"/>
              <a:t> :  John Clark</a:t>
            </a:r>
          </a:p>
          <a:p>
            <a:r>
              <a:rPr lang="en-US" dirty="0" smtClean="0"/>
              <a:t>Nolan Brubaker</a:t>
            </a:r>
          </a:p>
          <a:p>
            <a:r>
              <a:rPr lang="en-US" dirty="0" smtClean="0"/>
              <a:t>Robert </a:t>
            </a:r>
            <a:r>
              <a:rPr lang="en-US" dirty="0" err="1" smtClean="0"/>
              <a:t>Laine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Thurs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Deb and </a:t>
            </a:r>
            <a:r>
              <a:rPr lang="en-US" dirty="0" err="1" smtClean="0"/>
              <a:t>Kev</a:t>
            </a:r>
            <a:r>
              <a:rPr lang="en-US" dirty="0" smtClean="0"/>
              <a:t> Landers</a:t>
            </a:r>
          </a:p>
          <a:p>
            <a:r>
              <a:rPr lang="en-US" dirty="0" smtClean="0"/>
              <a:t>Jason </a:t>
            </a:r>
            <a:r>
              <a:rPr lang="en-US" dirty="0" err="1" smtClean="0"/>
              <a:t>Stutzman</a:t>
            </a:r>
            <a:r>
              <a:rPr lang="en-US" dirty="0" smtClean="0"/>
              <a:t> and Ryan </a:t>
            </a:r>
            <a:r>
              <a:rPr lang="en-US" dirty="0" err="1" smtClean="0"/>
              <a:t>Lovan</a:t>
            </a:r>
            <a:r>
              <a:rPr lang="en-US" dirty="0" smtClean="0"/>
              <a:t>: Animal Shelter</a:t>
            </a:r>
          </a:p>
          <a:p>
            <a:r>
              <a:rPr lang="en-US" dirty="0" smtClean="0"/>
              <a:t>John </a:t>
            </a:r>
            <a:r>
              <a:rPr lang="en-US" dirty="0" err="1" smtClean="0"/>
              <a:t>Nuss</a:t>
            </a:r>
            <a:r>
              <a:rPr lang="en-US" dirty="0" smtClean="0"/>
              <a:t>, </a:t>
            </a:r>
            <a:r>
              <a:rPr lang="en-US" dirty="0" err="1" smtClean="0"/>
              <a:t>Zaki</a:t>
            </a:r>
            <a:r>
              <a:rPr lang="en-US" dirty="0" smtClean="0"/>
              <a:t> </a:t>
            </a:r>
            <a:r>
              <a:rPr lang="en-US" dirty="0" err="1" smtClean="0"/>
              <a:t>Alhashim</a:t>
            </a:r>
            <a:r>
              <a:rPr lang="en-US" dirty="0" smtClean="0"/>
              <a:t> and </a:t>
            </a:r>
            <a:r>
              <a:rPr lang="en-US" dirty="0" err="1" smtClean="0"/>
              <a:t>Singye</a:t>
            </a:r>
            <a:r>
              <a:rPr lang="en-US" dirty="0" smtClean="0"/>
              <a:t> </a:t>
            </a:r>
            <a:r>
              <a:rPr lang="en-US" dirty="0" err="1" smtClean="0"/>
              <a:t>Gurung</a:t>
            </a:r>
            <a:r>
              <a:rPr lang="en-US" dirty="0" smtClean="0"/>
              <a:t>: Zen Cart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391</Words>
  <Application>Microsoft Macintosh PowerPoint</Application>
  <PresentationFormat>On-screen Show (4:3)</PresentationFormat>
  <Paragraphs>46</Paragraphs>
  <Slides>6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Next steps with PHP</vt:lpstr>
      <vt:lpstr>Jobs / Internships / Consulting</vt:lpstr>
      <vt:lpstr>Expected Practices of Computer Consultants</vt:lpstr>
      <vt:lpstr>Expected Practices of Computer Consultants</vt:lpstr>
      <vt:lpstr>Open source</vt:lpstr>
      <vt:lpstr>Schedule for presentations</vt:lpstr>
    </vt:vector>
  </TitlesOfParts>
  <Company>IUSB</Company>
  <LinksUpToDate>false</LinksUpToDate>
  <SharedDoc>false</SharedDoc>
  <HyperlinksChanged>false</HyperlinksChanged>
  <AppVersion>12.0258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 steps with PHP</dc:title>
  <dc:creator>IUSB IT</dc:creator>
  <cp:lastModifiedBy>IUSB IT</cp:lastModifiedBy>
  <cp:revision>1</cp:revision>
  <dcterms:created xsi:type="dcterms:W3CDTF">2009-04-16T16:32:25Z</dcterms:created>
  <dcterms:modified xsi:type="dcterms:W3CDTF">2009-04-16T18:14:18Z</dcterms:modified>
</cp:coreProperties>
</file>