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6" r:id="rId5"/>
    <p:sldId id="265" r:id="rId6"/>
    <p:sldId id="261" r:id="rId7"/>
    <p:sldId id="258" r:id="rId8"/>
    <p:sldId id="263" r:id="rId9"/>
    <p:sldId id="264" r:id="rId10"/>
    <p:sldId id="260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Snake Project</c:v>
                </c:pt>
              </c:strCache>
            </c:strRef>
          </c:tx>
          <c:explosion val="36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Feuil1!$A$2:$A$3</c:f>
              <c:strCache>
                <c:ptCount val="2"/>
                <c:pt idx="0">
                  <c:v>Compatibilité Git/IntelliJ</c:v>
                </c:pt>
                <c:pt idx="1">
                  <c:v>Logique Modèle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28</c:v>
                </c:pt>
                <c:pt idx="1">
                  <c:v>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A5DBB-972D-4F90-B39F-6BF78DCC817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478A815-82CA-4D27-86A3-82214C8D998B}">
      <dgm:prSet phldrT="[Texte]"/>
      <dgm:spPr/>
      <dgm:t>
        <a:bodyPr/>
        <a:lstStyle/>
        <a:p>
          <a:r>
            <a:rPr lang="fr-FR" dirty="0" smtClean="0"/>
            <a:t>Affichage du score</a:t>
          </a:r>
          <a:endParaRPr lang="fr-FR" dirty="0"/>
        </a:p>
      </dgm:t>
    </dgm:pt>
    <dgm:pt modelId="{CE9048C6-9242-4A26-BBF2-28E7001183D8}" type="parTrans" cxnId="{EBAC0E64-01F2-4EDD-BF1D-5A2ADD1B1605}">
      <dgm:prSet/>
      <dgm:spPr/>
      <dgm:t>
        <a:bodyPr/>
        <a:lstStyle/>
        <a:p>
          <a:endParaRPr lang="fr-FR"/>
        </a:p>
      </dgm:t>
    </dgm:pt>
    <dgm:pt modelId="{68492482-7340-40F1-9165-CCA530F71C63}" type="sibTrans" cxnId="{EBAC0E64-01F2-4EDD-BF1D-5A2ADD1B1605}">
      <dgm:prSet/>
      <dgm:spPr/>
      <dgm:t>
        <a:bodyPr/>
        <a:lstStyle/>
        <a:p>
          <a:endParaRPr lang="fr-FR"/>
        </a:p>
      </dgm:t>
    </dgm:pt>
    <dgm:pt modelId="{3D547A74-D832-4AA1-81ED-F5287BF43368}">
      <dgm:prSet phldrT="[Texte]"/>
      <dgm:spPr/>
      <dgm:t>
        <a:bodyPr/>
        <a:lstStyle/>
        <a:p>
          <a:r>
            <a:rPr lang="fr-FR" dirty="0" smtClean="0"/>
            <a:t>Rotation de l’écran</a:t>
          </a:r>
          <a:endParaRPr lang="fr-FR" dirty="0"/>
        </a:p>
      </dgm:t>
    </dgm:pt>
    <dgm:pt modelId="{22EA6BC7-09D2-413D-9540-1EC8A98D98A7}" type="parTrans" cxnId="{1D19C2BC-9531-4976-9675-514AA4A33E4D}">
      <dgm:prSet/>
      <dgm:spPr/>
      <dgm:t>
        <a:bodyPr/>
        <a:lstStyle/>
        <a:p>
          <a:endParaRPr lang="fr-FR"/>
        </a:p>
      </dgm:t>
    </dgm:pt>
    <dgm:pt modelId="{7707F492-FD9D-4F48-A93A-13A8DDFCCEF5}" type="sibTrans" cxnId="{1D19C2BC-9531-4976-9675-514AA4A33E4D}">
      <dgm:prSet/>
      <dgm:spPr/>
      <dgm:t>
        <a:bodyPr/>
        <a:lstStyle/>
        <a:p>
          <a:endParaRPr lang="fr-FR"/>
        </a:p>
      </dgm:t>
    </dgm:pt>
    <dgm:pt modelId="{B0ACD3DC-CE67-4276-8864-A3E2F2CB019F}" type="pres">
      <dgm:prSet presAssocID="{0E9A5DBB-972D-4F90-B39F-6BF78DCC8176}" presName="linear" presStyleCnt="0">
        <dgm:presLayoutVars>
          <dgm:dir/>
          <dgm:animLvl val="lvl"/>
          <dgm:resizeHandles val="exact"/>
        </dgm:presLayoutVars>
      </dgm:prSet>
      <dgm:spPr/>
    </dgm:pt>
    <dgm:pt modelId="{6DA28EA7-FD6B-4D1A-9D33-364716583730}" type="pres">
      <dgm:prSet presAssocID="{0478A815-82CA-4D27-86A3-82214C8D998B}" presName="parentLin" presStyleCnt="0"/>
      <dgm:spPr/>
    </dgm:pt>
    <dgm:pt modelId="{017897ED-1FAD-4876-9ECE-4CF949E9DD02}" type="pres">
      <dgm:prSet presAssocID="{0478A815-82CA-4D27-86A3-82214C8D998B}" presName="parentLeftMargin" presStyleLbl="node1" presStyleIdx="0" presStyleCnt="2"/>
      <dgm:spPr/>
    </dgm:pt>
    <dgm:pt modelId="{15711911-AE29-482D-90EF-0C12A04BC5B6}" type="pres">
      <dgm:prSet presAssocID="{0478A815-82CA-4D27-86A3-82214C8D998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7FCF578-3D37-4747-A6E5-05A549AE85FA}" type="pres">
      <dgm:prSet presAssocID="{0478A815-82CA-4D27-86A3-82214C8D998B}" presName="negativeSpace" presStyleCnt="0"/>
      <dgm:spPr/>
    </dgm:pt>
    <dgm:pt modelId="{24652B56-AA84-4F5B-879C-C32F0AD0B9D8}" type="pres">
      <dgm:prSet presAssocID="{0478A815-82CA-4D27-86A3-82214C8D998B}" presName="childText" presStyleLbl="conFgAcc1" presStyleIdx="0" presStyleCnt="2">
        <dgm:presLayoutVars>
          <dgm:bulletEnabled val="1"/>
        </dgm:presLayoutVars>
      </dgm:prSet>
      <dgm:spPr/>
    </dgm:pt>
    <dgm:pt modelId="{D29F2B5A-61FA-4840-9ABE-EF4A8C93C585}" type="pres">
      <dgm:prSet presAssocID="{68492482-7340-40F1-9165-CCA530F71C63}" presName="spaceBetweenRectangles" presStyleCnt="0"/>
      <dgm:spPr/>
    </dgm:pt>
    <dgm:pt modelId="{B476409B-8EFC-401F-AA74-006623A868D5}" type="pres">
      <dgm:prSet presAssocID="{3D547A74-D832-4AA1-81ED-F5287BF43368}" presName="parentLin" presStyleCnt="0"/>
      <dgm:spPr/>
    </dgm:pt>
    <dgm:pt modelId="{381E63D2-DF12-4625-B55D-ED6BF704836B}" type="pres">
      <dgm:prSet presAssocID="{3D547A74-D832-4AA1-81ED-F5287BF43368}" presName="parentLeftMargin" presStyleLbl="node1" presStyleIdx="0" presStyleCnt="2"/>
      <dgm:spPr/>
    </dgm:pt>
    <dgm:pt modelId="{BC056475-CE6A-4B91-9AEA-F8EA1BED8BE8}" type="pres">
      <dgm:prSet presAssocID="{3D547A74-D832-4AA1-81ED-F5287BF4336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B8946D4-7694-4C43-99C4-F6609B157C17}" type="pres">
      <dgm:prSet presAssocID="{3D547A74-D832-4AA1-81ED-F5287BF43368}" presName="negativeSpace" presStyleCnt="0"/>
      <dgm:spPr/>
    </dgm:pt>
    <dgm:pt modelId="{212A24F6-0FA6-497B-A708-B76B2FBF28B6}" type="pres">
      <dgm:prSet presAssocID="{3D547A74-D832-4AA1-81ED-F5287BF4336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922A254-F65C-4249-8A52-C106891C7E31}" type="presOf" srcId="{0478A815-82CA-4D27-86A3-82214C8D998B}" destId="{15711911-AE29-482D-90EF-0C12A04BC5B6}" srcOrd="1" destOrd="0" presId="urn:microsoft.com/office/officeart/2005/8/layout/list1"/>
    <dgm:cxn modelId="{1D19C2BC-9531-4976-9675-514AA4A33E4D}" srcId="{0E9A5DBB-972D-4F90-B39F-6BF78DCC8176}" destId="{3D547A74-D832-4AA1-81ED-F5287BF43368}" srcOrd="1" destOrd="0" parTransId="{22EA6BC7-09D2-413D-9540-1EC8A98D98A7}" sibTransId="{7707F492-FD9D-4F48-A93A-13A8DDFCCEF5}"/>
    <dgm:cxn modelId="{EBAC0E64-01F2-4EDD-BF1D-5A2ADD1B1605}" srcId="{0E9A5DBB-972D-4F90-B39F-6BF78DCC8176}" destId="{0478A815-82CA-4D27-86A3-82214C8D998B}" srcOrd="0" destOrd="0" parTransId="{CE9048C6-9242-4A26-BBF2-28E7001183D8}" sibTransId="{68492482-7340-40F1-9165-CCA530F71C63}"/>
    <dgm:cxn modelId="{6BED8C74-53BD-4ED8-9911-51F232731373}" type="presOf" srcId="{0E9A5DBB-972D-4F90-B39F-6BF78DCC8176}" destId="{B0ACD3DC-CE67-4276-8864-A3E2F2CB019F}" srcOrd="0" destOrd="0" presId="urn:microsoft.com/office/officeart/2005/8/layout/list1"/>
    <dgm:cxn modelId="{663EA20D-CF75-414B-8666-8B624F004913}" type="presOf" srcId="{3D547A74-D832-4AA1-81ED-F5287BF43368}" destId="{381E63D2-DF12-4625-B55D-ED6BF704836B}" srcOrd="0" destOrd="0" presId="urn:microsoft.com/office/officeart/2005/8/layout/list1"/>
    <dgm:cxn modelId="{1583EABF-70CB-4270-8DD8-E28EBE573305}" type="presOf" srcId="{0478A815-82CA-4D27-86A3-82214C8D998B}" destId="{017897ED-1FAD-4876-9ECE-4CF949E9DD02}" srcOrd="0" destOrd="0" presId="urn:microsoft.com/office/officeart/2005/8/layout/list1"/>
    <dgm:cxn modelId="{1CB44EED-6178-4DE4-922A-2E8D27E08B2B}" type="presOf" srcId="{3D547A74-D832-4AA1-81ED-F5287BF43368}" destId="{BC056475-CE6A-4B91-9AEA-F8EA1BED8BE8}" srcOrd="1" destOrd="0" presId="urn:microsoft.com/office/officeart/2005/8/layout/list1"/>
    <dgm:cxn modelId="{3B855696-C389-4320-856E-8E4CAE63C300}" type="presParOf" srcId="{B0ACD3DC-CE67-4276-8864-A3E2F2CB019F}" destId="{6DA28EA7-FD6B-4D1A-9D33-364716583730}" srcOrd="0" destOrd="0" presId="urn:microsoft.com/office/officeart/2005/8/layout/list1"/>
    <dgm:cxn modelId="{5B1980E2-E8E8-4CAA-BBCA-B87ED6436EE3}" type="presParOf" srcId="{6DA28EA7-FD6B-4D1A-9D33-364716583730}" destId="{017897ED-1FAD-4876-9ECE-4CF949E9DD02}" srcOrd="0" destOrd="0" presId="urn:microsoft.com/office/officeart/2005/8/layout/list1"/>
    <dgm:cxn modelId="{90D4429E-6C43-4687-ABFE-05D4D29313C2}" type="presParOf" srcId="{6DA28EA7-FD6B-4D1A-9D33-364716583730}" destId="{15711911-AE29-482D-90EF-0C12A04BC5B6}" srcOrd="1" destOrd="0" presId="urn:microsoft.com/office/officeart/2005/8/layout/list1"/>
    <dgm:cxn modelId="{AAE44E31-8091-4710-9ACA-2D54242D88BA}" type="presParOf" srcId="{B0ACD3DC-CE67-4276-8864-A3E2F2CB019F}" destId="{A7FCF578-3D37-4747-A6E5-05A549AE85FA}" srcOrd="1" destOrd="0" presId="urn:microsoft.com/office/officeart/2005/8/layout/list1"/>
    <dgm:cxn modelId="{C4D29D37-90D8-4117-BDCD-71CD0206FDC4}" type="presParOf" srcId="{B0ACD3DC-CE67-4276-8864-A3E2F2CB019F}" destId="{24652B56-AA84-4F5B-879C-C32F0AD0B9D8}" srcOrd="2" destOrd="0" presId="urn:microsoft.com/office/officeart/2005/8/layout/list1"/>
    <dgm:cxn modelId="{223707C2-83E0-4A3D-B6D6-5AE6DF1BC965}" type="presParOf" srcId="{B0ACD3DC-CE67-4276-8864-A3E2F2CB019F}" destId="{D29F2B5A-61FA-4840-9ABE-EF4A8C93C585}" srcOrd="3" destOrd="0" presId="urn:microsoft.com/office/officeart/2005/8/layout/list1"/>
    <dgm:cxn modelId="{BBDE0422-A97A-494C-A562-D6003B99DC6D}" type="presParOf" srcId="{B0ACD3DC-CE67-4276-8864-A3E2F2CB019F}" destId="{B476409B-8EFC-401F-AA74-006623A868D5}" srcOrd="4" destOrd="0" presId="urn:microsoft.com/office/officeart/2005/8/layout/list1"/>
    <dgm:cxn modelId="{B4E7F105-F67C-4593-9A1A-7C7849688673}" type="presParOf" srcId="{B476409B-8EFC-401F-AA74-006623A868D5}" destId="{381E63D2-DF12-4625-B55D-ED6BF704836B}" srcOrd="0" destOrd="0" presId="urn:microsoft.com/office/officeart/2005/8/layout/list1"/>
    <dgm:cxn modelId="{0B23A394-E1D0-4AFC-9767-72625E109CFA}" type="presParOf" srcId="{B476409B-8EFC-401F-AA74-006623A868D5}" destId="{BC056475-CE6A-4B91-9AEA-F8EA1BED8BE8}" srcOrd="1" destOrd="0" presId="urn:microsoft.com/office/officeart/2005/8/layout/list1"/>
    <dgm:cxn modelId="{0B0CAE96-B322-4F45-8C7D-F51ECD78F662}" type="presParOf" srcId="{B0ACD3DC-CE67-4276-8864-A3E2F2CB019F}" destId="{AB8946D4-7694-4C43-99C4-F6609B157C17}" srcOrd="5" destOrd="0" presId="urn:microsoft.com/office/officeart/2005/8/layout/list1"/>
    <dgm:cxn modelId="{F179408D-5526-47E5-8D51-EDF44E0F3EBD}" type="presParOf" srcId="{B0ACD3DC-CE67-4276-8864-A3E2F2CB019F}" destId="{212A24F6-0FA6-497B-A708-B76B2FBF28B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9A5DBB-972D-4F90-B39F-6BF78DCC817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478A815-82CA-4D27-86A3-82214C8D998B}">
      <dgm:prSet phldrT="[Texte]"/>
      <dgm:spPr/>
      <dgm:t>
        <a:bodyPr/>
        <a:lstStyle/>
        <a:p>
          <a:r>
            <a:rPr lang="fr-FR" dirty="0" smtClean="0"/>
            <a:t>Ajout du mode arcade + nouveaux modes de jeu</a:t>
          </a:r>
          <a:endParaRPr lang="fr-FR" dirty="0"/>
        </a:p>
      </dgm:t>
    </dgm:pt>
    <dgm:pt modelId="{CE9048C6-9242-4A26-BBF2-28E7001183D8}" type="parTrans" cxnId="{EBAC0E64-01F2-4EDD-BF1D-5A2ADD1B1605}">
      <dgm:prSet/>
      <dgm:spPr/>
      <dgm:t>
        <a:bodyPr/>
        <a:lstStyle/>
        <a:p>
          <a:endParaRPr lang="fr-FR"/>
        </a:p>
      </dgm:t>
    </dgm:pt>
    <dgm:pt modelId="{68492482-7340-40F1-9165-CCA530F71C63}" type="sibTrans" cxnId="{EBAC0E64-01F2-4EDD-BF1D-5A2ADD1B1605}">
      <dgm:prSet/>
      <dgm:spPr/>
      <dgm:t>
        <a:bodyPr/>
        <a:lstStyle/>
        <a:p>
          <a:endParaRPr lang="fr-FR"/>
        </a:p>
      </dgm:t>
    </dgm:pt>
    <dgm:pt modelId="{3D547A74-D832-4AA1-81ED-F5287BF43368}">
      <dgm:prSet phldrT="[Texte]"/>
      <dgm:spPr/>
      <dgm:t>
        <a:bodyPr/>
        <a:lstStyle/>
        <a:p>
          <a:r>
            <a:rPr lang="fr-FR" dirty="0" smtClean="0"/>
            <a:t>Mise en place du paramétrage de la vitesse</a:t>
          </a:r>
          <a:endParaRPr lang="fr-FR" dirty="0"/>
        </a:p>
      </dgm:t>
    </dgm:pt>
    <dgm:pt modelId="{22EA6BC7-09D2-413D-9540-1EC8A98D98A7}" type="parTrans" cxnId="{1D19C2BC-9531-4976-9675-514AA4A33E4D}">
      <dgm:prSet/>
      <dgm:spPr/>
      <dgm:t>
        <a:bodyPr/>
        <a:lstStyle/>
        <a:p>
          <a:endParaRPr lang="fr-FR"/>
        </a:p>
      </dgm:t>
    </dgm:pt>
    <dgm:pt modelId="{7707F492-FD9D-4F48-A93A-13A8DDFCCEF5}" type="sibTrans" cxnId="{1D19C2BC-9531-4976-9675-514AA4A33E4D}">
      <dgm:prSet/>
      <dgm:spPr/>
      <dgm:t>
        <a:bodyPr/>
        <a:lstStyle/>
        <a:p>
          <a:endParaRPr lang="fr-FR"/>
        </a:p>
      </dgm:t>
    </dgm:pt>
    <dgm:pt modelId="{B731133A-72BD-4F6E-AFA6-DBAEA901C3C9}">
      <dgm:prSet phldrT="[Texte]"/>
      <dgm:spPr/>
      <dgm:t>
        <a:bodyPr/>
        <a:lstStyle/>
        <a:p>
          <a:r>
            <a:rPr lang="fr-FR" dirty="0" smtClean="0"/>
            <a:t>Code </a:t>
          </a:r>
          <a:r>
            <a:rPr lang="fr-FR" dirty="0" err="1" smtClean="0"/>
            <a:t>Review</a:t>
          </a:r>
          <a:endParaRPr lang="fr-FR" dirty="0" smtClean="0"/>
        </a:p>
      </dgm:t>
    </dgm:pt>
    <dgm:pt modelId="{06ACF06E-8C1C-472E-9FF6-FA5BAFD858A7}" type="parTrans" cxnId="{10F64706-EC48-414D-85B4-8E8107B0199F}">
      <dgm:prSet/>
      <dgm:spPr/>
      <dgm:t>
        <a:bodyPr/>
        <a:lstStyle/>
        <a:p>
          <a:endParaRPr lang="fr-FR"/>
        </a:p>
      </dgm:t>
    </dgm:pt>
    <dgm:pt modelId="{62E8B63B-C2FA-418E-BC86-613844A63F19}" type="sibTrans" cxnId="{10F64706-EC48-414D-85B4-8E8107B0199F}">
      <dgm:prSet/>
      <dgm:spPr/>
      <dgm:t>
        <a:bodyPr/>
        <a:lstStyle/>
        <a:p>
          <a:endParaRPr lang="fr-FR"/>
        </a:p>
      </dgm:t>
    </dgm:pt>
    <dgm:pt modelId="{B0ACD3DC-CE67-4276-8864-A3E2F2CB019F}" type="pres">
      <dgm:prSet presAssocID="{0E9A5DBB-972D-4F90-B39F-6BF78DCC8176}" presName="linear" presStyleCnt="0">
        <dgm:presLayoutVars>
          <dgm:dir/>
          <dgm:animLvl val="lvl"/>
          <dgm:resizeHandles val="exact"/>
        </dgm:presLayoutVars>
      </dgm:prSet>
      <dgm:spPr/>
    </dgm:pt>
    <dgm:pt modelId="{6DA28EA7-FD6B-4D1A-9D33-364716583730}" type="pres">
      <dgm:prSet presAssocID="{0478A815-82CA-4D27-86A3-82214C8D998B}" presName="parentLin" presStyleCnt="0"/>
      <dgm:spPr/>
    </dgm:pt>
    <dgm:pt modelId="{017897ED-1FAD-4876-9ECE-4CF949E9DD02}" type="pres">
      <dgm:prSet presAssocID="{0478A815-82CA-4D27-86A3-82214C8D998B}" presName="parentLeftMargin" presStyleLbl="node1" presStyleIdx="0" presStyleCnt="3"/>
      <dgm:spPr/>
    </dgm:pt>
    <dgm:pt modelId="{15711911-AE29-482D-90EF-0C12A04BC5B6}" type="pres">
      <dgm:prSet presAssocID="{0478A815-82CA-4D27-86A3-82214C8D998B}" presName="parentText" presStyleLbl="node1" presStyleIdx="0" presStyleCnt="3" custScaleX="10598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7FCF578-3D37-4747-A6E5-05A549AE85FA}" type="pres">
      <dgm:prSet presAssocID="{0478A815-82CA-4D27-86A3-82214C8D998B}" presName="negativeSpace" presStyleCnt="0"/>
      <dgm:spPr/>
    </dgm:pt>
    <dgm:pt modelId="{24652B56-AA84-4F5B-879C-C32F0AD0B9D8}" type="pres">
      <dgm:prSet presAssocID="{0478A815-82CA-4D27-86A3-82214C8D998B}" presName="childText" presStyleLbl="conFgAcc1" presStyleIdx="0" presStyleCnt="3">
        <dgm:presLayoutVars>
          <dgm:bulletEnabled val="1"/>
        </dgm:presLayoutVars>
      </dgm:prSet>
      <dgm:spPr/>
    </dgm:pt>
    <dgm:pt modelId="{D29F2B5A-61FA-4840-9ABE-EF4A8C93C585}" type="pres">
      <dgm:prSet presAssocID="{68492482-7340-40F1-9165-CCA530F71C63}" presName="spaceBetweenRectangles" presStyleCnt="0"/>
      <dgm:spPr/>
    </dgm:pt>
    <dgm:pt modelId="{B476409B-8EFC-401F-AA74-006623A868D5}" type="pres">
      <dgm:prSet presAssocID="{3D547A74-D832-4AA1-81ED-F5287BF43368}" presName="parentLin" presStyleCnt="0"/>
      <dgm:spPr/>
    </dgm:pt>
    <dgm:pt modelId="{381E63D2-DF12-4625-B55D-ED6BF704836B}" type="pres">
      <dgm:prSet presAssocID="{3D547A74-D832-4AA1-81ED-F5287BF43368}" presName="parentLeftMargin" presStyleLbl="node1" presStyleIdx="0" presStyleCnt="3"/>
      <dgm:spPr/>
    </dgm:pt>
    <dgm:pt modelId="{BC056475-CE6A-4B91-9AEA-F8EA1BED8BE8}" type="pres">
      <dgm:prSet presAssocID="{3D547A74-D832-4AA1-81ED-F5287BF4336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B8946D4-7694-4C43-99C4-F6609B157C17}" type="pres">
      <dgm:prSet presAssocID="{3D547A74-D832-4AA1-81ED-F5287BF43368}" presName="negativeSpace" presStyleCnt="0"/>
      <dgm:spPr/>
    </dgm:pt>
    <dgm:pt modelId="{212A24F6-0FA6-497B-A708-B76B2FBF28B6}" type="pres">
      <dgm:prSet presAssocID="{3D547A74-D832-4AA1-81ED-F5287BF43368}" presName="childText" presStyleLbl="conFgAcc1" presStyleIdx="1" presStyleCnt="3">
        <dgm:presLayoutVars>
          <dgm:bulletEnabled val="1"/>
        </dgm:presLayoutVars>
      </dgm:prSet>
      <dgm:spPr/>
    </dgm:pt>
    <dgm:pt modelId="{13A99D9D-4DAB-4C1C-9363-C59101352788}" type="pres">
      <dgm:prSet presAssocID="{7707F492-FD9D-4F48-A93A-13A8DDFCCEF5}" presName="spaceBetweenRectangles" presStyleCnt="0"/>
      <dgm:spPr/>
    </dgm:pt>
    <dgm:pt modelId="{1718442E-38BE-454A-BDAF-8BBA8F805EE9}" type="pres">
      <dgm:prSet presAssocID="{B731133A-72BD-4F6E-AFA6-DBAEA901C3C9}" presName="parentLin" presStyleCnt="0"/>
      <dgm:spPr/>
    </dgm:pt>
    <dgm:pt modelId="{BDEF2C6A-97B2-49FE-B216-F4D7F80DC984}" type="pres">
      <dgm:prSet presAssocID="{B731133A-72BD-4F6E-AFA6-DBAEA901C3C9}" presName="parentLeftMargin" presStyleLbl="node1" presStyleIdx="1" presStyleCnt="3"/>
      <dgm:spPr/>
    </dgm:pt>
    <dgm:pt modelId="{EB7A5CF3-C9E4-4CE8-B8E2-7B6D704AA299}" type="pres">
      <dgm:prSet presAssocID="{B731133A-72BD-4F6E-AFA6-DBAEA901C3C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9A6E0D-120A-447C-BA62-0BA6CB209AD3}" type="pres">
      <dgm:prSet presAssocID="{B731133A-72BD-4F6E-AFA6-DBAEA901C3C9}" presName="negativeSpace" presStyleCnt="0"/>
      <dgm:spPr/>
    </dgm:pt>
    <dgm:pt modelId="{B26BC945-5AC9-4470-975D-458E85DD7FB5}" type="pres">
      <dgm:prSet presAssocID="{B731133A-72BD-4F6E-AFA6-DBAEA901C3C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F747DC0-129C-40C3-932B-B83EA7C8662C}" type="presOf" srcId="{3D547A74-D832-4AA1-81ED-F5287BF43368}" destId="{381E63D2-DF12-4625-B55D-ED6BF704836B}" srcOrd="0" destOrd="0" presId="urn:microsoft.com/office/officeart/2005/8/layout/list1"/>
    <dgm:cxn modelId="{1CE34D25-4803-4C19-ACC0-F69D1C0F2812}" type="presOf" srcId="{0478A815-82CA-4D27-86A3-82214C8D998B}" destId="{017897ED-1FAD-4876-9ECE-4CF949E9DD02}" srcOrd="0" destOrd="0" presId="urn:microsoft.com/office/officeart/2005/8/layout/list1"/>
    <dgm:cxn modelId="{1D19C2BC-9531-4976-9675-514AA4A33E4D}" srcId="{0E9A5DBB-972D-4F90-B39F-6BF78DCC8176}" destId="{3D547A74-D832-4AA1-81ED-F5287BF43368}" srcOrd="1" destOrd="0" parTransId="{22EA6BC7-09D2-413D-9540-1EC8A98D98A7}" sibTransId="{7707F492-FD9D-4F48-A93A-13A8DDFCCEF5}"/>
    <dgm:cxn modelId="{F5160CBD-6937-4FD3-BA3D-335755DE1EF2}" type="presOf" srcId="{B731133A-72BD-4F6E-AFA6-DBAEA901C3C9}" destId="{BDEF2C6A-97B2-49FE-B216-F4D7F80DC984}" srcOrd="0" destOrd="0" presId="urn:microsoft.com/office/officeart/2005/8/layout/list1"/>
    <dgm:cxn modelId="{D4BB7F93-7206-4CE4-8364-E4DDD8B3EBCC}" type="presOf" srcId="{0E9A5DBB-972D-4F90-B39F-6BF78DCC8176}" destId="{B0ACD3DC-CE67-4276-8864-A3E2F2CB019F}" srcOrd="0" destOrd="0" presId="urn:microsoft.com/office/officeart/2005/8/layout/list1"/>
    <dgm:cxn modelId="{10F64706-EC48-414D-85B4-8E8107B0199F}" srcId="{0E9A5DBB-972D-4F90-B39F-6BF78DCC8176}" destId="{B731133A-72BD-4F6E-AFA6-DBAEA901C3C9}" srcOrd="2" destOrd="0" parTransId="{06ACF06E-8C1C-472E-9FF6-FA5BAFD858A7}" sibTransId="{62E8B63B-C2FA-418E-BC86-613844A63F19}"/>
    <dgm:cxn modelId="{2CCCF9C6-8F85-49A0-992C-80BE1472C491}" type="presOf" srcId="{0478A815-82CA-4D27-86A3-82214C8D998B}" destId="{15711911-AE29-482D-90EF-0C12A04BC5B6}" srcOrd="1" destOrd="0" presId="urn:microsoft.com/office/officeart/2005/8/layout/list1"/>
    <dgm:cxn modelId="{EBAC0E64-01F2-4EDD-BF1D-5A2ADD1B1605}" srcId="{0E9A5DBB-972D-4F90-B39F-6BF78DCC8176}" destId="{0478A815-82CA-4D27-86A3-82214C8D998B}" srcOrd="0" destOrd="0" parTransId="{CE9048C6-9242-4A26-BBF2-28E7001183D8}" sibTransId="{68492482-7340-40F1-9165-CCA530F71C63}"/>
    <dgm:cxn modelId="{C350177B-445B-4689-8A8E-9751DC60BC9A}" type="presOf" srcId="{B731133A-72BD-4F6E-AFA6-DBAEA901C3C9}" destId="{EB7A5CF3-C9E4-4CE8-B8E2-7B6D704AA299}" srcOrd="1" destOrd="0" presId="urn:microsoft.com/office/officeart/2005/8/layout/list1"/>
    <dgm:cxn modelId="{25465D9D-2641-44DA-9E29-D3944E0B6B02}" type="presOf" srcId="{3D547A74-D832-4AA1-81ED-F5287BF43368}" destId="{BC056475-CE6A-4B91-9AEA-F8EA1BED8BE8}" srcOrd="1" destOrd="0" presId="urn:microsoft.com/office/officeart/2005/8/layout/list1"/>
    <dgm:cxn modelId="{A5060675-2E5F-4727-B840-4D9808BB6CB3}" type="presParOf" srcId="{B0ACD3DC-CE67-4276-8864-A3E2F2CB019F}" destId="{6DA28EA7-FD6B-4D1A-9D33-364716583730}" srcOrd="0" destOrd="0" presId="urn:microsoft.com/office/officeart/2005/8/layout/list1"/>
    <dgm:cxn modelId="{16971984-F28C-47DD-9938-2F7448E10139}" type="presParOf" srcId="{6DA28EA7-FD6B-4D1A-9D33-364716583730}" destId="{017897ED-1FAD-4876-9ECE-4CF949E9DD02}" srcOrd="0" destOrd="0" presId="urn:microsoft.com/office/officeart/2005/8/layout/list1"/>
    <dgm:cxn modelId="{BDAB952A-1B05-4CBF-BB6E-F1AE2B8FC1DE}" type="presParOf" srcId="{6DA28EA7-FD6B-4D1A-9D33-364716583730}" destId="{15711911-AE29-482D-90EF-0C12A04BC5B6}" srcOrd="1" destOrd="0" presId="urn:microsoft.com/office/officeart/2005/8/layout/list1"/>
    <dgm:cxn modelId="{424DA183-A841-447E-935A-9FD5A6ED5E86}" type="presParOf" srcId="{B0ACD3DC-CE67-4276-8864-A3E2F2CB019F}" destId="{A7FCF578-3D37-4747-A6E5-05A549AE85FA}" srcOrd="1" destOrd="0" presId="urn:microsoft.com/office/officeart/2005/8/layout/list1"/>
    <dgm:cxn modelId="{8650439C-8918-4459-B863-22E1CA72CF38}" type="presParOf" srcId="{B0ACD3DC-CE67-4276-8864-A3E2F2CB019F}" destId="{24652B56-AA84-4F5B-879C-C32F0AD0B9D8}" srcOrd="2" destOrd="0" presId="urn:microsoft.com/office/officeart/2005/8/layout/list1"/>
    <dgm:cxn modelId="{ECF9AF1D-6C14-4265-BFED-957597898BB6}" type="presParOf" srcId="{B0ACD3DC-CE67-4276-8864-A3E2F2CB019F}" destId="{D29F2B5A-61FA-4840-9ABE-EF4A8C93C585}" srcOrd="3" destOrd="0" presId="urn:microsoft.com/office/officeart/2005/8/layout/list1"/>
    <dgm:cxn modelId="{BA13C0E2-D594-4D2E-97F5-0630C9D3E1D9}" type="presParOf" srcId="{B0ACD3DC-CE67-4276-8864-A3E2F2CB019F}" destId="{B476409B-8EFC-401F-AA74-006623A868D5}" srcOrd="4" destOrd="0" presId="urn:microsoft.com/office/officeart/2005/8/layout/list1"/>
    <dgm:cxn modelId="{F9D1A4D6-A065-46B1-BE5E-2C77844AD8CA}" type="presParOf" srcId="{B476409B-8EFC-401F-AA74-006623A868D5}" destId="{381E63D2-DF12-4625-B55D-ED6BF704836B}" srcOrd="0" destOrd="0" presId="urn:microsoft.com/office/officeart/2005/8/layout/list1"/>
    <dgm:cxn modelId="{B4BC7FE6-22D4-405B-8C7B-B212B55BCDAC}" type="presParOf" srcId="{B476409B-8EFC-401F-AA74-006623A868D5}" destId="{BC056475-CE6A-4B91-9AEA-F8EA1BED8BE8}" srcOrd="1" destOrd="0" presId="urn:microsoft.com/office/officeart/2005/8/layout/list1"/>
    <dgm:cxn modelId="{26E7842D-598C-4632-93C3-73D54B4BF8DD}" type="presParOf" srcId="{B0ACD3DC-CE67-4276-8864-A3E2F2CB019F}" destId="{AB8946D4-7694-4C43-99C4-F6609B157C17}" srcOrd="5" destOrd="0" presId="urn:microsoft.com/office/officeart/2005/8/layout/list1"/>
    <dgm:cxn modelId="{BD6E3AC8-D61F-4290-A6BF-7C02F85A9FE5}" type="presParOf" srcId="{B0ACD3DC-CE67-4276-8864-A3E2F2CB019F}" destId="{212A24F6-0FA6-497B-A708-B76B2FBF28B6}" srcOrd="6" destOrd="0" presId="urn:microsoft.com/office/officeart/2005/8/layout/list1"/>
    <dgm:cxn modelId="{3DCCE2EB-A98F-4F47-875A-FA45F5DE4779}" type="presParOf" srcId="{B0ACD3DC-CE67-4276-8864-A3E2F2CB019F}" destId="{13A99D9D-4DAB-4C1C-9363-C59101352788}" srcOrd="7" destOrd="0" presId="urn:microsoft.com/office/officeart/2005/8/layout/list1"/>
    <dgm:cxn modelId="{75990BA7-320E-4445-9B9E-5C79D887F99B}" type="presParOf" srcId="{B0ACD3DC-CE67-4276-8864-A3E2F2CB019F}" destId="{1718442E-38BE-454A-BDAF-8BBA8F805EE9}" srcOrd="8" destOrd="0" presId="urn:microsoft.com/office/officeart/2005/8/layout/list1"/>
    <dgm:cxn modelId="{0434DB98-A69A-4F8A-BF76-C69E6650566B}" type="presParOf" srcId="{1718442E-38BE-454A-BDAF-8BBA8F805EE9}" destId="{BDEF2C6A-97B2-49FE-B216-F4D7F80DC984}" srcOrd="0" destOrd="0" presId="urn:microsoft.com/office/officeart/2005/8/layout/list1"/>
    <dgm:cxn modelId="{30D74FB5-350B-4944-AF7B-C45D39F6C2B7}" type="presParOf" srcId="{1718442E-38BE-454A-BDAF-8BBA8F805EE9}" destId="{EB7A5CF3-C9E4-4CE8-B8E2-7B6D704AA299}" srcOrd="1" destOrd="0" presId="urn:microsoft.com/office/officeart/2005/8/layout/list1"/>
    <dgm:cxn modelId="{8C0C4EEF-67F4-483C-9E83-24A61A9BA9C2}" type="presParOf" srcId="{B0ACD3DC-CE67-4276-8864-A3E2F2CB019F}" destId="{959A6E0D-120A-447C-BA62-0BA6CB209AD3}" srcOrd="9" destOrd="0" presId="urn:microsoft.com/office/officeart/2005/8/layout/list1"/>
    <dgm:cxn modelId="{62DBFA7F-30CE-4417-8B68-886C8D3D4B89}" type="presParOf" srcId="{B0ACD3DC-CE67-4276-8864-A3E2F2CB019F}" destId="{B26BC945-5AC9-4470-975D-458E85DD7FB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652B56-AA84-4F5B-879C-C32F0AD0B9D8}">
      <dsp:nvSpPr>
        <dsp:cNvPr id="0" name=""/>
        <dsp:cNvSpPr/>
      </dsp:nvSpPr>
      <dsp:spPr>
        <a:xfrm>
          <a:off x="0" y="493087"/>
          <a:ext cx="5457824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711911-AE29-482D-90EF-0C12A04BC5B6}">
      <dsp:nvSpPr>
        <dsp:cNvPr id="0" name=""/>
        <dsp:cNvSpPr/>
      </dsp:nvSpPr>
      <dsp:spPr>
        <a:xfrm>
          <a:off x="272891" y="20767"/>
          <a:ext cx="3820477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405" tIns="0" rIns="144405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 dirty="0" smtClean="0"/>
            <a:t>Affichage du score</a:t>
          </a:r>
          <a:endParaRPr lang="fr-FR" sz="3200" kern="1200" dirty="0"/>
        </a:p>
      </dsp:txBody>
      <dsp:txXfrm>
        <a:off x="319005" y="66881"/>
        <a:ext cx="3728249" cy="852412"/>
      </dsp:txXfrm>
    </dsp:sp>
    <dsp:sp modelId="{212A24F6-0FA6-497B-A708-B76B2FBF28B6}">
      <dsp:nvSpPr>
        <dsp:cNvPr id="0" name=""/>
        <dsp:cNvSpPr/>
      </dsp:nvSpPr>
      <dsp:spPr>
        <a:xfrm>
          <a:off x="0" y="1944607"/>
          <a:ext cx="5457824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056475-CE6A-4B91-9AEA-F8EA1BED8BE8}">
      <dsp:nvSpPr>
        <dsp:cNvPr id="0" name=""/>
        <dsp:cNvSpPr/>
      </dsp:nvSpPr>
      <dsp:spPr>
        <a:xfrm>
          <a:off x="272891" y="1472287"/>
          <a:ext cx="3820477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405" tIns="0" rIns="144405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 dirty="0" smtClean="0"/>
            <a:t>Rotation de l’écran</a:t>
          </a:r>
          <a:endParaRPr lang="fr-FR" sz="3200" kern="1200" dirty="0"/>
        </a:p>
      </dsp:txBody>
      <dsp:txXfrm>
        <a:off x="319005" y="1518401"/>
        <a:ext cx="3728249" cy="8524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652B56-AA84-4F5B-879C-C32F0AD0B9D8}">
      <dsp:nvSpPr>
        <dsp:cNvPr id="0" name=""/>
        <dsp:cNvSpPr/>
      </dsp:nvSpPr>
      <dsp:spPr>
        <a:xfrm>
          <a:off x="0" y="650684"/>
          <a:ext cx="6688384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711911-AE29-482D-90EF-0C12A04BC5B6}">
      <dsp:nvSpPr>
        <dsp:cNvPr id="0" name=""/>
        <dsp:cNvSpPr/>
      </dsp:nvSpPr>
      <dsp:spPr>
        <a:xfrm>
          <a:off x="334419" y="237404"/>
          <a:ext cx="4961985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963" tIns="0" rIns="17696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Ajout du mode arcade + nouveaux modes de jeu</a:t>
          </a:r>
          <a:endParaRPr lang="fr-FR" sz="2800" kern="1200" dirty="0"/>
        </a:p>
      </dsp:txBody>
      <dsp:txXfrm>
        <a:off x="374768" y="277753"/>
        <a:ext cx="4881287" cy="745862"/>
      </dsp:txXfrm>
    </dsp:sp>
    <dsp:sp modelId="{212A24F6-0FA6-497B-A708-B76B2FBF28B6}">
      <dsp:nvSpPr>
        <dsp:cNvPr id="0" name=""/>
        <dsp:cNvSpPr/>
      </dsp:nvSpPr>
      <dsp:spPr>
        <a:xfrm>
          <a:off x="0" y="1920765"/>
          <a:ext cx="6688384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056475-CE6A-4B91-9AEA-F8EA1BED8BE8}">
      <dsp:nvSpPr>
        <dsp:cNvPr id="0" name=""/>
        <dsp:cNvSpPr/>
      </dsp:nvSpPr>
      <dsp:spPr>
        <a:xfrm>
          <a:off x="334419" y="1507484"/>
          <a:ext cx="4681868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963" tIns="0" rIns="17696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Mise en place du paramétrage de la vitesse</a:t>
          </a:r>
          <a:endParaRPr lang="fr-FR" sz="2800" kern="1200" dirty="0"/>
        </a:p>
      </dsp:txBody>
      <dsp:txXfrm>
        <a:off x="374768" y="1547833"/>
        <a:ext cx="4601170" cy="745862"/>
      </dsp:txXfrm>
    </dsp:sp>
    <dsp:sp modelId="{B26BC945-5AC9-4470-975D-458E85DD7FB5}">
      <dsp:nvSpPr>
        <dsp:cNvPr id="0" name=""/>
        <dsp:cNvSpPr/>
      </dsp:nvSpPr>
      <dsp:spPr>
        <a:xfrm>
          <a:off x="0" y="3190844"/>
          <a:ext cx="6688384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7A5CF3-C9E4-4CE8-B8E2-7B6D704AA299}">
      <dsp:nvSpPr>
        <dsp:cNvPr id="0" name=""/>
        <dsp:cNvSpPr/>
      </dsp:nvSpPr>
      <dsp:spPr>
        <a:xfrm>
          <a:off x="334419" y="2777565"/>
          <a:ext cx="4681868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963" tIns="0" rIns="17696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Code </a:t>
          </a:r>
          <a:r>
            <a:rPr lang="fr-FR" sz="2800" kern="1200" dirty="0" err="1" smtClean="0"/>
            <a:t>Review</a:t>
          </a:r>
          <a:endParaRPr lang="fr-FR" sz="2800" kern="1200" dirty="0" smtClean="0"/>
        </a:p>
      </dsp:txBody>
      <dsp:txXfrm>
        <a:off x="374768" y="2817914"/>
        <a:ext cx="4601170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Mention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6397218"/>
            <a:ext cx="5590524" cy="372859"/>
          </a:xfrm>
        </p:spPr>
        <p:txBody>
          <a:bodyPr/>
          <a:lstStyle/>
          <a:p>
            <a:r>
              <a:rPr lang="fr-FR" dirty="0" smtClean="0"/>
              <a:t>Romain BAUMIER Florian AIRIAUD Jocelyn TONNELIER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01332" cy="4295955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1507067" y="3362067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SNAKE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017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89155" y="120768"/>
            <a:ext cx="7470476" cy="859063"/>
          </a:xfrm>
        </p:spPr>
        <p:txBody>
          <a:bodyPr/>
          <a:lstStyle/>
          <a:p>
            <a:r>
              <a:rPr lang="fr-FR" dirty="0" smtClean="0"/>
              <a:t>Problèmes rencontrés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882807" y="6519446"/>
            <a:ext cx="4309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bg2">
                    <a:lumMod val="50000"/>
                  </a:schemeClr>
                </a:solidFill>
              </a:rPr>
              <a:t>Source: https</a:t>
            </a:r>
            <a:r>
              <a:rPr lang="fr-FR" sz="1600" dirty="0">
                <a:solidFill>
                  <a:schemeClr val="bg2">
                    <a:lumMod val="50000"/>
                  </a:schemeClr>
                </a:solidFill>
              </a:rPr>
              <a:t>://github.com/rbaumier/snake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91" y="4571671"/>
            <a:ext cx="2646315" cy="2117052"/>
          </a:xfrm>
          <a:prstGeom prst="rect">
            <a:avLst/>
          </a:prstGeom>
        </p:spPr>
      </p:pic>
      <p:graphicFrame>
        <p:nvGraphicFramePr>
          <p:cNvPr id="23" name="Graphique 22"/>
          <p:cNvGraphicFramePr/>
          <p:nvPr>
            <p:extLst>
              <p:ext uri="{D42A27DB-BD31-4B8C-83A1-F6EECF244321}">
                <p14:modId xmlns:p14="http://schemas.microsoft.com/office/powerpoint/2010/main" val="1950265080"/>
              </p:ext>
            </p:extLst>
          </p:nvPr>
        </p:nvGraphicFramePr>
        <p:xfrm>
          <a:off x="2214356" y="1362075"/>
          <a:ext cx="6997700" cy="4338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9941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81" y="1268084"/>
            <a:ext cx="6231936" cy="3901192"/>
          </a:xfrm>
        </p:spPr>
      </p:pic>
      <p:sp>
        <p:nvSpPr>
          <p:cNvPr id="5" name="ZoneTexte 4"/>
          <p:cNvSpPr txBox="1"/>
          <p:nvPr/>
        </p:nvSpPr>
        <p:spPr>
          <a:xfrm>
            <a:off x="7882807" y="6519446"/>
            <a:ext cx="4309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bg2">
                    <a:lumMod val="50000"/>
                  </a:schemeClr>
                </a:solidFill>
              </a:rPr>
              <a:t>Source: https</a:t>
            </a:r>
            <a:r>
              <a:rPr lang="fr-FR" sz="1600" dirty="0">
                <a:solidFill>
                  <a:schemeClr val="bg2">
                    <a:lumMod val="50000"/>
                  </a:schemeClr>
                </a:solidFill>
              </a:rPr>
              <a:t>://github.com/rbaumier/snake</a:t>
            </a:r>
          </a:p>
        </p:txBody>
      </p:sp>
    </p:spTree>
    <p:extLst>
      <p:ext uri="{BB962C8B-B14F-4D97-AF65-F5344CB8AC3E}">
        <p14:creationId xmlns:p14="http://schemas.microsoft.com/office/powerpoint/2010/main" val="245756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44792" y="129395"/>
            <a:ext cx="5159202" cy="859063"/>
          </a:xfrm>
        </p:spPr>
        <p:txBody>
          <a:bodyPr/>
          <a:lstStyle/>
          <a:p>
            <a:r>
              <a:rPr lang="fr-FR" dirty="0" smtClean="0"/>
              <a:t>Principe du jeu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70343" y="1117855"/>
            <a:ext cx="89081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jeu du </a:t>
            </a:r>
            <a:r>
              <a:rPr lang="fr-FR" dirty="0" err="1"/>
              <a:t>snake</a:t>
            </a:r>
            <a:r>
              <a:rPr lang="fr-FR" dirty="0"/>
              <a:t> consiste à contrôler un serpent qui fait au départ 3 unités de longueur. Afin de gagner un niveau, le joueur doit manger des fruits afin de faire grandir le serpent pour atteindre une certaine taille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/>
              <a:t>Afin d’atteindre la fin du niveau, le joueur doit éviter tout contact avec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son corps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labyrinthe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bords de </a:t>
            </a:r>
            <a:r>
              <a:rPr lang="fr-FR" dirty="0" smtClean="0"/>
              <a:t>l’écran</a:t>
            </a:r>
          </a:p>
          <a:p>
            <a:endParaRPr lang="fr-FR" dirty="0"/>
          </a:p>
          <a:p>
            <a:r>
              <a:rPr lang="fr-FR" dirty="0"/>
              <a:t>Seule la tête du </a:t>
            </a:r>
            <a:r>
              <a:rPr lang="fr-FR" dirty="0" err="1"/>
              <a:t>snake</a:t>
            </a:r>
            <a:r>
              <a:rPr lang="fr-FR" dirty="0"/>
              <a:t> peut être déplacée par le joueur, le reste du corps suit suivant les mouvements de la tête.</a:t>
            </a:r>
          </a:p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882807" y="6519446"/>
            <a:ext cx="4309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bg2">
                    <a:lumMod val="50000"/>
                  </a:schemeClr>
                </a:solidFill>
              </a:rPr>
              <a:t>Source: https</a:t>
            </a:r>
            <a:r>
              <a:rPr lang="fr-FR" sz="1600" dirty="0">
                <a:solidFill>
                  <a:schemeClr val="bg2">
                    <a:lumMod val="50000"/>
                  </a:schemeClr>
                </a:solidFill>
              </a:rPr>
              <a:t>://github.com/rbaumier/snake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643" y="4534175"/>
            <a:ext cx="2857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6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65191" y="161027"/>
            <a:ext cx="8596668" cy="1320800"/>
          </a:xfrm>
        </p:spPr>
        <p:txBody>
          <a:bodyPr/>
          <a:lstStyle/>
          <a:p>
            <a:pPr algn="ctr"/>
            <a:r>
              <a:rPr lang="fr-FR" dirty="0" smtClean="0"/>
              <a:t>Modèles(1/2):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7882807" y="6519446"/>
            <a:ext cx="4309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bg2">
                    <a:lumMod val="50000"/>
                  </a:schemeClr>
                </a:solidFill>
              </a:rPr>
              <a:t>Source: https</a:t>
            </a:r>
            <a:r>
              <a:rPr lang="fr-FR" sz="1600" dirty="0">
                <a:solidFill>
                  <a:schemeClr val="bg2">
                    <a:lumMod val="50000"/>
                  </a:schemeClr>
                </a:solidFill>
              </a:rPr>
              <a:t>://github.com/rbaumier/snake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1" y="3025171"/>
            <a:ext cx="1328047" cy="132804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171700" y="3202319"/>
            <a:ext cx="815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Fruit:</a:t>
            </a:r>
          </a:p>
          <a:p>
            <a:pPr lvl="0"/>
            <a:r>
              <a:rPr lang="fr-FR" altLang="fr-FR" dirty="0">
                <a:latin typeface="Arial Unicode MS" panose="020B0604020202020204" pitchFamily="34" charset="-128"/>
              </a:rPr>
              <a:t>Le fruit doit être mangé par le </a:t>
            </a:r>
            <a:r>
              <a:rPr lang="fr-FR" altLang="fr-FR" dirty="0" err="1">
                <a:latin typeface="Arial Unicode MS" panose="020B0604020202020204" pitchFamily="34" charset="-128"/>
              </a:rPr>
              <a:t>snake</a:t>
            </a:r>
            <a:r>
              <a:rPr lang="fr-FR" altLang="fr-FR" dirty="0">
                <a:latin typeface="Arial Unicode MS" panose="020B0604020202020204" pitchFamily="34" charset="-128"/>
              </a:rPr>
              <a:t>. Il n’y en aura qu’un seul sur le monde à chaque fois. Le fait de le manger va augmenter le score du joueur, la taille du </a:t>
            </a:r>
            <a:r>
              <a:rPr lang="fr-FR" altLang="fr-FR" dirty="0" err="1">
                <a:latin typeface="Arial Unicode MS" panose="020B0604020202020204" pitchFamily="34" charset="-128"/>
              </a:rPr>
              <a:t>snake</a:t>
            </a:r>
            <a:r>
              <a:rPr lang="fr-FR" altLang="fr-FR" dirty="0">
                <a:latin typeface="Arial Unicode MS" panose="020B0604020202020204" pitchFamily="34" charset="-128"/>
              </a:rPr>
              <a:t> de 1 et va replacer un nouveau fruit à un endroit aléatoire sur le monde.</a:t>
            </a:r>
            <a:r>
              <a:rPr lang="fr-FR" altLang="fr-FR" sz="1400" dirty="0"/>
              <a:t> </a:t>
            </a:r>
            <a:endParaRPr lang="fr-FR" altLang="fr-FR" sz="4000" dirty="0">
              <a:latin typeface="Arial" panose="020B0604020202020204" pitchFamily="34" charset="0"/>
            </a:endParaRPr>
          </a:p>
          <a:p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0" y="1302182"/>
            <a:ext cx="1328047" cy="132804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2171700" y="1397466"/>
            <a:ext cx="81534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Snake:</a:t>
            </a:r>
          </a:p>
          <a:p>
            <a:pPr lvl="0"/>
            <a:r>
              <a:rPr lang="fr-FR" altLang="fr-FR" dirty="0" smtClean="0"/>
              <a:t>Le </a:t>
            </a:r>
            <a:r>
              <a:rPr lang="fr-FR" altLang="fr-FR" dirty="0" err="1"/>
              <a:t>snake</a:t>
            </a:r>
            <a:r>
              <a:rPr lang="fr-FR" altLang="fr-FR" dirty="0"/>
              <a:t> est l’élément principal du jeu, il y en un seul sur le monde et il est de taille variable, il grandit pour chaque fruit mangé. Le </a:t>
            </a:r>
            <a:r>
              <a:rPr lang="fr-FR" altLang="fr-FR" dirty="0" err="1"/>
              <a:t>snake</a:t>
            </a:r>
            <a:r>
              <a:rPr lang="fr-FR" altLang="fr-FR" dirty="0"/>
              <a:t> est contrôlé directement par le joueur. </a:t>
            </a:r>
          </a:p>
          <a:p>
            <a:pPr lvl="0"/>
            <a:endParaRPr lang="fr-FR" altLang="fr-FR" sz="4000" dirty="0">
              <a:latin typeface="Arial" panose="020B0604020202020204" pitchFamily="34" charset="0"/>
            </a:endParaRPr>
          </a:p>
          <a:p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0" y="5007172"/>
            <a:ext cx="1377392" cy="1033044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2171700" y="5007172"/>
            <a:ext cx="815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World:</a:t>
            </a:r>
          </a:p>
          <a:p>
            <a:pPr lvl="0"/>
            <a:r>
              <a:rPr lang="fr-FR" altLang="fr-FR" dirty="0" smtClean="0"/>
              <a:t>Le </a:t>
            </a:r>
            <a:r>
              <a:rPr lang="fr-FR" altLang="fr-FR" dirty="0"/>
              <a:t>monde où </a:t>
            </a:r>
            <a:r>
              <a:rPr lang="fr-FR" altLang="fr-FR" dirty="0" err="1"/>
              <a:t>evolue</a:t>
            </a:r>
            <a:r>
              <a:rPr lang="fr-FR" altLang="fr-FR" dirty="0"/>
              <a:t> le </a:t>
            </a:r>
            <a:r>
              <a:rPr lang="fr-FR" altLang="fr-FR" dirty="0" err="1"/>
              <a:t>snake</a:t>
            </a:r>
            <a:r>
              <a:rPr lang="fr-FR" altLang="fr-FR" dirty="0"/>
              <a:t>. Il est composé de cellules. L’ensemble de ses déplacements se fait à l’intérieur de ce monde. En cas de sortie de celui-ci, la partie est terminée.</a:t>
            </a:r>
            <a:endParaRPr lang="fr-FR" altLang="fr-FR" dirty="0">
              <a:latin typeface="Arial" panose="020B06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123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65191" y="161027"/>
            <a:ext cx="8596668" cy="1320800"/>
          </a:xfrm>
        </p:spPr>
        <p:txBody>
          <a:bodyPr/>
          <a:lstStyle/>
          <a:p>
            <a:pPr algn="ctr"/>
            <a:r>
              <a:rPr lang="fr-FR" dirty="0" smtClean="0"/>
              <a:t>Modèles(2/2):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7882807" y="6519446"/>
            <a:ext cx="4309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bg2">
                    <a:lumMod val="50000"/>
                  </a:schemeClr>
                </a:solidFill>
              </a:rPr>
              <a:t>Source: https</a:t>
            </a:r>
            <a:r>
              <a:rPr lang="fr-FR" sz="1600" dirty="0">
                <a:solidFill>
                  <a:schemeClr val="bg2">
                    <a:lumMod val="50000"/>
                  </a:schemeClr>
                </a:solidFill>
              </a:rPr>
              <a:t>://github.com/rbaumier/snake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313845" y="1436332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Player:</a:t>
            </a:r>
          </a:p>
          <a:p>
            <a:pPr lvl="0"/>
            <a:r>
              <a:rPr lang="fr-FR" altLang="fr-FR" dirty="0" smtClean="0">
                <a:latin typeface="Arial Unicode MS" panose="020B0604020202020204" pitchFamily="34" charset="-128"/>
              </a:rPr>
              <a:t>Le joueur de la partie.</a:t>
            </a:r>
            <a:endParaRPr lang="fr-FR" altLang="fr-FR" sz="4000" dirty="0">
              <a:latin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313845" y="4486777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Timer</a:t>
            </a:r>
            <a:r>
              <a:rPr lang="fr-FR" b="1" dirty="0" smtClean="0"/>
              <a:t> (Thread):</a:t>
            </a:r>
          </a:p>
          <a:p>
            <a:pPr lvl="0"/>
            <a:r>
              <a:rPr lang="fr-FR" altLang="fr-FR" dirty="0">
                <a:latin typeface="Arial" panose="020B0604020202020204" pitchFamily="34" charset="0"/>
              </a:rPr>
              <a:t>Ce thread aura une fonction de décompte du temps. Il sera exécuté en parallèle du thread principal.</a:t>
            </a:r>
          </a:p>
          <a:p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27" y="1246240"/>
            <a:ext cx="1104382" cy="165576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00" y="4486777"/>
            <a:ext cx="1212236" cy="145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0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Infographie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Afin de dessiner notre </a:t>
            </a:r>
            <a:r>
              <a:rPr lang="fr-FR" dirty="0" err="1"/>
              <a:t>board</a:t>
            </a:r>
            <a:r>
              <a:rPr lang="fr-FR" dirty="0"/>
              <a:t> (qui contiendra les cases du jeu), nous effectuerons les calculs suivants </a:t>
            </a:r>
            <a:r>
              <a:rPr lang="fr-FR" dirty="0" smtClean="0"/>
              <a:t>(version </a:t>
            </a:r>
            <a:r>
              <a:rPr lang="fr-FR" dirty="0" err="1" smtClean="0"/>
              <a:t>pseudo-code</a:t>
            </a:r>
            <a:r>
              <a:rPr lang="fr-FR" dirty="0"/>
              <a:t>) :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34" y="3113317"/>
            <a:ext cx="8709985" cy="222321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882807" y="6519446"/>
            <a:ext cx="4309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bg2">
                    <a:lumMod val="50000"/>
                  </a:schemeClr>
                </a:solidFill>
              </a:rPr>
              <a:t>Source: https</a:t>
            </a:r>
            <a:r>
              <a:rPr lang="fr-FR" sz="1600" dirty="0">
                <a:solidFill>
                  <a:schemeClr val="bg2">
                    <a:lumMod val="50000"/>
                  </a:schemeClr>
                </a:solidFill>
              </a:rPr>
              <a:t>://github.com/rbaumier/snake</a:t>
            </a:r>
          </a:p>
        </p:txBody>
      </p:sp>
    </p:spTree>
    <p:extLst>
      <p:ext uri="{BB962C8B-B14F-4D97-AF65-F5344CB8AC3E}">
        <p14:creationId xmlns:p14="http://schemas.microsoft.com/office/powerpoint/2010/main" val="111036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0047" y="135148"/>
            <a:ext cx="9113296" cy="692988"/>
          </a:xfrm>
        </p:spPr>
        <p:txBody>
          <a:bodyPr/>
          <a:lstStyle/>
          <a:p>
            <a:pPr algn="ctr"/>
            <a:r>
              <a:rPr lang="fr-FR" dirty="0" smtClean="0"/>
              <a:t>USE CASE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74" y="1095556"/>
            <a:ext cx="8508042" cy="4483369"/>
          </a:xfrm>
        </p:spPr>
      </p:pic>
      <p:sp>
        <p:nvSpPr>
          <p:cNvPr id="5" name="ZoneTexte 4"/>
          <p:cNvSpPr txBox="1"/>
          <p:nvPr/>
        </p:nvSpPr>
        <p:spPr>
          <a:xfrm>
            <a:off x="7882807" y="6519446"/>
            <a:ext cx="4309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bg2">
                    <a:lumMod val="50000"/>
                  </a:schemeClr>
                </a:solidFill>
              </a:rPr>
              <a:t>Source: https</a:t>
            </a:r>
            <a:r>
              <a:rPr lang="fr-FR" sz="1600" dirty="0">
                <a:solidFill>
                  <a:schemeClr val="bg2">
                    <a:lumMod val="50000"/>
                  </a:schemeClr>
                </a:solidFill>
              </a:rPr>
              <a:t>://github.com/rbaumier/snake</a:t>
            </a:r>
          </a:p>
        </p:txBody>
      </p:sp>
    </p:spTree>
    <p:extLst>
      <p:ext uri="{BB962C8B-B14F-4D97-AF65-F5344CB8AC3E}">
        <p14:creationId xmlns:p14="http://schemas.microsoft.com/office/powerpoint/2010/main" val="270078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72557" y="1687903"/>
            <a:ext cx="7819685" cy="3289540"/>
          </a:xfrm>
        </p:spPr>
        <p:txBody>
          <a:bodyPr>
            <a:normAutofit/>
          </a:bodyPr>
          <a:lstStyle/>
          <a:p>
            <a:pPr algn="ctr"/>
            <a:r>
              <a:rPr lang="fr-FR" sz="7200" dirty="0" smtClean="0"/>
              <a:t>DEMONSTRATION DE L’APPLICATION</a:t>
            </a:r>
            <a:endParaRPr lang="fr-FR" sz="7200" dirty="0"/>
          </a:p>
        </p:txBody>
      </p:sp>
      <p:sp>
        <p:nvSpPr>
          <p:cNvPr id="4" name="ZoneTexte 3"/>
          <p:cNvSpPr txBox="1"/>
          <p:nvPr/>
        </p:nvSpPr>
        <p:spPr>
          <a:xfrm>
            <a:off x="7882807" y="6519446"/>
            <a:ext cx="4309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bg2">
                    <a:lumMod val="50000"/>
                  </a:schemeClr>
                </a:solidFill>
              </a:rPr>
              <a:t>Source: https</a:t>
            </a:r>
            <a:r>
              <a:rPr lang="fr-FR" sz="1600" dirty="0">
                <a:solidFill>
                  <a:schemeClr val="bg2">
                    <a:lumMod val="50000"/>
                  </a:schemeClr>
                </a:solidFill>
              </a:rPr>
              <a:t>://github.com/rbaumier/snake</a:t>
            </a:r>
          </a:p>
        </p:txBody>
      </p:sp>
      <p:pic>
        <p:nvPicPr>
          <p:cNvPr id="5" name="Ta Da-SoundBible.com-1884170640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32025" y="579437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6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6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50026" y="79236"/>
            <a:ext cx="6780183" cy="859063"/>
          </a:xfrm>
        </p:spPr>
        <p:txBody>
          <a:bodyPr/>
          <a:lstStyle/>
          <a:p>
            <a:r>
              <a:rPr lang="fr-FR" dirty="0" smtClean="0"/>
              <a:t>Bugs actuels connus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882807" y="6519446"/>
            <a:ext cx="4309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bg2">
                    <a:lumMod val="50000"/>
                  </a:schemeClr>
                </a:solidFill>
              </a:rPr>
              <a:t>Source: https</a:t>
            </a:r>
            <a:r>
              <a:rPr lang="fr-FR" sz="1600" dirty="0">
                <a:solidFill>
                  <a:schemeClr val="bg2">
                    <a:lumMod val="50000"/>
                  </a:schemeClr>
                </a:solidFill>
              </a:rPr>
              <a:t>://github.com/rbaumier/snake</a:t>
            </a:r>
          </a:p>
        </p:txBody>
      </p:sp>
      <p:graphicFrame>
        <p:nvGraphicFramePr>
          <p:cNvPr id="16" name="Diagramme 15"/>
          <p:cNvGraphicFramePr/>
          <p:nvPr>
            <p:extLst>
              <p:ext uri="{D42A27DB-BD31-4B8C-83A1-F6EECF244321}">
                <p14:modId xmlns:p14="http://schemas.microsoft.com/office/powerpoint/2010/main" val="1539032298"/>
              </p:ext>
            </p:extLst>
          </p:nvPr>
        </p:nvGraphicFramePr>
        <p:xfrm>
          <a:off x="2762250" y="2181225"/>
          <a:ext cx="5457825" cy="2771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ZoneTexte 17"/>
          <p:cNvSpPr txBox="1"/>
          <p:nvPr/>
        </p:nvSpPr>
        <p:spPr>
          <a:xfrm>
            <a:off x="3028950" y="3114675"/>
            <a:ext cx="502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Incrémentation du </a:t>
            </a:r>
            <a:r>
              <a:rPr lang="fr-FR" dirty="0" err="1" smtClean="0"/>
              <a:t>TextView</a:t>
            </a:r>
            <a:r>
              <a:rPr lang="fr-FR" dirty="0" smtClean="0"/>
              <a:t> à mettre en place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934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07151" y="79236"/>
            <a:ext cx="7065933" cy="859063"/>
          </a:xfrm>
        </p:spPr>
        <p:txBody>
          <a:bodyPr/>
          <a:lstStyle/>
          <a:p>
            <a:r>
              <a:rPr lang="fr-FR" dirty="0" smtClean="0"/>
              <a:t>Améliorations futures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882807" y="6519446"/>
            <a:ext cx="4309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bg2">
                    <a:lumMod val="50000"/>
                  </a:schemeClr>
                </a:solidFill>
              </a:rPr>
              <a:t>Source: https</a:t>
            </a:r>
            <a:r>
              <a:rPr lang="fr-FR" sz="1600" dirty="0">
                <a:solidFill>
                  <a:schemeClr val="bg2">
                    <a:lumMod val="50000"/>
                  </a:schemeClr>
                </a:solidFill>
              </a:rPr>
              <a:t>://github.com/rbaumier/snake</a:t>
            </a:r>
          </a:p>
        </p:txBody>
      </p:sp>
      <p:graphicFrame>
        <p:nvGraphicFramePr>
          <p:cNvPr id="16" name="Diagramme 15"/>
          <p:cNvGraphicFramePr/>
          <p:nvPr>
            <p:extLst>
              <p:ext uri="{D42A27DB-BD31-4B8C-83A1-F6EECF244321}">
                <p14:modId xmlns:p14="http://schemas.microsoft.com/office/powerpoint/2010/main" val="3453022013"/>
              </p:ext>
            </p:extLst>
          </p:nvPr>
        </p:nvGraphicFramePr>
        <p:xfrm>
          <a:off x="2298975" y="1485900"/>
          <a:ext cx="6688384" cy="4133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96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</TotalTime>
  <Words>392</Words>
  <Application>Microsoft Office PowerPoint</Application>
  <PresentationFormat>Grand écran</PresentationFormat>
  <Paragraphs>48</Paragraphs>
  <Slides>11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 Unicode MS</vt:lpstr>
      <vt:lpstr>Arial</vt:lpstr>
      <vt:lpstr>Trebuchet MS</vt:lpstr>
      <vt:lpstr>Wingdings 3</vt:lpstr>
      <vt:lpstr>Facette</vt:lpstr>
      <vt:lpstr>Projet Mention</vt:lpstr>
      <vt:lpstr>Principe du jeu</vt:lpstr>
      <vt:lpstr>Modèles(1/2):</vt:lpstr>
      <vt:lpstr>Modèles(2/2):</vt:lpstr>
      <vt:lpstr>Infographie</vt:lpstr>
      <vt:lpstr>USE CASE</vt:lpstr>
      <vt:lpstr>DEMONSTRATION DE L’APPLICATION</vt:lpstr>
      <vt:lpstr>Bugs actuels connus</vt:lpstr>
      <vt:lpstr>Améliorations futures</vt:lpstr>
      <vt:lpstr>Problèmes rencontrés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Mention</dc:title>
  <dc:creator>Jocelyn Tonnelier</dc:creator>
  <cp:lastModifiedBy>Jocelyn Tonnelier</cp:lastModifiedBy>
  <cp:revision>25</cp:revision>
  <dcterms:created xsi:type="dcterms:W3CDTF">2015-06-01T10:30:43Z</dcterms:created>
  <dcterms:modified xsi:type="dcterms:W3CDTF">2015-06-01T12:37:12Z</dcterms:modified>
</cp:coreProperties>
</file>