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Mention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6397218"/>
            <a:ext cx="5590524" cy="372859"/>
          </a:xfrm>
        </p:spPr>
        <p:txBody>
          <a:bodyPr/>
          <a:lstStyle/>
          <a:p>
            <a:r>
              <a:rPr lang="fr-FR" dirty="0" smtClean="0"/>
              <a:t>Romain BAUMIER Florian AIRIAUD Jocelyn TONNELIER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01332" cy="4295955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507067" y="3362067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SNAKE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017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44792" y="129395"/>
            <a:ext cx="5159202" cy="859063"/>
          </a:xfrm>
        </p:spPr>
        <p:txBody>
          <a:bodyPr/>
          <a:lstStyle/>
          <a:p>
            <a:r>
              <a:rPr lang="fr-FR" dirty="0" smtClean="0"/>
              <a:t>Principe du jeu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70343" y="1117855"/>
            <a:ext cx="8908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jeu du </a:t>
            </a:r>
            <a:r>
              <a:rPr lang="fr-FR" dirty="0" err="1"/>
              <a:t>snake</a:t>
            </a:r>
            <a:r>
              <a:rPr lang="fr-FR" dirty="0"/>
              <a:t> consiste à contrôler un serpent qui fait au départ 3 unités de longueur. Afin de gagner un niveau, le joueur doit manger des fruits afin de faire grandir le serpent pour atteindre une certaine taille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/>
              <a:t>Afin d’atteindre la fin du niveau, le joueur doit éviter tout contact avec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son corps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labyrinthe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bords de </a:t>
            </a:r>
            <a:r>
              <a:rPr lang="fr-FR" dirty="0" smtClean="0"/>
              <a:t>l’écran</a:t>
            </a:r>
          </a:p>
          <a:p>
            <a:endParaRPr lang="fr-FR" dirty="0"/>
          </a:p>
          <a:p>
            <a:r>
              <a:rPr lang="fr-FR" dirty="0"/>
              <a:t>Seule la tête du </a:t>
            </a:r>
            <a:r>
              <a:rPr lang="fr-FR" dirty="0" err="1"/>
              <a:t>snake</a:t>
            </a:r>
            <a:r>
              <a:rPr lang="fr-FR" dirty="0"/>
              <a:t> peut être déplacée par le joueur, le reste du corps suit suivant les mouvements de la tête.</a:t>
            </a: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882807" y="6519446"/>
            <a:ext cx="4309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Source: https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://github.com/rbaumier/snake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43" y="4534175"/>
            <a:ext cx="285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5191" y="161027"/>
            <a:ext cx="8596668" cy="1320800"/>
          </a:xfrm>
        </p:spPr>
        <p:txBody>
          <a:bodyPr/>
          <a:lstStyle/>
          <a:p>
            <a:pPr algn="ctr"/>
            <a:r>
              <a:rPr lang="fr-FR" dirty="0" smtClean="0"/>
              <a:t>Modèles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2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0047" y="135148"/>
            <a:ext cx="9113296" cy="692988"/>
          </a:xfrm>
        </p:spPr>
        <p:txBody>
          <a:bodyPr/>
          <a:lstStyle/>
          <a:p>
            <a:pPr algn="ctr"/>
            <a:r>
              <a:rPr lang="fr-FR" dirty="0" smtClean="0"/>
              <a:t>USE CASE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4" y="1095556"/>
            <a:ext cx="8508042" cy="4483369"/>
          </a:xfrm>
        </p:spPr>
      </p:pic>
      <p:sp>
        <p:nvSpPr>
          <p:cNvPr id="5" name="ZoneTexte 4"/>
          <p:cNvSpPr txBox="1"/>
          <p:nvPr/>
        </p:nvSpPr>
        <p:spPr>
          <a:xfrm>
            <a:off x="7882807" y="6519446"/>
            <a:ext cx="4309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Source: https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://github.com/rbaumier/snake</a:t>
            </a:r>
          </a:p>
        </p:txBody>
      </p:sp>
    </p:spTree>
    <p:extLst>
      <p:ext uri="{BB962C8B-B14F-4D97-AF65-F5344CB8AC3E}">
        <p14:creationId xmlns:p14="http://schemas.microsoft.com/office/powerpoint/2010/main" val="27007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72557" y="1687903"/>
            <a:ext cx="7819685" cy="3289540"/>
          </a:xfrm>
        </p:spPr>
        <p:txBody>
          <a:bodyPr>
            <a:normAutofit/>
          </a:bodyPr>
          <a:lstStyle/>
          <a:p>
            <a:pPr algn="ctr"/>
            <a:r>
              <a:rPr lang="fr-FR" sz="7200" dirty="0" smtClean="0"/>
              <a:t>DEMONSTRATION DE L’APPLICATION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402296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9155" y="120768"/>
            <a:ext cx="7470476" cy="859063"/>
          </a:xfrm>
        </p:spPr>
        <p:txBody>
          <a:bodyPr/>
          <a:lstStyle/>
          <a:p>
            <a:r>
              <a:rPr lang="fr-FR" dirty="0" smtClean="0"/>
              <a:t>Problèmes rencontrés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70343" y="1117855"/>
            <a:ext cx="8908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Compatibilité Git/</a:t>
            </a:r>
            <a:r>
              <a:rPr lang="fr-FR" dirty="0" err="1" smtClean="0"/>
              <a:t>IntelliJ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La logique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882807" y="6519446"/>
            <a:ext cx="4309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bg2">
                    <a:lumMod val="50000"/>
                  </a:schemeClr>
                </a:solidFill>
              </a:rPr>
              <a:t>Source: https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://github.com/rbaumier/snake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91" y="4571671"/>
            <a:ext cx="2646315" cy="211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81" y="1268084"/>
            <a:ext cx="6231936" cy="3901192"/>
          </a:xfrm>
        </p:spPr>
      </p:pic>
    </p:spTree>
    <p:extLst>
      <p:ext uri="{BB962C8B-B14F-4D97-AF65-F5344CB8AC3E}">
        <p14:creationId xmlns:p14="http://schemas.microsoft.com/office/powerpoint/2010/main" val="245756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129</Words>
  <Application>Microsoft Office PowerPoint</Application>
  <PresentationFormat>Grand écran</PresentationFormat>
  <Paragraphs>22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Projet Mention</vt:lpstr>
      <vt:lpstr>Principe du jeu</vt:lpstr>
      <vt:lpstr>Modèles</vt:lpstr>
      <vt:lpstr>USE CASE</vt:lpstr>
      <vt:lpstr>DEMONSTRATION DE L’APPLICATION</vt:lpstr>
      <vt:lpstr>Problèmes rencontrés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Mention</dc:title>
  <dc:creator>Jocelyn Tonnelier</dc:creator>
  <cp:lastModifiedBy>Jocelyn Tonnelier</cp:lastModifiedBy>
  <cp:revision>11</cp:revision>
  <dcterms:created xsi:type="dcterms:W3CDTF">2015-06-01T10:30:43Z</dcterms:created>
  <dcterms:modified xsi:type="dcterms:W3CDTF">2015-06-01T11:35:24Z</dcterms:modified>
</cp:coreProperties>
</file>