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Telemetria</a:t>
            </a:r>
            <a:br>
              <a:rPr lang="pt-BR" dirty="0" smtClean="0"/>
            </a:br>
            <a:r>
              <a:rPr lang="pt-BR" dirty="0" smtClean="0"/>
              <a:t>Baja - UEA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572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 – Salvar / Abrir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1" y="1273360"/>
            <a:ext cx="7089995" cy="5045840"/>
          </a:xfrm>
          <a:ln>
            <a:solidFill>
              <a:srgbClr val="C00000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66" y="1905000"/>
            <a:ext cx="6928634" cy="485314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6" name="Espaço Reservado para Conteú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6" t="73642" r="53315" b="2889"/>
          <a:stretch/>
        </p:blipFill>
        <p:spPr>
          <a:xfrm>
            <a:off x="4377485" y="4196659"/>
            <a:ext cx="4091960" cy="2007856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cxnSp>
        <p:nvCxnSpPr>
          <p:cNvPr id="8" name="Conector de seta reta 7"/>
          <p:cNvCxnSpPr/>
          <p:nvPr/>
        </p:nvCxnSpPr>
        <p:spPr>
          <a:xfrm flipH="1">
            <a:off x="3612986" y="5534743"/>
            <a:ext cx="704181" cy="1015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590827" y="5636302"/>
            <a:ext cx="1462577" cy="434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8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– Em laboratório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14839" r="6671" b="15484"/>
          <a:stretch/>
        </p:blipFill>
        <p:spPr>
          <a:xfrm>
            <a:off x="-5057809" y="2437684"/>
            <a:ext cx="2641601" cy="15928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8" t="12643" r="14740" b="13234"/>
          <a:stretch/>
        </p:blipFill>
        <p:spPr>
          <a:xfrm>
            <a:off x="466275" y="1731606"/>
            <a:ext cx="4294411" cy="32078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6" t="16473" b="12416"/>
          <a:stretch/>
        </p:blipFill>
        <p:spPr>
          <a:xfrm>
            <a:off x="8853814" y="4939501"/>
            <a:ext cx="2462296" cy="16256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86" r="943" b="15314"/>
          <a:stretch/>
        </p:blipFill>
        <p:spPr>
          <a:xfrm>
            <a:off x="5673414" y="1666159"/>
            <a:ext cx="3048000" cy="15430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9580" r="623" b="15420"/>
          <a:stretch/>
        </p:blipFill>
        <p:spPr>
          <a:xfrm>
            <a:off x="-4235538" y="4381499"/>
            <a:ext cx="2902038" cy="171450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8" t="17333" r="27473" b="12334"/>
          <a:stretch/>
        </p:blipFill>
        <p:spPr>
          <a:xfrm>
            <a:off x="-1156031" y="4670814"/>
            <a:ext cx="1600200" cy="160782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5" t="25842" r="17247" b="22548"/>
          <a:stretch/>
        </p:blipFill>
        <p:spPr>
          <a:xfrm>
            <a:off x="3710084" y="3889176"/>
            <a:ext cx="4702968" cy="296882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8" t="11475" b="12396"/>
          <a:stretch/>
        </p:blipFill>
        <p:spPr>
          <a:xfrm>
            <a:off x="-2222675" y="2404502"/>
            <a:ext cx="2222675" cy="174031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r="13809" b="15238"/>
          <a:stretch/>
        </p:blipFill>
        <p:spPr>
          <a:xfrm>
            <a:off x="9061028" y="2483628"/>
            <a:ext cx="2627086" cy="1582057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906564" y="1373771"/>
            <a:ext cx="2581699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Temp</a:t>
            </a:r>
            <a:r>
              <a:rPr lang="pt-BR" sz="3200" dirty="0"/>
              <a:t>.</a:t>
            </a:r>
            <a:endParaRPr lang="pt-BR" sz="3200" dirty="0" smtClean="0"/>
          </a:p>
        </p:txBody>
      </p:sp>
      <p:sp>
        <p:nvSpPr>
          <p:cNvPr id="18" name="CaixaDeTexto 17"/>
          <p:cNvSpPr txBox="1"/>
          <p:nvPr/>
        </p:nvSpPr>
        <p:spPr>
          <a:xfrm>
            <a:off x="9061028" y="1894557"/>
            <a:ext cx="2627086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RPM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809973" y="4365169"/>
            <a:ext cx="2506137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Comb.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669748" y="3583683"/>
            <a:ext cx="3334747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Display (teste)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4410075" y="5095875"/>
            <a:ext cx="1066800" cy="142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4305300" y="5472496"/>
            <a:ext cx="1066800" cy="14287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528168" y="5609427"/>
            <a:ext cx="1520600" cy="20365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5759648" y="5268846"/>
            <a:ext cx="879277" cy="11775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1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 – Carro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14839" r="-451" b="15484"/>
          <a:stretch/>
        </p:blipFill>
        <p:spPr>
          <a:xfrm>
            <a:off x="1578442" y="2186944"/>
            <a:ext cx="2858647" cy="159282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9580" r="623" b="15420"/>
          <a:stretch/>
        </p:blipFill>
        <p:spPr>
          <a:xfrm>
            <a:off x="3115183" y="4742789"/>
            <a:ext cx="2902038" cy="171450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8" t="17333" r="27473" b="12334"/>
          <a:stretch/>
        </p:blipFill>
        <p:spPr>
          <a:xfrm>
            <a:off x="8334531" y="2496455"/>
            <a:ext cx="3543409" cy="356028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4" t="8852" r="425" b="15019"/>
          <a:stretch/>
        </p:blipFill>
        <p:spPr>
          <a:xfrm>
            <a:off x="5000543" y="2166574"/>
            <a:ext cx="2494539" cy="174031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554599" y="1612612"/>
            <a:ext cx="2863261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Alimentação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130959" y="4188828"/>
            <a:ext cx="2886261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RPM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00543" y="1581799"/>
            <a:ext cx="2479549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Conversão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438861" y="1956542"/>
            <a:ext cx="3334747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Display (teste)</a:t>
            </a:r>
          </a:p>
        </p:txBody>
      </p:sp>
    </p:spTree>
    <p:extLst>
      <p:ext uri="{BB962C8B-B14F-4D97-AF65-F5344CB8AC3E}">
        <p14:creationId xmlns:p14="http://schemas.microsoft.com/office/powerpoint/2010/main" val="242618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8" y="1558344"/>
            <a:ext cx="10994854" cy="5135559"/>
          </a:xfrm>
        </p:spPr>
      </p:pic>
    </p:spTree>
    <p:extLst>
      <p:ext uri="{BB962C8B-B14F-4D97-AF65-F5344CB8AC3E}">
        <p14:creationId xmlns:p14="http://schemas.microsoft.com/office/powerpoint/2010/main" val="41800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Comunicação sem fio</a:t>
            </a:r>
          </a:p>
          <a:p>
            <a:pPr lvl="1"/>
            <a:r>
              <a:rPr lang="pt-BR" sz="2000" dirty="0" err="1" smtClean="0"/>
              <a:t>Arduino</a:t>
            </a:r>
            <a:r>
              <a:rPr lang="pt-BR" sz="2000" dirty="0" smtClean="0"/>
              <a:t> </a:t>
            </a:r>
            <a:r>
              <a:rPr lang="pt-BR" sz="2000" dirty="0" err="1" smtClean="0"/>
              <a:t>mega</a:t>
            </a:r>
            <a:endParaRPr lang="pt-BR" sz="2000" dirty="0" smtClean="0"/>
          </a:p>
          <a:p>
            <a:pPr lvl="1"/>
            <a:r>
              <a:rPr lang="pt-BR" sz="2000" dirty="0" err="1" smtClean="0"/>
              <a:t>Xbee</a:t>
            </a:r>
            <a:r>
              <a:rPr lang="pt-BR" sz="2000" dirty="0" smtClean="0"/>
              <a:t> Pro S6B</a:t>
            </a:r>
          </a:p>
          <a:p>
            <a:pPr lvl="2"/>
            <a:r>
              <a:rPr lang="pt-BR" sz="1800" dirty="0" smtClean="0"/>
              <a:t>+ </a:t>
            </a:r>
            <a:r>
              <a:rPr lang="pt-BR" sz="1800" dirty="0" err="1" smtClean="0"/>
              <a:t>Shield</a:t>
            </a:r>
            <a:r>
              <a:rPr lang="pt-BR" sz="1800" dirty="0" smtClean="0"/>
              <a:t> para </a:t>
            </a:r>
            <a:r>
              <a:rPr lang="pt-BR" sz="1800" dirty="0" err="1" smtClean="0"/>
              <a:t>Arduino</a:t>
            </a:r>
            <a:endParaRPr lang="pt-BR" sz="1800" dirty="0"/>
          </a:p>
          <a:p>
            <a:pPr lvl="1"/>
            <a:r>
              <a:rPr lang="pt-BR" sz="2000" dirty="0" smtClean="0"/>
              <a:t>Protocolo </a:t>
            </a:r>
            <a:r>
              <a:rPr lang="pt-BR" sz="2000" dirty="0" err="1" smtClean="0"/>
              <a:t>Zigbee</a:t>
            </a: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  <a:p>
            <a:r>
              <a:rPr lang="pt-BR" sz="2400" dirty="0" smtClean="0"/>
              <a:t>Cliente</a:t>
            </a:r>
          </a:p>
          <a:p>
            <a:pPr lvl="1"/>
            <a:r>
              <a:rPr lang="pt-BR" sz="2000" dirty="0" smtClean="0"/>
              <a:t>Visual C# + .NET Framework 4.5.2</a:t>
            </a:r>
          </a:p>
          <a:p>
            <a:pPr lvl="1"/>
            <a:r>
              <a:rPr lang="pt-BR" sz="2000" dirty="0" err="1" smtClean="0"/>
              <a:t>Xbee</a:t>
            </a:r>
            <a:r>
              <a:rPr lang="pt-BR" sz="2000" dirty="0" smtClean="0"/>
              <a:t> </a:t>
            </a:r>
            <a:r>
              <a:rPr lang="pt-BR" sz="2000" dirty="0"/>
              <a:t>Explorer (USB)</a:t>
            </a:r>
          </a:p>
          <a:p>
            <a:pPr lvl="1"/>
            <a:endParaRPr lang="pt-BR" sz="20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045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Atual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394085"/>
            <a:ext cx="8915400" cy="5463915"/>
          </a:xfrm>
        </p:spPr>
        <p:txBody>
          <a:bodyPr>
            <a:normAutofit lnSpcReduction="10000"/>
          </a:bodyPr>
          <a:lstStyle/>
          <a:p>
            <a:r>
              <a:rPr lang="pt-BR" sz="2800" b="1" dirty="0" smtClean="0"/>
              <a:t>Medição pelos sensores OK</a:t>
            </a:r>
          </a:p>
          <a:p>
            <a:pPr>
              <a:spcBef>
                <a:spcPts val="1800"/>
              </a:spcBef>
            </a:pPr>
            <a:r>
              <a:rPr lang="pt-BR" sz="2800" b="1" dirty="0" smtClean="0"/>
              <a:t>Gráficos de monitoramento OK</a:t>
            </a:r>
          </a:p>
          <a:p>
            <a:pPr lvl="1"/>
            <a:r>
              <a:rPr lang="pt-BR" sz="2400" dirty="0" smtClean="0"/>
              <a:t>Atualização em tempo real</a:t>
            </a:r>
          </a:p>
          <a:p>
            <a:pPr>
              <a:spcBef>
                <a:spcPts val="1800"/>
              </a:spcBef>
            </a:pPr>
            <a:r>
              <a:rPr lang="pt-BR" sz="2800" b="1" dirty="0" smtClean="0"/>
              <a:t>Gráficos para análise OK</a:t>
            </a:r>
          </a:p>
          <a:p>
            <a:pPr lvl="1"/>
            <a:r>
              <a:rPr lang="pt-BR" sz="2600" dirty="0" smtClean="0"/>
              <a:t>Salvar e recuperar medições</a:t>
            </a:r>
          </a:p>
          <a:p>
            <a:pPr lvl="1"/>
            <a:r>
              <a:rPr lang="pt-BR" sz="2400" dirty="0" smtClean="0"/>
              <a:t>Navegação para avaliar por volta</a:t>
            </a:r>
          </a:p>
          <a:p>
            <a:pPr>
              <a:spcBef>
                <a:spcPts val="1800"/>
              </a:spcBef>
            </a:pPr>
            <a:r>
              <a:rPr lang="pt-BR" sz="2800" b="1" i="1" dirty="0" smtClean="0"/>
              <a:t>Salvar setup da corrida</a:t>
            </a:r>
          </a:p>
          <a:p>
            <a:pPr lvl="1"/>
            <a:r>
              <a:rPr lang="pt-BR" sz="2400" dirty="0" smtClean="0"/>
              <a:t>Parcialmente implementado</a:t>
            </a:r>
          </a:p>
          <a:p>
            <a:r>
              <a:rPr lang="pt-BR" sz="2800" b="1" i="1" dirty="0" smtClean="0"/>
              <a:t>Conexão Sensores </a:t>
            </a:r>
            <a:r>
              <a:rPr lang="pt-BR" sz="2800" b="1" i="1" dirty="0" smtClean="0">
                <a:sym typeface="Wingdings" panose="05000000000000000000" pitchFamily="2" charset="2"/>
              </a:rPr>
              <a:t> Computador</a:t>
            </a:r>
          </a:p>
          <a:p>
            <a:pPr lvl="1"/>
            <a:r>
              <a:rPr lang="pt-BR" sz="2400" dirty="0" smtClean="0">
                <a:sym typeface="Wingdings" panose="05000000000000000000" pitchFamily="2" charset="2"/>
              </a:rPr>
              <a:t>Em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01828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70" y="1905000"/>
            <a:ext cx="6876196" cy="36980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42" y="2576589"/>
            <a:ext cx="4755833" cy="3406022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80" y="2576589"/>
            <a:ext cx="3238952" cy="2896004"/>
          </a:xfrm>
        </p:spPr>
      </p:pic>
    </p:spTree>
    <p:extLst>
      <p:ext uri="{BB962C8B-B14F-4D97-AF65-F5344CB8AC3E}">
        <p14:creationId xmlns:p14="http://schemas.microsoft.com/office/powerpoint/2010/main" val="114453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Gravar Corrida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8" y="1349553"/>
            <a:ext cx="9982041" cy="5368413"/>
          </a:xfrm>
        </p:spPr>
      </p:pic>
      <p:sp>
        <p:nvSpPr>
          <p:cNvPr id="5" name="CaixaDeTexto 4"/>
          <p:cNvSpPr txBox="1"/>
          <p:nvPr/>
        </p:nvSpPr>
        <p:spPr>
          <a:xfrm>
            <a:off x="4534525" y="1975334"/>
            <a:ext cx="4077326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Dados dos sensores</a:t>
            </a:r>
            <a:endParaRPr lang="pt-BR" sz="3200" dirty="0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4002374" y="2630443"/>
            <a:ext cx="824459" cy="562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491929" y="2630443"/>
            <a:ext cx="1896255" cy="11470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056950" y="4444408"/>
            <a:ext cx="3983636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Período de 5min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7540053" y="5029183"/>
            <a:ext cx="1071798" cy="666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96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Gravar Corrida – Detalhes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8" y="1349553"/>
            <a:ext cx="9982041" cy="5368413"/>
          </a:xfrm>
        </p:spPr>
      </p:pic>
      <p:sp>
        <p:nvSpPr>
          <p:cNvPr id="5" name="Retângulo 4"/>
          <p:cNvSpPr/>
          <p:nvPr/>
        </p:nvSpPr>
        <p:spPr>
          <a:xfrm>
            <a:off x="1798333" y="1450928"/>
            <a:ext cx="9998242" cy="5352036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33" y="1746709"/>
            <a:ext cx="4859982" cy="45741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912" y="624110"/>
            <a:ext cx="2496448" cy="50969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08" y="4962419"/>
            <a:ext cx="3829352" cy="17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1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Analisar Corrida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11" y="1388004"/>
            <a:ext cx="7407523" cy="5305104"/>
          </a:xfrm>
        </p:spPr>
      </p:pic>
      <p:sp>
        <p:nvSpPr>
          <p:cNvPr id="12" name="CaixaDeTexto 11"/>
          <p:cNvSpPr txBox="1"/>
          <p:nvPr/>
        </p:nvSpPr>
        <p:spPr>
          <a:xfrm>
            <a:off x="4773929" y="5032479"/>
            <a:ext cx="4077326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Navegação</a:t>
            </a:r>
            <a:endParaRPr lang="pt-BR" sz="3200" dirty="0"/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4133181" y="5617254"/>
            <a:ext cx="640748" cy="6036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8604354" y="5617254"/>
            <a:ext cx="689548" cy="4537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521742" y="3009057"/>
            <a:ext cx="2581699" cy="1569660"/>
          </a:xfrm>
          <a:prstGeom prst="rect">
            <a:avLst/>
          </a:prstGeom>
          <a:solidFill>
            <a:schemeClr val="accent2">
              <a:lumMod val="20000"/>
              <a:lumOff val="80000"/>
              <a:alpha val="73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Velocidade</a:t>
            </a:r>
          </a:p>
          <a:p>
            <a:pPr algn="ctr"/>
            <a:r>
              <a:rPr lang="pt-BR" sz="3200" dirty="0" smtClean="0"/>
              <a:t>RPM</a:t>
            </a:r>
          </a:p>
          <a:p>
            <a:pPr algn="ctr"/>
            <a:r>
              <a:rPr lang="pt-BR" sz="3200" dirty="0" smtClean="0"/>
              <a:t>Freio</a:t>
            </a:r>
            <a:endParaRPr lang="pt-BR" sz="3200" dirty="0"/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3597639" y="2536867"/>
            <a:ext cx="1924104" cy="9224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3417757" y="3536008"/>
            <a:ext cx="2103986" cy="343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3597639" y="3514519"/>
            <a:ext cx="1924102" cy="16305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8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Analisar Corrida – Detalhes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11" y="1388004"/>
            <a:ext cx="7407523" cy="5305104"/>
          </a:xfrm>
        </p:spPr>
      </p:pic>
      <p:sp>
        <p:nvSpPr>
          <p:cNvPr id="8" name="Retângulo 7"/>
          <p:cNvSpPr/>
          <p:nvPr/>
        </p:nvSpPr>
        <p:spPr>
          <a:xfrm>
            <a:off x="2880311" y="1333076"/>
            <a:ext cx="7739272" cy="5414959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86" y="1278148"/>
            <a:ext cx="4626618" cy="4388133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269" y="4363234"/>
            <a:ext cx="2997169" cy="2158583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657" y="4363234"/>
            <a:ext cx="3063466" cy="2064802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3788534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123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Cacho</vt:lpstr>
      <vt:lpstr>Sistema de Telemetria Baja - UEA</vt:lpstr>
      <vt:lpstr>Arquitetura</vt:lpstr>
      <vt:lpstr>Especificações</vt:lpstr>
      <vt:lpstr>Estado Atual</vt:lpstr>
      <vt:lpstr>Cliente</vt:lpstr>
      <vt:lpstr>Gravar Corrida</vt:lpstr>
      <vt:lpstr>Gravar Corrida – Detalhes</vt:lpstr>
      <vt:lpstr>Analisar Corrida</vt:lpstr>
      <vt:lpstr>Analisar Corrida – Detalhes</vt:lpstr>
      <vt:lpstr>Cliente – Salvar / Abrir</vt:lpstr>
      <vt:lpstr>Sensores – Em laboratório</vt:lpstr>
      <vt:lpstr>Sensores – Carro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Telemetria Baja - UEA</dc:title>
  <dc:creator>Rodrigo Barros Bernardino</dc:creator>
  <cp:lastModifiedBy>Rodrigo Barros Bernardino</cp:lastModifiedBy>
  <cp:revision>14</cp:revision>
  <dcterms:created xsi:type="dcterms:W3CDTF">2015-11-07T13:08:07Z</dcterms:created>
  <dcterms:modified xsi:type="dcterms:W3CDTF">2015-11-07T15:16:43Z</dcterms:modified>
</cp:coreProperties>
</file>