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38" r:id="rId2"/>
    <p:sldMasterId id="2147483816" r:id="rId3"/>
    <p:sldMasterId id="2147483900" r:id="rId4"/>
  </p:sldMasterIdLst>
  <p:sldIdLst>
    <p:sldId id="256" r:id="rId5"/>
    <p:sldId id="260" r:id="rId6"/>
    <p:sldId id="264" r:id="rId7"/>
    <p:sldId id="262" r:id="rId8"/>
    <p:sldId id="263" r:id="rId9"/>
    <p:sldId id="265" r:id="rId10"/>
    <p:sldId id="261" r:id="rId11"/>
    <p:sldId id="257" r:id="rId12"/>
    <p:sldId id="258" r:id="rId13"/>
    <p:sldId id="266" r:id="rId14"/>
    <p:sldId id="259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798B9-3A67-46A6-86E8-89CDE7CA86FE}" type="doc">
      <dgm:prSet loTypeId="urn:microsoft.com/office/officeart/2005/8/layout/hProcess3" loCatId="process" qsTypeId="urn:microsoft.com/office/officeart/2005/8/quickstyle/3d1" qsCatId="3D" csTypeId="urn:microsoft.com/office/officeart/2005/8/colors/accent3_2" csCatId="accent3" phldr="1"/>
      <dgm:spPr/>
    </dgm:pt>
    <dgm:pt modelId="{DE72BC3C-7E61-44D2-8423-D7B5EF341694}">
      <dgm:prSet phldrT="[Text]"/>
      <dgm:spPr/>
      <dgm:t>
        <a:bodyPr/>
        <a:lstStyle/>
        <a:p>
          <a:r>
            <a:rPr lang="de-DE" b="1" dirty="0"/>
            <a:t>„Spiel“ programmieren</a:t>
          </a:r>
        </a:p>
      </dgm:t>
    </dgm:pt>
    <dgm:pt modelId="{405569F2-DEFA-44E6-BD71-0842CB392844}" type="parTrans" cxnId="{1296DDED-D4FC-42BF-81E0-7821EB1EEF5C}">
      <dgm:prSet/>
      <dgm:spPr/>
      <dgm:t>
        <a:bodyPr/>
        <a:lstStyle/>
        <a:p>
          <a:endParaRPr lang="de-DE"/>
        </a:p>
      </dgm:t>
    </dgm:pt>
    <dgm:pt modelId="{B7A69782-8FA3-4B11-9A7E-0345B0A8A429}" type="sibTrans" cxnId="{1296DDED-D4FC-42BF-81E0-7821EB1EEF5C}">
      <dgm:prSet/>
      <dgm:spPr/>
      <dgm:t>
        <a:bodyPr/>
        <a:lstStyle/>
        <a:p>
          <a:endParaRPr lang="de-DE"/>
        </a:p>
      </dgm:t>
    </dgm:pt>
    <dgm:pt modelId="{BB252F8C-5565-491A-95FF-5EAAB04D4DB3}" type="pres">
      <dgm:prSet presAssocID="{300798B9-3A67-46A6-86E8-89CDE7CA86FE}" presName="Name0" presStyleCnt="0">
        <dgm:presLayoutVars>
          <dgm:dir/>
          <dgm:animLvl val="lvl"/>
          <dgm:resizeHandles val="exact"/>
        </dgm:presLayoutVars>
      </dgm:prSet>
      <dgm:spPr/>
    </dgm:pt>
    <dgm:pt modelId="{9DECCEE6-E820-4BA8-AA90-21A8E46E0177}" type="pres">
      <dgm:prSet presAssocID="{300798B9-3A67-46A6-86E8-89CDE7CA86FE}" presName="dummy" presStyleCnt="0"/>
      <dgm:spPr/>
    </dgm:pt>
    <dgm:pt modelId="{E873BD75-4128-4C1F-9ACA-95DA9E96A918}" type="pres">
      <dgm:prSet presAssocID="{300798B9-3A67-46A6-86E8-89CDE7CA86FE}" presName="linH" presStyleCnt="0"/>
      <dgm:spPr/>
    </dgm:pt>
    <dgm:pt modelId="{D971C1BC-0DD8-49BC-8E65-A182AF200DAD}" type="pres">
      <dgm:prSet presAssocID="{300798B9-3A67-46A6-86E8-89CDE7CA86FE}" presName="padding1" presStyleCnt="0"/>
      <dgm:spPr/>
    </dgm:pt>
    <dgm:pt modelId="{D4DFD957-C5F2-4E41-9521-B42FECD795B2}" type="pres">
      <dgm:prSet presAssocID="{DE72BC3C-7E61-44D2-8423-D7B5EF341694}" presName="linV" presStyleCnt="0"/>
      <dgm:spPr/>
    </dgm:pt>
    <dgm:pt modelId="{B594690B-E370-4B49-A86E-B0D7AB592B89}" type="pres">
      <dgm:prSet presAssocID="{DE72BC3C-7E61-44D2-8423-D7B5EF341694}" presName="spVertical1" presStyleCnt="0"/>
      <dgm:spPr/>
    </dgm:pt>
    <dgm:pt modelId="{E72D1EF7-F9E6-4D77-9562-397773BD1ADD}" type="pres">
      <dgm:prSet presAssocID="{DE72BC3C-7E61-44D2-8423-D7B5EF34169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E9AC18B1-E8A9-40ED-858D-8633DAB7D9D8}" type="pres">
      <dgm:prSet presAssocID="{DE72BC3C-7E61-44D2-8423-D7B5EF341694}" presName="spVertical2" presStyleCnt="0"/>
      <dgm:spPr/>
    </dgm:pt>
    <dgm:pt modelId="{70EAD60D-9068-473D-AA3C-DCB7D69E436A}" type="pres">
      <dgm:prSet presAssocID="{DE72BC3C-7E61-44D2-8423-D7B5EF341694}" presName="spVertical3" presStyleCnt="0"/>
      <dgm:spPr/>
    </dgm:pt>
    <dgm:pt modelId="{C9F53B51-9BEB-402C-A120-A852AD71BF9F}" type="pres">
      <dgm:prSet presAssocID="{300798B9-3A67-46A6-86E8-89CDE7CA86FE}" presName="padding2" presStyleCnt="0"/>
      <dgm:spPr/>
    </dgm:pt>
    <dgm:pt modelId="{8A8DE76C-8A24-454F-B852-7F0B70806FA3}" type="pres">
      <dgm:prSet presAssocID="{300798B9-3A67-46A6-86E8-89CDE7CA86FE}" presName="negArrow" presStyleCnt="0"/>
      <dgm:spPr/>
    </dgm:pt>
    <dgm:pt modelId="{34E07B11-91EC-4077-BCD3-AE6D1A6F55CA}" type="pres">
      <dgm:prSet presAssocID="{300798B9-3A67-46A6-86E8-89CDE7CA86FE}" presName="backgroundArrow" presStyleLbl="node1" presStyleIdx="0" presStyleCnt="1" custLinFactNeighborX="-1087" custLinFactNeighborY="-33868"/>
      <dgm:spPr/>
    </dgm:pt>
  </dgm:ptLst>
  <dgm:cxnLst>
    <dgm:cxn modelId="{3F6F1938-D4EF-45C0-996A-44E7B711E589}" type="presOf" srcId="{DE72BC3C-7E61-44D2-8423-D7B5EF341694}" destId="{E72D1EF7-F9E6-4D77-9562-397773BD1ADD}" srcOrd="0" destOrd="0" presId="urn:microsoft.com/office/officeart/2005/8/layout/hProcess3"/>
    <dgm:cxn modelId="{B5815B3B-D33B-41E0-A813-2D2083A14B8E}" type="presOf" srcId="{300798B9-3A67-46A6-86E8-89CDE7CA86FE}" destId="{BB252F8C-5565-491A-95FF-5EAAB04D4DB3}" srcOrd="0" destOrd="0" presId="urn:microsoft.com/office/officeart/2005/8/layout/hProcess3"/>
    <dgm:cxn modelId="{1296DDED-D4FC-42BF-81E0-7821EB1EEF5C}" srcId="{300798B9-3A67-46A6-86E8-89CDE7CA86FE}" destId="{DE72BC3C-7E61-44D2-8423-D7B5EF341694}" srcOrd="0" destOrd="0" parTransId="{405569F2-DEFA-44E6-BD71-0842CB392844}" sibTransId="{B7A69782-8FA3-4B11-9A7E-0345B0A8A429}"/>
    <dgm:cxn modelId="{857810A4-6D7B-4904-835C-CFA163F28475}" type="presParOf" srcId="{BB252F8C-5565-491A-95FF-5EAAB04D4DB3}" destId="{9DECCEE6-E820-4BA8-AA90-21A8E46E0177}" srcOrd="0" destOrd="0" presId="urn:microsoft.com/office/officeart/2005/8/layout/hProcess3"/>
    <dgm:cxn modelId="{9A606BD3-277A-42FD-84AF-9F7DA8EF95E7}" type="presParOf" srcId="{BB252F8C-5565-491A-95FF-5EAAB04D4DB3}" destId="{E873BD75-4128-4C1F-9ACA-95DA9E96A918}" srcOrd="1" destOrd="0" presId="urn:microsoft.com/office/officeart/2005/8/layout/hProcess3"/>
    <dgm:cxn modelId="{443B0084-7AF1-4DCB-B5D1-386D2BA50395}" type="presParOf" srcId="{E873BD75-4128-4C1F-9ACA-95DA9E96A918}" destId="{D971C1BC-0DD8-49BC-8E65-A182AF200DAD}" srcOrd="0" destOrd="0" presId="urn:microsoft.com/office/officeart/2005/8/layout/hProcess3"/>
    <dgm:cxn modelId="{7AB4CD6E-B8E9-4084-9C44-929C2D8B475C}" type="presParOf" srcId="{E873BD75-4128-4C1F-9ACA-95DA9E96A918}" destId="{D4DFD957-C5F2-4E41-9521-B42FECD795B2}" srcOrd="1" destOrd="0" presId="urn:microsoft.com/office/officeart/2005/8/layout/hProcess3"/>
    <dgm:cxn modelId="{08F4763B-D3F9-4AE5-8BE9-E51A9CC1F8C1}" type="presParOf" srcId="{D4DFD957-C5F2-4E41-9521-B42FECD795B2}" destId="{B594690B-E370-4B49-A86E-B0D7AB592B89}" srcOrd="0" destOrd="0" presId="urn:microsoft.com/office/officeart/2005/8/layout/hProcess3"/>
    <dgm:cxn modelId="{E4173B52-09DD-4F10-B17F-FEE06CD189C6}" type="presParOf" srcId="{D4DFD957-C5F2-4E41-9521-B42FECD795B2}" destId="{E72D1EF7-F9E6-4D77-9562-397773BD1ADD}" srcOrd="1" destOrd="0" presId="urn:microsoft.com/office/officeart/2005/8/layout/hProcess3"/>
    <dgm:cxn modelId="{41BD929D-5888-45E5-A711-4C011174018A}" type="presParOf" srcId="{D4DFD957-C5F2-4E41-9521-B42FECD795B2}" destId="{E9AC18B1-E8A9-40ED-858D-8633DAB7D9D8}" srcOrd="2" destOrd="0" presId="urn:microsoft.com/office/officeart/2005/8/layout/hProcess3"/>
    <dgm:cxn modelId="{27EF4ADC-5DE1-4F4A-88C6-089A74F58484}" type="presParOf" srcId="{D4DFD957-C5F2-4E41-9521-B42FECD795B2}" destId="{70EAD60D-9068-473D-AA3C-DCB7D69E436A}" srcOrd="3" destOrd="0" presId="urn:microsoft.com/office/officeart/2005/8/layout/hProcess3"/>
    <dgm:cxn modelId="{A1704513-0C90-44B4-BEEE-087FE3250145}" type="presParOf" srcId="{E873BD75-4128-4C1F-9ACA-95DA9E96A918}" destId="{C9F53B51-9BEB-402C-A120-A852AD71BF9F}" srcOrd="2" destOrd="0" presId="urn:microsoft.com/office/officeart/2005/8/layout/hProcess3"/>
    <dgm:cxn modelId="{D1CA1632-336C-421A-A5FF-F571F60D6203}" type="presParOf" srcId="{E873BD75-4128-4C1F-9ACA-95DA9E96A918}" destId="{8A8DE76C-8A24-454F-B852-7F0B70806FA3}" srcOrd="3" destOrd="0" presId="urn:microsoft.com/office/officeart/2005/8/layout/hProcess3"/>
    <dgm:cxn modelId="{3A351FAD-ED98-453D-8458-456AD441AE9F}" type="presParOf" srcId="{E873BD75-4128-4C1F-9ACA-95DA9E96A918}" destId="{34E07B11-91EC-4077-BCD3-AE6D1A6F55CA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091E30-2A4A-48B0-B1B4-0DCA6EBDA9A4}" type="doc">
      <dgm:prSet loTypeId="urn:microsoft.com/office/officeart/2005/8/layout/hProcess3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859DC12-4FD4-48BE-A955-8C5E382DE4FE}">
      <dgm:prSet phldrT="[Text]"/>
      <dgm:spPr/>
      <dgm:t>
        <a:bodyPr/>
        <a:lstStyle/>
        <a:p>
          <a:r>
            <a:rPr lang="de-DE" b="1" dirty="0"/>
            <a:t>Menüs und Funktionen</a:t>
          </a:r>
        </a:p>
      </dgm:t>
    </dgm:pt>
    <dgm:pt modelId="{4094B4B3-F11E-4562-8EA6-4C01BECEAC24}" type="parTrans" cxnId="{CFA8DE03-2328-4F91-AF8C-53A7F128BDA2}">
      <dgm:prSet/>
      <dgm:spPr/>
      <dgm:t>
        <a:bodyPr/>
        <a:lstStyle/>
        <a:p>
          <a:endParaRPr lang="de-DE"/>
        </a:p>
      </dgm:t>
    </dgm:pt>
    <dgm:pt modelId="{525A986B-DC49-4958-9FA7-FDE855C5304A}" type="sibTrans" cxnId="{CFA8DE03-2328-4F91-AF8C-53A7F128BDA2}">
      <dgm:prSet/>
      <dgm:spPr/>
      <dgm:t>
        <a:bodyPr/>
        <a:lstStyle/>
        <a:p>
          <a:endParaRPr lang="de-DE"/>
        </a:p>
      </dgm:t>
    </dgm:pt>
    <dgm:pt modelId="{8F8665E3-7DD6-4EA7-B3CC-51F353EAB8C4}">
      <dgm:prSet/>
      <dgm:spPr/>
      <dgm:t>
        <a:bodyPr/>
        <a:lstStyle/>
        <a:p>
          <a:r>
            <a:rPr lang="de-DE" b="1" dirty="0"/>
            <a:t>Mitarbeit beim Spiel</a:t>
          </a:r>
        </a:p>
      </dgm:t>
    </dgm:pt>
    <dgm:pt modelId="{EBB3F893-8A75-4824-A012-299CF90886A4}" type="parTrans" cxnId="{BE78DD95-3369-4B2C-824B-89095C2C34D6}">
      <dgm:prSet/>
      <dgm:spPr/>
      <dgm:t>
        <a:bodyPr/>
        <a:lstStyle/>
        <a:p>
          <a:endParaRPr lang="de-DE"/>
        </a:p>
      </dgm:t>
    </dgm:pt>
    <dgm:pt modelId="{EB643855-9362-485F-A949-51DB5605CD81}" type="sibTrans" cxnId="{BE78DD95-3369-4B2C-824B-89095C2C34D6}">
      <dgm:prSet/>
      <dgm:spPr/>
      <dgm:t>
        <a:bodyPr/>
        <a:lstStyle/>
        <a:p>
          <a:endParaRPr lang="de-DE"/>
        </a:p>
      </dgm:t>
    </dgm:pt>
    <dgm:pt modelId="{88DEAFA4-8259-498D-B33A-EDEC225AC348}">
      <dgm:prSet/>
      <dgm:spPr/>
      <dgm:t>
        <a:bodyPr/>
        <a:lstStyle/>
        <a:p>
          <a:r>
            <a:rPr lang="de-DE" b="1" dirty="0"/>
            <a:t>Vervollständigung</a:t>
          </a:r>
        </a:p>
      </dgm:t>
    </dgm:pt>
    <dgm:pt modelId="{5E67AC02-0550-4C8E-87C7-DE8D49704E9E}" type="parTrans" cxnId="{09CC6100-842B-449F-B2D0-C4AD70107965}">
      <dgm:prSet/>
      <dgm:spPr/>
      <dgm:t>
        <a:bodyPr/>
        <a:lstStyle/>
        <a:p>
          <a:endParaRPr lang="de-DE"/>
        </a:p>
      </dgm:t>
    </dgm:pt>
    <dgm:pt modelId="{6F87C83F-DE56-4FFC-B3F7-02744C490CFC}" type="sibTrans" cxnId="{09CC6100-842B-449F-B2D0-C4AD70107965}">
      <dgm:prSet/>
      <dgm:spPr/>
      <dgm:t>
        <a:bodyPr/>
        <a:lstStyle/>
        <a:p>
          <a:endParaRPr lang="de-DE"/>
        </a:p>
      </dgm:t>
    </dgm:pt>
    <dgm:pt modelId="{D3FA29A4-6C6E-4A73-BD94-4E46B0B68F68}" type="pres">
      <dgm:prSet presAssocID="{DF091E30-2A4A-48B0-B1B4-0DCA6EBDA9A4}" presName="Name0" presStyleCnt="0">
        <dgm:presLayoutVars>
          <dgm:dir/>
          <dgm:animLvl val="lvl"/>
          <dgm:resizeHandles val="exact"/>
        </dgm:presLayoutVars>
      </dgm:prSet>
      <dgm:spPr/>
    </dgm:pt>
    <dgm:pt modelId="{AF87D533-5332-4425-BD91-258E4BA29F42}" type="pres">
      <dgm:prSet presAssocID="{DF091E30-2A4A-48B0-B1B4-0DCA6EBDA9A4}" presName="dummy" presStyleCnt="0"/>
      <dgm:spPr/>
    </dgm:pt>
    <dgm:pt modelId="{398E59A6-AF5B-455B-B60D-FFFDE3C6D502}" type="pres">
      <dgm:prSet presAssocID="{DF091E30-2A4A-48B0-B1B4-0DCA6EBDA9A4}" presName="linH" presStyleCnt="0"/>
      <dgm:spPr/>
    </dgm:pt>
    <dgm:pt modelId="{9198F657-EC1C-4D14-A7D8-67F08D1AF87D}" type="pres">
      <dgm:prSet presAssocID="{DF091E30-2A4A-48B0-B1B4-0DCA6EBDA9A4}" presName="padding1" presStyleCnt="0"/>
      <dgm:spPr/>
    </dgm:pt>
    <dgm:pt modelId="{F8767472-7656-409D-ADA4-B7D5F3CA5209}" type="pres">
      <dgm:prSet presAssocID="{0859DC12-4FD4-48BE-A955-8C5E382DE4FE}" presName="linV" presStyleCnt="0"/>
      <dgm:spPr/>
    </dgm:pt>
    <dgm:pt modelId="{F5DDB110-E00E-4180-A082-0982FBFB5063}" type="pres">
      <dgm:prSet presAssocID="{0859DC12-4FD4-48BE-A955-8C5E382DE4FE}" presName="spVertical1" presStyleCnt="0"/>
      <dgm:spPr/>
    </dgm:pt>
    <dgm:pt modelId="{38D11410-542F-4503-9FA3-B2F1490C1CC4}" type="pres">
      <dgm:prSet presAssocID="{0859DC12-4FD4-48BE-A955-8C5E382DE4FE}" presName="parTx" presStyleLbl="revTx" presStyleIdx="0" presStyleCnt="3" custLinFactNeighborX="-11587" custLinFactNeighborY="49935">
        <dgm:presLayoutVars>
          <dgm:chMax val="0"/>
          <dgm:chPref val="0"/>
          <dgm:bulletEnabled val="1"/>
        </dgm:presLayoutVars>
      </dgm:prSet>
      <dgm:spPr/>
    </dgm:pt>
    <dgm:pt modelId="{619F7DA9-01D3-41D7-9256-6E3778EF318A}" type="pres">
      <dgm:prSet presAssocID="{0859DC12-4FD4-48BE-A955-8C5E382DE4FE}" presName="spVertical2" presStyleCnt="0"/>
      <dgm:spPr/>
    </dgm:pt>
    <dgm:pt modelId="{A2AF01FE-408E-4E58-A3B9-A5591A80C5DF}" type="pres">
      <dgm:prSet presAssocID="{0859DC12-4FD4-48BE-A955-8C5E382DE4FE}" presName="spVertical3" presStyleCnt="0"/>
      <dgm:spPr/>
    </dgm:pt>
    <dgm:pt modelId="{EA3E7938-C0CA-4FF0-9115-888156670D35}" type="pres">
      <dgm:prSet presAssocID="{525A986B-DC49-4958-9FA7-FDE855C5304A}" presName="space" presStyleCnt="0"/>
      <dgm:spPr/>
    </dgm:pt>
    <dgm:pt modelId="{C008D7AB-F519-43CF-AF54-CFA5D11CD1AC}" type="pres">
      <dgm:prSet presAssocID="{8F8665E3-7DD6-4EA7-B3CC-51F353EAB8C4}" presName="linV" presStyleCnt="0"/>
      <dgm:spPr/>
    </dgm:pt>
    <dgm:pt modelId="{F835E67F-51D5-431A-AEF4-BFB804E5394A}" type="pres">
      <dgm:prSet presAssocID="{8F8665E3-7DD6-4EA7-B3CC-51F353EAB8C4}" presName="spVertical1" presStyleCnt="0"/>
      <dgm:spPr/>
    </dgm:pt>
    <dgm:pt modelId="{A168A93E-7FF9-49B3-8416-8616BFB166DA}" type="pres">
      <dgm:prSet presAssocID="{8F8665E3-7DD6-4EA7-B3CC-51F353EAB8C4}" presName="parTx" presStyleLbl="revTx" presStyleIdx="1" presStyleCnt="3" custLinFactNeighborX="-7232" custLinFactNeighborY="52154">
        <dgm:presLayoutVars>
          <dgm:chMax val="0"/>
          <dgm:chPref val="0"/>
          <dgm:bulletEnabled val="1"/>
        </dgm:presLayoutVars>
      </dgm:prSet>
      <dgm:spPr/>
    </dgm:pt>
    <dgm:pt modelId="{5BFFE7FE-96CF-4E87-B9F6-09F7FD8C19A5}" type="pres">
      <dgm:prSet presAssocID="{8F8665E3-7DD6-4EA7-B3CC-51F353EAB8C4}" presName="spVertical2" presStyleCnt="0"/>
      <dgm:spPr/>
    </dgm:pt>
    <dgm:pt modelId="{9D5C3639-322B-4ADC-A0E8-499E53292792}" type="pres">
      <dgm:prSet presAssocID="{8F8665E3-7DD6-4EA7-B3CC-51F353EAB8C4}" presName="spVertical3" presStyleCnt="0"/>
      <dgm:spPr/>
    </dgm:pt>
    <dgm:pt modelId="{6BEF5BAE-2976-4227-8858-955693D1FBCE}" type="pres">
      <dgm:prSet presAssocID="{EB643855-9362-485F-A949-51DB5605CD81}" presName="space" presStyleCnt="0"/>
      <dgm:spPr/>
    </dgm:pt>
    <dgm:pt modelId="{67DC1E12-D441-4AEF-9345-911EBE74228C}" type="pres">
      <dgm:prSet presAssocID="{88DEAFA4-8259-498D-B33A-EDEC225AC348}" presName="linV" presStyleCnt="0"/>
      <dgm:spPr/>
    </dgm:pt>
    <dgm:pt modelId="{7CD48009-EA27-4DC5-AF53-DADAC050A6B5}" type="pres">
      <dgm:prSet presAssocID="{88DEAFA4-8259-498D-B33A-EDEC225AC348}" presName="spVertical1" presStyleCnt="0"/>
      <dgm:spPr/>
    </dgm:pt>
    <dgm:pt modelId="{0D8DE674-9C02-4140-9795-FBF066D0412D}" type="pres">
      <dgm:prSet presAssocID="{88DEAFA4-8259-498D-B33A-EDEC225AC348}" presName="parTx" presStyleLbl="revTx" presStyleIdx="2" presStyleCnt="3" custLinFactNeighborX="-11356" custLinFactNeighborY="51821">
        <dgm:presLayoutVars>
          <dgm:chMax val="0"/>
          <dgm:chPref val="0"/>
          <dgm:bulletEnabled val="1"/>
        </dgm:presLayoutVars>
      </dgm:prSet>
      <dgm:spPr/>
    </dgm:pt>
    <dgm:pt modelId="{D83F7DB1-AFC4-45F7-8E51-9D770084A8E3}" type="pres">
      <dgm:prSet presAssocID="{88DEAFA4-8259-498D-B33A-EDEC225AC348}" presName="spVertical2" presStyleCnt="0"/>
      <dgm:spPr/>
    </dgm:pt>
    <dgm:pt modelId="{3CF17000-EBE1-4F06-B000-F7A98C90545B}" type="pres">
      <dgm:prSet presAssocID="{88DEAFA4-8259-498D-B33A-EDEC225AC348}" presName="spVertical3" presStyleCnt="0"/>
      <dgm:spPr/>
    </dgm:pt>
    <dgm:pt modelId="{9661EF1A-197E-4339-945C-EEA751B01140}" type="pres">
      <dgm:prSet presAssocID="{DF091E30-2A4A-48B0-B1B4-0DCA6EBDA9A4}" presName="padding2" presStyleCnt="0"/>
      <dgm:spPr/>
    </dgm:pt>
    <dgm:pt modelId="{364A3C11-3BA8-446C-9C95-E36129A26495}" type="pres">
      <dgm:prSet presAssocID="{DF091E30-2A4A-48B0-B1B4-0DCA6EBDA9A4}" presName="negArrow" presStyleCnt="0"/>
      <dgm:spPr/>
    </dgm:pt>
    <dgm:pt modelId="{17C96298-E682-435E-B233-498A49FC6093}" type="pres">
      <dgm:prSet presAssocID="{DF091E30-2A4A-48B0-B1B4-0DCA6EBDA9A4}" presName="backgroundArrow" presStyleLbl="node1" presStyleIdx="0" presStyleCnt="1" custLinFactY="17616" custLinFactNeighborX="-1087" custLinFactNeighborY="100000"/>
      <dgm:spPr/>
    </dgm:pt>
  </dgm:ptLst>
  <dgm:cxnLst>
    <dgm:cxn modelId="{09CC6100-842B-449F-B2D0-C4AD70107965}" srcId="{DF091E30-2A4A-48B0-B1B4-0DCA6EBDA9A4}" destId="{88DEAFA4-8259-498D-B33A-EDEC225AC348}" srcOrd="2" destOrd="0" parTransId="{5E67AC02-0550-4C8E-87C7-DE8D49704E9E}" sibTransId="{6F87C83F-DE56-4FFC-B3F7-02744C490CFC}"/>
    <dgm:cxn modelId="{CFA8DE03-2328-4F91-AF8C-53A7F128BDA2}" srcId="{DF091E30-2A4A-48B0-B1B4-0DCA6EBDA9A4}" destId="{0859DC12-4FD4-48BE-A955-8C5E382DE4FE}" srcOrd="0" destOrd="0" parTransId="{4094B4B3-F11E-4562-8EA6-4C01BECEAC24}" sibTransId="{525A986B-DC49-4958-9FA7-FDE855C5304A}"/>
    <dgm:cxn modelId="{43444C05-EB2C-430E-A79E-136016CC47B5}" type="presOf" srcId="{0859DC12-4FD4-48BE-A955-8C5E382DE4FE}" destId="{38D11410-542F-4503-9FA3-B2F1490C1CC4}" srcOrd="0" destOrd="0" presId="urn:microsoft.com/office/officeart/2005/8/layout/hProcess3"/>
    <dgm:cxn modelId="{241D2F46-A7F1-48C6-80C0-3852713958AD}" type="presOf" srcId="{8F8665E3-7DD6-4EA7-B3CC-51F353EAB8C4}" destId="{A168A93E-7FF9-49B3-8416-8616BFB166DA}" srcOrd="0" destOrd="0" presId="urn:microsoft.com/office/officeart/2005/8/layout/hProcess3"/>
    <dgm:cxn modelId="{8ED06B8C-F894-43C6-9C51-26CD4BD47540}" type="presOf" srcId="{DF091E30-2A4A-48B0-B1B4-0DCA6EBDA9A4}" destId="{D3FA29A4-6C6E-4A73-BD94-4E46B0B68F68}" srcOrd="0" destOrd="0" presId="urn:microsoft.com/office/officeart/2005/8/layout/hProcess3"/>
    <dgm:cxn modelId="{BE78DD95-3369-4B2C-824B-89095C2C34D6}" srcId="{DF091E30-2A4A-48B0-B1B4-0DCA6EBDA9A4}" destId="{8F8665E3-7DD6-4EA7-B3CC-51F353EAB8C4}" srcOrd="1" destOrd="0" parTransId="{EBB3F893-8A75-4824-A012-299CF90886A4}" sibTransId="{EB643855-9362-485F-A949-51DB5605CD81}"/>
    <dgm:cxn modelId="{8023A0D6-D911-48B7-916E-98A159337BCE}" type="presOf" srcId="{88DEAFA4-8259-498D-B33A-EDEC225AC348}" destId="{0D8DE674-9C02-4140-9795-FBF066D0412D}" srcOrd="0" destOrd="0" presId="urn:microsoft.com/office/officeart/2005/8/layout/hProcess3"/>
    <dgm:cxn modelId="{3E8227E2-C2E2-476F-8990-11C22B88DF78}" type="presParOf" srcId="{D3FA29A4-6C6E-4A73-BD94-4E46B0B68F68}" destId="{AF87D533-5332-4425-BD91-258E4BA29F42}" srcOrd="0" destOrd="0" presId="urn:microsoft.com/office/officeart/2005/8/layout/hProcess3"/>
    <dgm:cxn modelId="{70493029-5DDF-4638-AAEE-EAA78F7D64FD}" type="presParOf" srcId="{D3FA29A4-6C6E-4A73-BD94-4E46B0B68F68}" destId="{398E59A6-AF5B-455B-B60D-FFFDE3C6D502}" srcOrd="1" destOrd="0" presId="urn:microsoft.com/office/officeart/2005/8/layout/hProcess3"/>
    <dgm:cxn modelId="{04D0CE7B-AA28-474D-9FD0-EC33931BEB94}" type="presParOf" srcId="{398E59A6-AF5B-455B-B60D-FFFDE3C6D502}" destId="{9198F657-EC1C-4D14-A7D8-67F08D1AF87D}" srcOrd="0" destOrd="0" presId="urn:microsoft.com/office/officeart/2005/8/layout/hProcess3"/>
    <dgm:cxn modelId="{473BB2EB-5F94-4A35-A8BB-718E2D8FEF6A}" type="presParOf" srcId="{398E59A6-AF5B-455B-B60D-FFFDE3C6D502}" destId="{F8767472-7656-409D-ADA4-B7D5F3CA5209}" srcOrd="1" destOrd="0" presId="urn:microsoft.com/office/officeart/2005/8/layout/hProcess3"/>
    <dgm:cxn modelId="{74E6F0DF-F4ED-4E94-AB7D-8B7A34C87DB3}" type="presParOf" srcId="{F8767472-7656-409D-ADA4-B7D5F3CA5209}" destId="{F5DDB110-E00E-4180-A082-0982FBFB5063}" srcOrd="0" destOrd="0" presId="urn:microsoft.com/office/officeart/2005/8/layout/hProcess3"/>
    <dgm:cxn modelId="{BBD78D3B-4C95-41AB-AA48-2ACEB06B6DE6}" type="presParOf" srcId="{F8767472-7656-409D-ADA4-B7D5F3CA5209}" destId="{38D11410-542F-4503-9FA3-B2F1490C1CC4}" srcOrd="1" destOrd="0" presId="urn:microsoft.com/office/officeart/2005/8/layout/hProcess3"/>
    <dgm:cxn modelId="{0CCF812E-1D1A-4C20-91DB-3818B525A1A2}" type="presParOf" srcId="{F8767472-7656-409D-ADA4-B7D5F3CA5209}" destId="{619F7DA9-01D3-41D7-9256-6E3778EF318A}" srcOrd="2" destOrd="0" presId="urn:microsoft.com/office/officeart/2005/8/layout/hProcess3"/>
    <dgm:cxn modelId="{39EB2063-EE86-47FE-BB16-4C9363BE7F09}" type="presParOf" srcId="{F8767472-7656-409D-ADA4-B7D5F3CA5209}" destId="{A2AF01FE-408E-4E58-A3B9-A5591A80C5DF}" srcOrd="3" destOrd="0" presId="urn:microsoft.com/office/officeart/2005/8/layout/hProcess3"/>
    <dgm:cxn modelId="{3E33F1BA-A587-44F1-908B-F1048B22D4B6}" type="presParOf" srcId="{398E59A6-AF5B-455B-B60D-FFFDE3C6D502}" destId="{EA3E7938-C0CA-4FF0-9115-888156670D35}" srcOrd="2" destOrd="0" presId="urn:microsoft.com/office/officeart/2005/8/layout/hProcess3"/>
    <dgm:cxn modelId="{D376D72D-11AE-4EE4-9888-0B8C5323EAF4}" type="presParOf" srcId="{398E59A6-AF5B-455B-B60D-FFFDE3C6D502}" destId="{C008D7AB-F519-43CF-AF54-CFA5D11CD1AC}" srcOrd="3" destOrd="0" presId="urn:microsoft.com/office/officeart/2005/8/layout/hProcess3"/>
    <dgm:cxn modelId="{5BA4DF44-B357-4B21-8424-D8527D50200D}" type="presParOf" srcId="{C008D7AB-F519-43CF-AF54-CFA5D11CD1AC}" destId="{F835E67F-51D5-431A-AEF4-BFB804E5394A}" srcOrd="0" destOrd="0" presId="urn:microsoft.com/office/officeart/2005/8/layout/hProcess3"/>
    <dgm:cxn modelId="{B7EFC03E-5A2A-4F5E-8084-923D3C5E3280}" type="presParOf" srcId="{C008D7AB-F519-43CF-AF54-CFA5D11CD1AC}" destId="{A168A93E-7FF9-49B3-8416-8616BFB166DA}" srcOrd="1" destOrd="0" presId="urn:microsoft.com/office/officeart/2005/8/layout/hProcess3"/>
    <dgm:cxn modelId="{27102D6C-E4F1-4F88-9FE7-C375BEDEFD54}" type="presParOf" srcId="{C008D7AB-F519-43CF-AF54-CFA5D11CD1AC}" destId="{5BFFE7FE-96CF-4E87-B9F6-09F7FD8C19A5}" srcOrd="2" destOrd="0" presId="urn:microsoft.com/office/officeart/2005/8/layout/hProcess3"/>
    <dgm:cxn modelId="{C2F54C49-39AE-4C4C-B8CF-4EAC29B5AB42}" type="presParOf" srcId="{C008D7AB-F519-43CF-AF54-CFA5D11CD1AC}" destId="{9D5C3639-322B-4ADC-A0E8-499E53292792}" srcOrd="3" destOrd="0" presId="urn:microsoft.com/office/officeart/2005/8/layout/hProcess3"/>
    <dgm:cxn modelId="{1EB66C21-CF5A-4826-953D-EFC625D27B7A}" type="presParOf" srcId="{398E59A6-AF5B-455B-B60D-FFFDE3C6D502}" destId="{6BEF5BAE-2976-4227-8858-955693D1FBCE}" srcOrd="4" destOrd="0" presId="urn:microsoft.com/office/officeart/2005/8/layout/hProcess3"/>
    <dgm:cxn modelId="{A93C3E89-CDED-4218-B6DE-59D8E2E6BBE7}" type="presParOf" srcId="{398E59A6-AF5B-455B-B60D-FFFDE3C6D502}" destId="{67DC1E12-D441-4AEF-9345-911EBE74228C}" srcOrd="5" destOrd="0" presId="urn:microsoft.com/office/officeart/2005/8/layout/hProcess3"/>
    <dgm:cxn modelId="{ABD79BD3-B3E8-40DE-813B-0795C6605E20}" type="presParOf" srcId="{67DC1E12-D441-4AEF-9345-911EBE74228C}" destId="{7CD48009-EA27-4DC5-AF53-DADAC050A6B5}" srcOrd="0" destOrd="0" presId="urn:microsoft.com/office/officeart/2005/8/layout/hProcess3"/>
    <dgm:cxn modelId="{EF68F4DB-44E3-45E7-B3A1-D33355FB1A06}" type="presParOf" srcId="{67DC1E12-D441-4AEF-9345-911EBE74228C}" destId="{0D8DE674-9C02-4140-9795-FBF066D0412D}" srcOrd="1" destOrd="0" presId="urn:microsoft.com/office/officeart/2005/8/layout/hProcess3"/>
    <dgm:cxn modelId="{AA623929-34A4-4F28-B625-11E78C0F5D14}" type="presParOf" srcId="{67DC1E12-D441-4AEF-9345-911EBE74228C}" destId="{D83F7DB1-AFC4-45F7-8E51-9D770084A8E3}" srcOrd="2" destOrd="0" presId="urn:microsoft.com/office/officeart/2005/8/layout/hProcess3"/>
    <dgm:cxn modelId="{44390660-5796-41FE-85C1-836834073145}" type="presParOf" srcId="{67DC1E12-D441-4AEF-9345-911EBE74228C}" destId="{3CF17000-EBE1-4F06-B000-F7A98C90545B}" srcOrd="3" destOrd="0" presId="urn:microsoft.com/office/officeart/2005/8/layout/hProcess3"/>
    <dgm:cxn modelId="{77F6CDE2-57FB-4D49-97FA-68254D9876AF}" type="presParOf" srcId="{398E59A6-AF5B-455B-B60D-FFFDE3C6D502}" destId="{9661EF1A-197E-4339-945C-EEA751B01140}" srcOrd="6" destOrd="0" presId="urn:microsoft.com/office/officeart/2005/8/layout/hProcess3"/>
    <dgm:cxn modelId="{297B878A-96B9-4665-91A6-15E2A4F7B347}" type="presParOf" srcId="{398E59A6-AF5B-455B-B60D-FFFDE3C6D502}" destId="{364A3C11-3BA8-446C-9C95-E36129A26495}" srcOrd="7" destOrd="0" presId="urn:microsoft.com/office/officeart/2005/8/layout/hProcess3"/>
    <dgm:cxn modelId="{BF2CCF38-C91E-4C12-85E0-BBA091AF29E6}" type="presParOf" srcId="{398E59A6-AF5B-455B-B60D-FFFDE3C6D502}" destId="{17C96298-E682-435E-B233-498A49FC6093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07B11-91EC-4077-BCD3-AE6D1A6F55CA}">
      <dsp:nvSpPr>
        <dsp:cNvPr id="0" name=""/>
        <dsp:cNvSpPr/>
      </dsp:nvSpPr>
      <dsp:spPr>
        <a:xfrm>
          <a:off x="0" y="0"/>
          <a:ext cx="9742415" cy="1512000"/>
        </a:xfrm>
        <a:prstGeom prst="right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2D1EF7-F9E6-4D77-9562-397773BD1ADD}">
      <dsp:nvSpPr>
        <dsp:cNvPr id="0" name=""/>
        <dsp:cNvSpPr/>
      </dsp:nvSpPr>
      <dsp:spPr>
        <a:xfrm>
          <a:off x="782783" y="396895"/>
          <a:ext cx="8572183" cy="7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0" bIns="21336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dirty="0"/>
            <a:t>„Spiel“ programmieren</a:t>
          </a:r>
        </a:p>
      </dsp:txBody>
      <dsp:txXfrm>
        <a:off x="782783" y="396895"/>
        <a:ext cx="8572183" cy="75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96298-E682-435E-B233-498A49FC6093}">
      <dsp:nvSpPr>
        <dsp:cNvPr id="0" name=""/>
        <dsp:cNvSpPr/>
      </dsp:nvSpPr>
      <dsp:spPr>
        <a:xfrm>
          <a:off x="0" y="402040"/>
          <a:ext cx="9742413" cy="1368000"/>
        </a:xfrm>
        <a:prstGeom prst="right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8DE674-9C02-4140-9795-FBF066D0412D}">
      <dsp:nvSpPr>
        <dsp:cNvPr id="0" name=""/>
        <dsp:cNvSpPr/>
      </dsp:nvSpPr>
      <dsp:spPr>
        <a:xfrm>
          <a:off x="6513550" y="720248"/>
          <a:ext cx="2502201" cy="6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Vervollständigung</a:t>
          </a:r>
        </a:p>
      </dsp:txBody>
      <dsp:txXfrm>
        <a:off x="6513550" y="720248"/>
        <a:ext cx="2502201" cy="684000"/>
      </dsp:txXfrm>
    </dsp:sp>
    <dsp:sp modelId="{A168A93E-7FF9-49B3-8416-8616BFB166DA}">
      <dsp:nvSpPr>
        <dsp:cNvPr id="0" name=""/>
        <dsp:cNvSpPr/>
      </dsp:nvSpPr>
      <dsp:spPr>
        <a:xfrm>
          <a:off x="3614099" y="721387"/>
          <a:ext cx="2502201" cy="6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Mitarbeit beim Spiel</a:t>
          </a:r>
        </a:p>
      </dsp:txBody>
      <dsp:txXfrm>
        <a:off x="3614099" y="721387"/>
        <a:ext cx="2502201" cy="684000"/>
      </dsp:txXfrm>
    </dsp:sp>
    <dsp:sp modelId="{38D11410-542F-4503-9FA3-B2F1490C1CC4}">
      <dsp:nvSpPr>
        <dsp:cNvPr id="0" name=""/>
        <dsp:cNvSpPr/>
      </dsp:nvSpPr>
      <dsp:spPr>
        <a:xfrm>
          <a:off x="502486" y="713798"/>
          <a:ext cx="2502201" cy="6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Menüs und Funktionen</a:t>
          </a:r>
        </a:p>
      </dsp:txBody>
      <dsp:txXfrm>
        <a:off x="502486" y="713798"/>
        <a:ext cx="2502201" cy="68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88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78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043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220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548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096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035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97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79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224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869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294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46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287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996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713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3729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066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554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14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143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01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9106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9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640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5584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4634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863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7298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844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904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015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97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590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896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038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1048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6044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17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29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0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58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749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23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17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6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21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3AEC259-708E-49D5-B034-12324CCF22B6}" type="datetimeFigureOut">
              <a:rPr lang="de-DE" smtClean="0"/>
              <a:t>05.12.2017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17AFA2A-4A13-4647-BFA7-C7E2271E78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96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F269F-43CB-4170-A6F1-D03652FAD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App: Schiffe versenken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1E1231-7851-4AD6-8AA1-DA0AE7727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459" y="3808456"/>
            <a:ext cx="9655728" cy="1655762"/>
          </a:xfrm>
        </p:spPr>
        <p:txBody>
          <a:bodyPr/>
          <a:lstStyle/>
          <a:p>
            <a:r>
              <a:rPr lang="de-DE" dirty="0"/>
              <a:t>Gruppe: Steffen Breuer, Rebecca Bruch, Lukas </a:t>
            </a:r>
            <a:r>
              <a:rPr lang="de-DE" dirty="0" err="1"/>
              <a:t>Emmendörffer</a:t>
            </a:r>
            <a:r>
              <a:rPr lang="de-DE" dirty="0"/>
              <a:t>, Lisa Neumann</a:t>
            </a:r>
          </a:p>
        </p:txBody>
      </p:sp>
    </p:spTree>
    <p:extLst>
      <p:ext uri="{BB962C8B-B14F-4D97-AF65-F5344CB8AC3E}">
        <p14:creationId xmlns:p14="http://schemas.microsoft.com/office/powerpoint/2010/main" val="357756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50387B7-0803-4D42-9EDD-C939161D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Arbeitsaufteilung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FAA2EC-E69A-4112-BFB6-F8FAD4E4B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96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D7750-FD91-47E5-87B0-46172C2B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DFACD6C3-E9A0-4C69-A739-30FCD5BEA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283484"/>
              </p:ext>
            </p:extLst>
          </p:nvPr>
        </p:nvGraphicFramePr>
        <p:xfrm>
          <a:off x="1224792" y="2207222"/>
          <a:ext cx="9742415" cy="1549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2FB66AE-EF04-459D-B40D-FC4375463AB4}"/>
              </a:ext>
            </a:extLst>
          </p:cNvPr>
          <p:cNvCxnSpPr/>
          <p:nvPr/>
        </p:nvCxnSpPr>
        <p:spPr>
          <a:xfrm>
            <a:off x="1224793" y="2474752"/>
            <a:ext cx="9135611" cy="0"/>
          </a:xfrm>
          <a:prstGeom prst="straightConnector1">
            <a:avLst/>
          </a:prstGeom>
          <a:ln>
            <a:noFill/>
            <a:tailEnd type="triangle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58ED409-8EB4-4D0F-96BC-861FF35255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056718"/>
              </p:ext>
            </p:extLst>
          </p:nvPr>
        </p:nvGraphicFramePr>
        <p:xfrm>
          <a:off x="1224792" y="3926048"/>
          <a:ext cx="9742413" cy="1770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CF06182E-9C51-45C8-82C7-4756EFEAD72D}"/>
              </a:ext>
            </a:extLst>
          </p:cNvPr>
          <p:cNvSpPr txBox="1"/>
          <p:nvPr/>
        </p:nvSpPr>
        <p:spPr>
          <a:xfrm>
            <a:off x="1120629" y="1719496"/>
            <a:ext cx="1715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Gruppe 1:</a:t>
            </a:r>
          </a:p>
          <a:p>
            <a:r>
              <a:rPr lang="de-DE" sz="2400" dirty="0"/>
              <a:t>Lisa + Lukas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3E3C0B-2DC4-42DC-A6F5-63DA83876A99}"/>
              </a:ext>
            </a:extLst>
          </p:cNvPr>
          <p:cNvSpPr txBox="1"/>
          <p:nvPr/>
        </p:nvSpPr>
        <p:spPr>
          <a:xfrm>
            <a:off x="1143000" y="3757013"/>
            <a:ext cx="2463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Gruppe 2:</a:t>
            </a:r>
          </a:p>
          <a:p>
            <a:r>
              <a:rPr lang="de-DE" sz="2400" dirty="0"/>
              <a:t>Rebecca + Steffen</a:t>
            </a:r>
          </a:p>
        </p:txBody>
      </p:sp>
    </p:spTree>
    <p:extLst>
      <p:ext uri="{BB962C8B-B14F-4D97-AF65-F5344CB8AC3E}">
        <p14:creationId xmlns:p14="http://schemas.microsoft.com/office/powerpoint/2010/main" val="223865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A31E5D0-F224-4A58-8ED7-FC5630A5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F262C1-6645-4A01-939F-75FD9E13E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79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18529-7C6C-4CE5-85CB-A3383112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6320E-39AF-45B1-A661-E375CEA0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de-DE" dirty="0"/>
              <a:t>Bis 15.12.17 Pause, Fokus auf Mathe</a:t>
            </a:r>
          </a:p>
          <a:p>
            <a:pPr>
              <a:lnSpc>
                <a:spcPct val="120000"/>
              </a:lnSpc>
            </a:pPr>
            <a:r>
              <a:rPr lang="de-DE" dirty="0"/>
              <a:t>Bis Weihnachten:</a:t>
            </a:r>
          </a:p>
          <a:p>
            <a:pPr lvl="1">
              <a:lnSpc>
                <a:spcPct val="120000"/>
              </a:lnSpc>
            </a:pPr>
            <a:r>
              <a:rPr lang="de-DE" dirty="0" err="1"/>
              <a:t>Bluetoothverbindung</a:t>
            </a:r>
            <a:r>
              <a:rPr lang="de-DE" dirty="0"/>
              <a:t> herstellen können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Menüs erstellen und verknüpfen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Erster </a:t>
            </a:r>
            <a:r>
              <a:rPr lang="de-DE" u="sng" dirty="0"/>
              <a:t>spielbarer </a:t>
            </a:r>
            <a:r>
              <a:rPr lang="de-DE" dirty="0"/>
              <a:t>Prototyp soll fertig werden</a:t>
            </a:r>
          </a:p>
          <a:p>
            <a:pPr>
              <a:lnSpc>
                <a:spcPct val="120000"/>
              </a:lnSpc>
            </a:pPr>
            <a:r>
              <a:rPr lang="de-DE" dirty="0"/>
              <a:t>Bis Mitte Januar: 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restliche Funktionen</a:t>
            </a:r>
          </a:p>
          <a:p>
            <a:pPr>
              <a:lnSpc>
                <a:spcPct val="120000"/>
              </a:lnSpc>
            </a:pPr>
            <a:r>
              <a:rPr lang="de-DE" dirty="0"/>
              <a:t>Bis Abgabe: 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„Feinschliff“ am Design, wenn möglich optionale Ideen implementieren</a:t>
            </a:r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11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6222C-097B-4261-A11E-8E9F9587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25C709-91CB-40E7-ABDF-4466F04F0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Kernidee</a:t>
            </a:r>
          </a:p>
          <a:p>
            <a:r>
              <a:rPr lang="de-DE" dirty="0"/>
              <a:t>Aufgabenanalyse</a:t>
            </a:r>
          </a:p>
          <a:p>
            <a:r>
              <a:rPr lang="de-DE" dirty="0"/>
              <a:t>Skizzen</a:t>
            </a:r>
          </a:p>
          <a:p>
            <a:r>
              <a:rPr lang="de-DE" dirty="0"/>
              <a:t>Arbeitsaufteilung</a:t>
            </a:r>
          </a:p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88170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35C55D5-AF34-438D-9B9A-BAF85636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Kernidee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CA5BD6-B3C0-4E00-A1D3-4FC89DAE6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22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8C29C-9315-48D6-956F-183567BB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D202B7-AF33-4257-A5F5-10C7AFD36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Spiel: Schiffe versenken</a:t>
            </a:r>
          </a:p>
          <a:p>
            <a:pPr>
              <a:lnSpc>
                <a:spcPct val="150000"/>
              </a:lnSpc>
            </a:pPr>
            <a:r>
              <a:rPr lang="de-DE" dirty="0"/>
              <a:t>im vs. Modus mit anderen Spielern</a:t>
            </a:r>
          </a:p>
          <a:p>
            <a:pPr>
              <a:lnSpc>
                <a:spcPct val="150000"/>
              </a:lnSpc>
            </a:pPr>
            <a:r>
              <a:rPr lang="de-DE" dirty="0"/>
              <a:t>Verbindung über Bluetooth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73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CE65F7A-30F1-48B0-AE68-EDD297AB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Aufgabenanalyse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6CED88-B273-4C68-B167-CB536CADE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97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B769E5F-8C1B-469B-A1D6-6DC300E1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+ Funktionen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CFD66E-EB0E-442B-B3BC-636CA493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Grundsätzlich: Spiel spielen können, d.h.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Eigene Schiffe setzen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Anzeige des eigenen Felds und des gegnerischen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Auswahl des Zielfeldes per Berührung oder Eingabe der Koordinaten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Bluetoothverbindung</a:t>
            </a:r>
            <a:r>
              <a:rPr lang="de-DE" dirty="0"/>
              <a:t> mit Gegner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History</a:t>
            </a:r>
            <a:r>
              <a:rPr lang="de-DE" dirty="0"/>
              <a:t> mit Statistiken und Überblicken der letzten Spiele + Share Funktion</a:t>
            </a:r>
          </a:p>
          <a:p>
            <a:pPr>
              <a:lnSpc>
                <a:spcPct val="150000"/>
              </a:lnSpc>
            </a:pPr>
            <a:r>
              <a:rPr lang="de-DE" dirty="0"/>
              <a:t>Einstellungen für Musik und Sound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166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CA5DFF-F495-4742-A367-54A045B7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Skizzen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EBF717-D7DB-4F06-AE8D-4827B970F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73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037F7-CCBD-4DAA-BFFF-C2AA4C1A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Startbildschirm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E2A99F5-5E22-4CC9-B401-1E87724DA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51" y="1790530"/>
            <a:ext cx="2846411" cy="4624465"/>
          </a:xfr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BC42640-FAE1-4E64-9EFF-15149E057C0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612858" y="1790531"/>
            <a:ext cx="2909358" cy="215723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EC2FB87-7934-4703-BB67-6E70DA993DFC}"/>
              </a:ext>
            </a:extLst>
          </p:cNvPr>
          <p:cNvSpPr txBox="1"/>
          <p:nvPr/>
        </p:nvSpPr>
        <p:spPr>
          <a:xfrm>
            <a:off x="6522216" y="1467365"/>
            <a:ext cx="3501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Matchmaking</a:t>
            </a:r>
            <a:r>
              <a:rPr lang="de-DE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Spiel erstellen oder Spiel suchen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70187D-00D9-4442-885D-2F517EF64FB9}"/>
              </a:ext>
            </a:extLst>
          </p:cNvPr>
          <p:cNvSpPr txBox="1"/>
          <p:nvPr/>
        </p:nvSpPr>
        <p:spPr>
          <a:xfrm>
            <a:off x="6522216" y="2278290"/>
            <a:ext cx="37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Hilfe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Kurze Erklärung zur Bedienung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4BC1AAE-1EEA-437F-9CC8-9A2CD61999C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612858" y="2601456"/>
            <a:ext cx="2909358" cy="13463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7CA60F11-607C-4AA1-AB86-EDB6446BF885}"/>
              </a:ext>
            </a:extLst>
          </p:cNvPr>
          <p:cNvSpPr txBox="1"/>
          <p:nvPr/>
        </p:nvSpPr>
        <p:spPr>
          <a:xfrm>
            <a:off x="6524784" y="3372506"/>
            <a:ext cx="219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Übersicht/Statistiken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6FBD2AC-F0EE-4AE8-A713-C01B5DE35D6C}"/>
              </a:ext>
            </a:extLst>
          </p:cNvPr>
          <p:cNvSpPr txBox="1"/>
          <p:nvPr/>
        </p:nvSpPr>
        <p:spPr>
          <a:xfrm>
            <a:off x="6522216" y="3947764"/>
            <a:ext cx="247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Scores der letzten Spiele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19634C1-D3E2-4200-8E05-3077BEB9AC4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612858" y="3557172"/>
            <a:ext cx="2911926" cy="1274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2A44CF72-03E3-40B5-BE92-E2C08F11038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612858" y="4132430"/>
            <a:ext cx="2909358" cy="698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7F39CFC-E1DC-4240-ACEB-DE8C6A03589F}"/>
              </a:ext>
            </a:extLst>
          </p:cNvPr>
          <p:cNvSpPr txBox="1"/>
          <p:nvPr/>
        </p:nvSpPr>
        <p:spPr>
          <a:xfrm>
            <a:off x="6609746" y="5062405"/>
            <a:ext cx="3036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Ton/Musik an/aus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Benachrichtigungen an/aus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D253179-EC47-4489-8259-4BB5E3030938}"/>
              </a:ext>
            </a:extLst>
          </p:cNvPr>
          <p:cNvCxnSpPr>
            <a:cxnSpLocks/>
          </p:cNvCxnSpPr>
          <p:nvPr/>
        </p:nvCxnSpPr>
        <p:spPr>
          <a:xfrm flipV="1">
            <a:off x="3612858" y="5464610"/>
            <a:ext cx="2996888" cy="197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1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3BD3A-77B7-4E84-94D8-5DFCD9EA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 GAME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85BE278-46C8-4B26-B21B-A2A47AB10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60" y="1746910"/>
            <a:ext cx="2846411" cy="4624464"/>
          </a:xfr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481F3BF-EDCB-4316-AABE-96F03438059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598877" y="1839915"/>
            <a:ext cx="1579613" cy="774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3DA4C69-137A-4C80-8B93-F2C5E4410A66}"/>
              </a:ext>
            </a:extLst>
          </p:cNvPr>
          <p:cNvSpPr txBox="1"/>
          <p:nvPr/>
        </p:nvSpPr>
        <p:spPr>
          <a:xfrm>
            <a:off x="5178490" y="1655249"/>
            <a:ext cx="22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Ton und Musik an/aus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28AF3DB-E3DF-4CB0-AD14-A56DD95CD6B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930814" y="2483141"/>
            <a:ext cx="1247676" cy="1099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2AB9847-047C-4590-8385-139288E6E1FF}"/>
              </a:ext>
            </a:extLst>
          </p:cNvPr>
          <p:cNvSpPr txBox="1"/>
          <p:nvPr/>
        </p:nvSpPr>
        <p:spPr>
          <a:xfrm>
            <a:off x="5178490" y="2269973"/>
            <a:ext cx="3542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Informationen zum laufenden Spiel,</a:t>
            </a:r>
          </a:p>
          <a:p>
            <a:r>
              <a:rPr lang="de-DE" dirty="0"/>
              <a:t>Anzeige welcher Spieler am Zug ist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DBBAC85-1599-4064-9BD1-CDC96D188F9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930814" y="2593139"/>
            <a:ext cx="1247676" cy="502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617D3F7A-5493-4312-A056-03A681DBEC67}"/>
              </a:ext>
            </a:extLst>
          </p:cNvPr>
          <p:cNvSpPr txBox="1"/>
          <p:nvPr/>
        </p:nvSpPr>
        <p:spPr>
          <a:xfrm>
            <a:off x="5178490" y="3941697"/>
            <a:ext cx="6617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 Möglichkeiten zur Auswahl der Zielkoordinaten: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Zielfeld per Klick auswählen</a:t>
            </a:r>
          </a:p>
          <a:p>
            <a:pPr lvl="1"/>
            <a:r>
              <a:rPr lang="de-DE" dirty="0"/>
              <a:t>Wird in Suchleiste angezeigt, erfordert Bestätigung in Suchleiste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Suchleiste über Bildschirmtastatur eingeben</a:t>
            </a:r>
          </a:p>
          <a:p>
            <a:pPr lvl="1"/>
            <a:r>
              <a:rPr lang="de-DE" dirty="0"/>
              <a:t>Bestätigung nach Eingabe</a:t>
            </a:r>
          </a:p>
          <a:p>
            <a:endParaRPr lang="de-DE" dirty="0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26E50B1-53FE-4436-A0F6-17C85726754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858936" y="1839915"/>
            <a:ext cx="1319554" cy="140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8393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TM02900743[[fn=Organisch]]</Template>
  <TotalTime>0</TotalTime>
  <Words>241</Words>
  <Application>Microsoft Office PowerPoint</Application>
  <PresentationFormat>Breitbild</PresentationFormat>
  <Paragraphs>64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Wingdings 2</vt:lpstr>
      <vt:lpstr>HDOfficeLightV0</vt:lpstr>
      <vt:lpstr>1_HDOfficeLightV0</vt:lpstr>
      <vt:lpstr>2_HDOfficeLightV0</vt:lpstr>
      <vt:lpstr>Basis</vt:lpstr>
      <vt:lpstr>App: Schiffe versenken</vt:lpstr>
      <vt:lpstr>Gliederung</vt:lpstr>
      <vt:lpstr>Kernidee</vt:lpstr>
      <vt:lpstr>Kernidee</vt:lpstr>
      <vt:lpstr>Aufgabenanalyse</vt:lpstr>
      <vt:lpstr>Aufgaben + Funktionen</vt:lpstr>
      <vt:lpstr>Skizzen</vt:lpstr>
      <vt:lpstr>Startbildschirm</vt:lpstr>
      <vt:lpstr>IN GAME</vt:lpstr>
      <vt:lpstr>Arbeitsaufteilung</vt:lpstr>
      <vt:lpstr>Planung</vt:lpstr>
      <vt:lpstr>Zeitplan</vt:lpstr>
      <vt:lpstr>Zeitplan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App: Schiffe versenken</dc:title>
  <dc:creator>Becka B</dc:creator>
  <cp:lastModifiedBy>Becka B</cp:lastModifiedBy>
  <cp:revision>9</cp:revision>
  <dcterms:created xsi:type="dcterms:W3CDTF">2017-11-13T14:25:56Z</dcterms:created>
  <dcterms:modified xsi:type="dcterms:W3CDTF">2017-12-05T10:13:08Z</dcterms:modified>
</cp:coreProperties>
</file>