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1798300" y="-11796712"/>
            <a:ext cx="1179830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587" y="0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39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674239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79462" y="379412"/>
            <a:ext cx="7577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79462" y="1828800"/>
            <a:ext cx="75771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381000" y="6288087"/>
            <a:ext cx="1881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8ABE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04225" y="219075"/>
            <a:ext cx="487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1">
  <p:cSld name="TITLE_AND_BODY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779462" y="381000"/>
            <a:ext cx="7581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779462" y="1828800"/>
            <a:ext cx="7581900" cy="4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381000" y="6288087"/>
            <a:ext cx="1886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04225" y="219075"/>
            <a:ext cx="492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674239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73600"/>
            <a:ext cx="82290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674239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39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39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3600"/>
            <a:ext cx="822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39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0440" y="190440"/>
            <a:ext cx="8761200" cy="6475200"/>
          </a:xfrm>
          <a:prstGeom prst="rect">
            <a:avLst/>
          </a:prstGeom>
          <a:gradFill>
            <a:gsLst>
              <a:gs pos="0">
                <a:srgbClr val="38ABED"/>
              </a:gs>
              <a:gs pos="100000">
                <a:srgbClr val="1B386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0840" y="187200"/>
            <a:ext cx="8824800" cy="64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3305160" y="6288119"/>
            <a:ext cx="5235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788987" y="2492375"/>
            <a:ext cx="757396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b="0" i="0" lang="en-US" sz="4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Tópicos em Zoologia 2</a:t>
            </a:r>
            <a:br>
              <a:rPr b="0" i="0" lang="en-US" sz="4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4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de Componentes</a:t>
            </a:r>
            <a:br>
              <a:rPr b="0" i="0" lang="en-US" sz="4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4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Principais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600200" y="3967162"/>
            <a:ext cx="67627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Depto. De Zoologia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1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nov 201</a:t>
            </a: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Projeções centrada vs ñ centrada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512" y="1828800"/>
            <a:ext cx="2717800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Quatro tipos diferentes de PCA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800" y="1828800"/>
            <a:ext cx="4211637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Artigo Costa et al 2012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Alometria de copaíba no cerrado de Minas Gerais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PCA de correlação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Variáveis: diametro tronco, larg copa, grau esbeltez, indice saliencia, grau deflexao copa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Grafico mostra ordenacao, autovalores e autovetores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Forma da Copaíba por habitat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1828800"/>
            <a:ext cx="4189412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Analise PCA – Copaiba cerrado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237" y="1828800"/>
            <a:ext cx="5086350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Dados e Análises</a:t>
            </a: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19 variáveis climáticas em 70 estações meteorológicas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PCA de correlação centrada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 primeiros eixos: 57,4% e 29,4% da variância (86,8%)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Cinco principais variáveis eixo 1 temp: inv max diaria, inv min diaria, out min diaria, inv media diar, out media diaria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Cinco principais variaveis eixo 2: prim max diaria, verao max diaria, verao media diaria, chuva media prim, chuva media verao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Interpretando o PCA – clima-veget</a:t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862" y="1828800"/>
            <a:ext cx="3465512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Testes de Hipóteses</a:t>
            </a:r>
            <a:endParaRPr/>
          </a:p>
        </p:txBody>
      </p:sp>
      <p:sp>
        <p:nvSpPr>
          <p:cNvPr id="170" name="Google Shape;170;p32"/>
          <p:cNvSpPr txBox="1"/>
          <p:nvPr/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As análises de PCA podem também servir de base para extrair variáveis ou criar novas variáveis que por sua vez sejam usadas em testes univariados ou testes não paramétricos.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  págs 155-157 Pielou (The interpretation of ecological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Referências básicas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Pielou caps 3 e 4 (figs do ppt)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Gotelli &amp; Ellison. 2010. Princípios de Estatística em Ecologia. Editora Artmed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Ayres et al. Bioestat 2.0. Cap 4.2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Princípios da PCA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 visão geométrica e álgebra de matrizes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geométrica:  rotação n-dimensional da nuvem de pontos na direção dos eixos ortogonais de maior dimensão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algébrica:  multiplicação da matriz de dados por sua transposta para gerar matriz de correlação ou covariância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Extração dos autovetores e autovalores da matriz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Autovetores:  eixos de maior variância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Autovalores: percentagem da variância total explicada por cada eixo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Quatro tipos de PCA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Matriz de correlação ou de covariância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Projeção centrada ou não centrada</a:t>
            </a:r>
            <a:endParaRPr/>
          </a:p>
          <a:p>
            <a:pPr indent="-280987" lvl="0" marL="2809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Combinação dá quatro tipos de PCA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Projeção do sólido no espaço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1828800"/>
            <a:ext cx="4556125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Novos eixos mesmos dados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875" y="1828800"/>
            <a:ext cx="3776662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Passos da PCA – Algebra Matricial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762" y="1828800"/>
            <a:ext cx="6337300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Centrando a fig anterior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828800"/>
            <a:ext cx="5900737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Quatro formas de PCA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737" y="1828800"/>
            <a:ext cx="3435350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