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F0F812-2538-4402-B846-FCAA89E15A6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48FAB3-6028-441E-AC8C-DA1A8508D5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conducting reproducible research</a:t>
          </a:r>
        </a:p>
      </dgm:t>
    </dgm:pt>
    <dgm:pt modelId="{2CF5FCCE-69FB-4D0D-88AA-2C2AED645BE7}" type="parTrans" cxnId="{0EDC46AB-5D16-4BD1-BDFB-E7F6338B7109}">
      <dgm:prSet/>
      <dgm:spPr/>
      <dgm:t>
        <a:bodyPr/>
        <a:lstStyle/>
        <a:p>
          <a:endParaRPr lang="en-US"/>
        </a:p>
      </dgm:t>
    </dgm:pt>
    <dgm:pt modelId="{42D200FD-9F75-4950-A2E4-2D3AEF0E11FB}" type="sibTrans" cxnId="{0EDC46AB-5D16-4BD1-BDFB-E7F6338B7109}">
      <dgm:prSet/>
      <dgm:spPr/>
      <dgm:t>
        <a:bodyPr/>
        <a:lstStyle/>
        <a:p>
          <a:endParaRPr lang="en-US"/>
        </a:p>
      </dgm:t>
    </dgm:pt>
    <dgm:pt modelId="{A79CF8D5-AFEE-41B0-A580-C7DA086867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automating data processing pipelines</a:t>
          </a:r>
        </a:p>
      </dgm:t>
    </dgm:pt>
    <dgm:pt modelId="{4586577F-A1D9-4187-A331-F6FD65063564}" type="parTrans" cxnId="{B265309A-A948-4B61-BDDE-CC4E9E0DB2C9}">
      <dgm:prSet/>
      <dgm:spPr/>
      <dgm:t>
        <a:bodyPr/>
        <a:lstStyle/>
        <a:p>
          <a:endParaRPr lang="en-US"/>
        </a:p>
      </dgm:t>
    </dgm:pt>
    <dgm:pt modelId="{F4262D65-97D6-4E0E-A8D5-B4B48E05C742}" type="sibTrans" cxnId="{B265309A-A948-4B61-BDDE-CC4E9E0DB2C9}">
      <dgm:prSet/>
      <dgm:spPr/>
      <dgm:t>
        <a:bodyPr/>
        <a:lstStyle/>
        <a:p>
          <a:endParaRPr lang="en-US"/>
        </a:p>
      </dgm:t>
    </dgm:pt>
    <dgm:pt modelId="{2D448533-7060-42E4-8C5B-1AC428ADFA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creating high-quality visualizations</a:t>
          </a:r>
        </a:p>
      </dgm:t>
    </dgm:pt>
    <dgm:pt modelId="{A9900495-948B-484B-A9EC-66ED1F1CD5DC}" type="parTrans" cxnId="{12BBE848-8266-4059-A5F1-518DC7118A8C}">
      <dgm:prSet/>
      <dgm:spPr/>
      <dgm:t>
        <a:bodyPr/>
        <a:lstStyle/>
        <a:p>
          <a:endParaRPr lang="en-US"/>
        </a:p>
      </dgm:t>
    </dgm:pt>
    <dgm:pt modelId="{538C2DC3-8F20-4B49-BA1C-B3C10EE04158}" type="sibTrans" cxnId="{12BBE848-8266-4059-A5F1-518DC7118A8C}">
      <dgm:prSet/>
      <dgm:spPr/>
      <dgm:t>
        <a:bodyPr/>
        <a:lstStyle/>
        <a:p>
          <a:endParaRPr lang="en-US"/>
        </a:p>
      </dgm:t>
    </dgm:pt>
    <dgm:pt modelId="{8854736F-97B7-4019-A54F-52C0AFF21E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conducting statistical analyses</a:t>
          </a:r>
        </a:p>
      </dgm:t>
    </dgm:pt>
    <dgm:pt modelId="{B7143DDE-CD74-4A2A-A20C-3CDB5FFFFAC5}" type="parTrans" cxnId="{6693DE21-51D2-4BC5-B555-EC2305B9A9B8}">
      <dgm:prSet/>
      <dgm:spPr/>
      <dgm:t>
        <a:bodyPr/>
        <a:lstStyle/>
        <a:p>
          <a:endParaRPr lang="en-US"/>
        </a:p>
      </dgm:t>
    </dgm:pt>
    <dgm:pt modelId="{5574BB57-1DEA-4E78-A28A-22B03E9FCF2B}" type="sibTrans" cxnId="{6693DE21-51D2-4BC5-B555-EC2305B9A9B8}">
      <dgm:prSet/>
      <dgm:spPr/>
      <dgm:t>
        <a:bodyPr/>
        <a:lstStyle/>
        <a:p>
          <a:endParaRPr lang="en-US"/>
        </a:p>
      </dgm:t>
    </dgm:pt>
    <dgm:pt modelId="{14DBE236-F9BD-4CC5-A584-E85C0B5A5231}" type="pres">
      <dgm:prSet presAssocID="{ECF0F812-2538-4402-B846-FCAA89E15A68}" presName="root" presStyleCnt="0">
        <dgm:presLayoutVars>
          <dgm:dir/>
          <dgm:resizeHandles val="exact"/>
        </dgm:presLayoutVars>
      </dgm:prSet>
      <dgm:spPr/>
    </dgm:pt>
    <dgm:pt modelId="{19C9566F-E78D-4A0B-92EB-F223ECB718B3}" type="pres">
      <dgm:prSet presAssocID="{DB48FAB3-6028-441E-AC8C-DA1A8508D5F1}" presName="compNode" presStyleCnt="0"/>
      <dgm:spPr/>
    </dgm:pt>
    <dgm:pt modelId="{5A101DD3-973F-4621-98A7-9C84AA1CB73F}" type="pres">
      <dgm:prSet presAssocID="{DB48FAB3-6028-441E-AC8C-DA1A8508D5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A65785DE-7999-419E-8AF2-5EE1D547BD89}" type="pres">
      <dgm:prSet presAssocID="{DB48FAB3-6028-441E-AC8C-DA1A8508D5F1}" presName="spaceRect" presStyleCnt="0"/>
      <dgm:spPr/>
    </dgm:pt>
    <dgm:pt modelId="{4F02105B-1205-4FBE-8E31-7FCD49FADAA0}" type="pres">
      <dgm:prSet presAssocID="{DB48FAB3-6028-441E-AC8C-DA1A8508D5F1}" presName="textRect" presStyleLbl="revTx" presStyleIdx="0" presStyleCnt="4">
        <dgm:presLayoutVars>
          <dgm:chMax val="1"/>
          <dgm:chPref val="1"/>
        </dgm:presLayoutVars>
      </dgm:prSet>
      <dgm:spPr/>
    </dgm:pt>
    <dgm:pt modelId="{4FE9223D-F63D-4398-AE61-46B0F4DCA398}" type="pres">
      <dgm:prSet presAssocID="{42D200FD-9F75-4950-A2E4-2D3AEF0E11FB}" presName="sibTrans" presStyleCnt="0"/>
      <dgm:spPr/>
    </dgm:pt>
    <dgm:pt modelId="{7F6018E4-5027-4475-9D58-741875578054}" type="pres">
      <dgm:prSet presAssocID="{A79CF8D5-AFEE-41B0-A580-C7DA08686704}" presName="compNode" presStyleCnt="0"/>
      <dgm:spPr/>
    </dgm:pt>
    <dgm:pt modelId="{DB152C9C-5359-4B44-918E-66933B6DC113}" type="pres">
      <dgm:prSet presAssocID="{A79CF8D5-AFEE-41B0-A580-C7DA086867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 with solid fill"/>
        </a:ext>
      </dgm:extLst>
    </dgm:pt>
    <dgm:pt modelId="{7F813139-0EEC-4CE5-820E-C0B7929F6155}" type="pres">
      <dgm:prSet presAssocID="{A79CF8D5-AFEE-41B0-A580-C7DA08686704}" presName="spaceRect" presStyleCnt="0"/>
      <dgm:spPr/>
    </dgm:pt>
    <dgm:pt modelId="{758E77FF-E9CB-4883-A209-AC5A7C7A156D}" type="pres">
      <dgm:prSet presAssocID="{A79CF8D5-AFEE-41B0-A580-C7DA08686704}" presName="textRect" presStyleLbl="revTx" presStyleIdx="1" presStyleCnt="4">
        <dgm:presLayoutVars>
          <dgm:chMax val="1"/>
          <dgm:chPref val="1"/>
        </dgm:presLayoutVars>
      </dgm:prSet>
      <dgm:spPr/>
    </dgm:pt>
    <dgm:pt modelId="{B162F144-A9ED-4D43-A36E-3BFB9131647B}" type="pres">
      <dgm:prSet presAssocID="{F4262D65-97D6-4E0E-A8D5-B4B48E05C742}" presName="sibTrans" presStyleCnt="0"/>
      <dgm:spPr/>
    </dgm:pt>
    <dgm:pt modelId="{4BD33880-6D8B-4485-A1D6-C1A24CFC6A2A}" type="pres">
      <dgm:prSet presAssocID="{2D448533-7060-42E4-8C5B-1AC428ADFAE8}" presName="compNode" presStyleCnt="0"/>
      <dgm:spPr/>
    </dgm:pt>
    <dgm:pt modelId="{95E6871C-4E25-4284-A8AB-B4B3D133E002}" type="pres">
      <dgm:prSet presAssocID="{2D448533-7060-42E4-8C5B-1AC428ADFA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DDB2BA62-D0A6-4DBE-B8DE-34A89FCC6469}" type="pres">
      <dgm:prSet presAssocID="{2D448533-7060-42E4-8C5B-1AC428ADFAE8}" presName="spaceRect" presStyleCnt="0"/>
      <dgm:spPr/>
    </dgm:pt>
    <dgm:pt modelId="{383EE496-B078-47E8-A30B-9CD24CFDEBA8}" type="pres">
      <dgm:prSet presAssocID="{2D448533-7060-42E4-8C5B-1AC428ADFAE8}" presName="textRect" presStyleLbl="revTx" presStyleIdx="2" presStyleCnt="4">
        <dgm:presLayoutVars>
          <dgm:chMax val="1"/>
          <dgm:chPref val="1"/>
        </dgm:presLayoutVars>
      </dgm:prSet>
      <dgm:spPr/>
    </dgm:pt>
    <dgm:pt modelId="{61051FB0-4947-4862-BE28-088612BC001D}" type="pres">
      <dgm:prSet presAssocID="{538C2DC3-8F20-4B49-BA1C-B3C10EE04158}" presName="sibTrans" presStyleCnt="0"/>
      <dgm:spPr/>
    </dgm:pt>
    <dgm:pt modelId="{C37274FB-6C39-4DFE-9513-AA766E37EF50}" type="pres">
      <dgm:prSet presAssocID="{8854736F-97B7-4019-A54F-52C0AFF21E36}" presName="compNode" presStyleCnt="0"/>
      <dgm:spPr/>
    </dgm:pt>
    <dgm:pt modelId="{6A25AEA4-6FC8-4303-88FA-8C9C4425DD0F}" type="pres">
      <dgm:prSet presAssocID="{8854736F-97B7-4019-A54F-52C0AFF21E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AED4C432-14B2-455A-8307-BC242EC3736E}" type="pres">
      <dgm:prSet presAssocID="{8854736F-97B7-4019-A54F-52C0AFF21E36}" presName="spaceRect" presStyleCnt="0"/>
      <dgm:spPr/>
    </dgm:pt>
    <dgm:pt modelId="{3817AF31-111C-477F-A281-97F650C27330}" type="pres">
      <dgm:prSet presAssocID="{8854736F-97B7-4019-A54F-52C0AFF21E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60DF15-5B13-4FE2-AC4A-27EEAA7A0A41}" type="presOf" srcId="{A79CF8D5-AFEE-41B0-A580-C7DA08686704}" destId="{758E77FF-E9CB-4883-A209-AC5A7C7A156D}" srcOrd="0" destOrd="0" presId="urn:microsoft.com/office/officeart/2018/2/layout/IconLabelList"/>
    <dgm:cxn modelId="{6693DE21-51D2-4BC5-B555-EC2305B9A9B8}" srcId="{ECF0F812-2538-4402-B846-FCAA89E15A68}" destId="{8854736F-97B7-4019-A54F-52C0AFF21E36}" srcOrd="3" destOrd="0" parTransId="{B7143DDE-CD74-4A2A-A20C-3CDB5FFFFAC5}" sibTransId="{5574BB57-1DEA-4E78-A28A-22B03E9FCF2B}"/>
    <dgm:cxn modelId="{2FBB522E-DFD3-4B5E-8633-93529B9AB963}" type="presOf" srcId="{2D448533-7060-42E4-8C5B-1AC428ADFAE8}" destId="{383EE496-B078-47E8-A30B-9CD24CFDEBA8}" srcOrd="0" destOrd="0" presId="urn:microsoft.com/office/officeart/2018/2/layout/IconLabelList"/>
    <dgm:cxn modelId="{12BBE848-8266-4059-A5F1-518DC7118A8C}" srcId="{ECF0F812-2538-4402-B846-FCAA89E15A68}" destId="{2D448533-7060-42E4-8C5B-1AC428ADFAE8}" srcOrd="2" destOrd="0" parTransId="{A9900495-948B-484B-A9EC-66ED1F1CD5DC}" sibTransId="{538C2DC3-8F20-4B49-BA1C-B3C10EE04158}"/>
    <dgm:cxn modelId="{6EC38694-31DA-4735-AE75-322916BC75FE}" type="presOf" srcId="{8854736F-97B7-4019-A54F-52C0AFF21E36}" destId="{3817AF31-111C-477F-A281-97F650C27330}" srcOrd="0" destOrd="0" presId="urn:microsoft.com/office/officeart/2018/2/layout/IconLabelList"/>
    <dgm:cxn modelId="{B265309A-A948-4B61-BDDE-CC4E9E0DB2C9}" srcId="{ECF0F812-2538-4402-B846-FCAA89E15A68}" destId="{A79CF8D5-AFEE-41B0-A580-C7DA08686704}" srcOrd="1" destOrd="0" parTransId="{4586577F-A1D9-4187-A331-F6FD65063564}" sibTransId="{F4262D65-97D6-4E0E-A8D5-B4B48E05C742}"/>
    <dgm:cxn modelId="{D3BDD19C-E0C3-4CD0-9497-0149C70C2B46}" type="presOf" srcId="{DB48FAB3-6028-441E-AC8C-DA1A8508D5F1}" destId="{4F02105B-1205-4FBE-8E31-7FCD49FADAA0}" srcOrd="0" destOrd="0" presId="urn:microsoft.com/office/officeart/2018/2/layout/IconLabelList"/>
    <dgm:cxn modelId="{0EDC46AB-5D16-4BD1-BDFB-E7F6338B7109}" srcId="{ECF0F812-2538-4402-B846-FCAA89E15A68}" destId="{DB48FAB3-6028-441E-AC8C-DA1A8508D5F1}" srcOrd="0" destOrd="0" parTransId="{2CF5FCCE-69FB-4D0D-88AA-2C2AED645BE7}" sibTransId="{42D200FD-9F75-4950-A2E4-2D3AEF0E11FB}"/>
    <dgm:cxn modelId="{DD77A3F9-122B-4C00-BECC-ECB48582E765}" type="presOf" srcId="{ECF0F812-2538-4402-B846-FCAA89E15A68}" destId="{14DBE236-F9BD-4CC5-A584-E85C0B5A5231}" srcOrd="0" destOrd="0" presId="urn:microsoft.com/office/officeart/2018/2/layout/IconLabelList"/>
    <dgm:cxn modelId="{F073E29B-AA12-4DF4-B82A-889A50E8A82F}" type="presParOf" srcId="{14DBE236-F9BD-4CC5-A584-E85C0B5A5231}" destId="{19C9566F-E78D-4A0B-92EB-F223ECB718B3}" srcOrd="0" destOrd="0" presId="urn:microsoft.com/office/officeart/2018/2/layout/IconLabelList"/>
    <dgm:cxn modelId="{978F37DB-529C-4787-BB0E-850DA2B22154}" type="presParOf" srcId="{19C9566F-E78D-4A0B-92EB-F223ECB718B3}" destId="{5A101DD3-973F-4621-98A7-9C84AA1CB73F}" srcOrd="0" destOrd="0" presId="urn:microsoft.com/office/officeart/2018/2/layout/IconLabelList"/>
    <dgm:cxn modelId="{4144CE96-4D1C-4974-87A9-CBFEFFEBD233}" type="presParOf" srcId="{19C9566F-E78D-4A0B-92EB-F223ECB718B3}" destId="{A65785DE-7999-419E-8AF2-5EE1D547BD89}" srcOrd="1" destOrd="0" presId="urn:microsoft.com/office/officeart/2018/2/layout/IconLabelList"/>
    <dgm:cxn modelId="{2C68D335-D464-4876-8788-34A6079EF636}" type="presParOf" srcId="{19C9566F-E78D-4A0B-92EB-F223ECB718B3}" destId="{4F02105B-1205-4FBE-8E31-7FCD49FADAA0}" srcOrd="2" destOrd="0" presId="urn:microsoft.com/office/officeart/2018/2/layout/IconLabelList"/>
    <dgm:cxn modelId="{41F15CF6-4995-4D1D-BAD7-92DE5D391CC0}" type="presParOf" srcId="{14DBE236-F9BD-4CC5-A584-E85C0B5A5231}" destId="{4FE9223D-F63D-4398-AE61-46B0F4DCA398}" srcOrd="1" destOrd="0" presId="urn:microsoft.com/office/officeart/2018/2/layout/IconLabelList"/>
    <dgm:cxn modelId="{E20BAD40-395C-44B7-AAD7-72A6A06AFC61}" type="presParOf" srcId="{14DBE236-F9BD-4CC5-A584-E85C0B5A5231}" destId="{7F6018E4-5027-4475-9D58-741875578054}" srcOrd="2" destOrd="0" presId="urn:microsoft.com/office/officeart/2018/2/layout/IconLabelList"/>
    <dgm:cxn modelId="{D1CEC998-7DE7-4B60-A62C-4E3F6AFA9BF1}" type="presParOf" srcId="{7F6018E4-5027-4475-9D58-741875578054}" destId="{DB152C9C-5359-4B44-918E-66933B6DC113}" srcOrd="0" destOrd="0" presId="urn:microsoft.com/office/officeart/2018/2/layout/IconLabelList"/>
    <dgm:cxn modelId="{8156B481-4D8A-42FC-8FCE-1EDB5872993E}" type="presParOf" srcId="{7F6018E4-5027-4475-9D58-741875578054}" destId="{7F813139-0EEC-4CE5-820E-C0B7929F6155}" srcOrd="1" destOrd="0" presId="urn:microsoft.com/office/officeart/2018/2/layout/IconLabelList"/>
    <dgm:cxn modelId="{E96227AE-0E5F-4A58-AD62-17529E4BF513}" type="presParOf" srcId="{7F6018E4-5027-4475-9D58-741875578054}" destId="{758E77FF-E9CB-4883-A209-AC5A7C7A156D}" srcOrd="2" destOrd="0" presId="urn:microsoft.com/office/officeart/2018/2/layout/IconLabelList"/>
    <dgm:cxn modelId="{EC75FDFC-EED4-46E0-AA42-A2803D712FAB}" type="presParOf" srcId="{14DBE236-F9BD-4CC5-A584-E85C0B5A5231}" destId="{B162F144-A9ED-4D43-A36E-3BFB9131647B}" srcOrd="3" destOrd="0" presId="urn:microsoft.com/office/officeart/2018/2/layout/IconLabelList"/>
    <dgm:cxn modelId="{FD33A535-C5B8-4251-BC8B-CF44830C4488}" type="presParOf" srcId="{14DBE236-F9BD-4CC5-A584-E85C0B5A5231}" destId="{4BD33880-6D8B-4485-A1D6-C1A24CFC6A2A}" srcOrd="4" destOrd="0" presId="urn:microsoft.com/office/officeart/2018/2/layout/IconLabelList"/>
    <dgm:cxn modelId="{E4DD1F89-69AE-467D-B84D-2E752FDA247A}" type="presParOf" srcId="{4BD33880-6D8B-4485-A1D6-C1A24CFC6A2A}" destId="{95E6871C-4E25-4284-A8AB-B4B3D133E002}" srcOrd="0" destOrd="0" presId="urn:microsoft.com/office/officeart/2018/2/layout/IconLabelList"/>
    <dgm:cxn modelId="{13A699F0-B472-45F5-AEE0-9D980F18B063}" type="presParOf" srcId="{4BD33880-6D8B-4485-A1D6-C1A24CFC6A2A}" destId="{DDB2BA62-D0A6-4DBE-B8DE-34A89FCC6469}" srcOrd="1" destOrd="0" presId="urn:microsoft.com/office/officeart/2018/2/layout/IconLabelList"/>
    <dgm:cxn modelId="{EE394321-9ACD-4BEC-B2E2-E541A48E907C}" type="presParOf" srcId="{4BD33880-6D8B-4485-A1D6-C1A24CFC6A2A}" destId="{383EE496-B078-47E8-A30B-9CD24CFDEBA8}" srcOrd="2" destOrd="0" presId="urn:microsoft.com/office/officeart/2018/2/layout/IconLabelList"/>
    <dgm:cxn modelId="{589DE4DB-F6BA-454A-86CC-4DAA661789E2}" type="presParOf" srcId="{14DBE236-F9BD-4CC5-A584-E85C0B5A5231}" destId="{61051FB0-4947-4862-BE28-088612BC001D}" srcOrd="5" destOrd="0" presId="urn:microsoft.com/office/officeart/2018/2/layout/IconLabelList"/>
    <dgm:cxn modelId="{67AA501A-546E-4C2F-BEB6-CCC7652F5B72}" type="presParOf" srcId="{14DBE236-F9BD-4CC5-A584-E85C0B5A5231}" destId="{C37274FB-6C39-4DFE-9513-AA766E37EF50}" srcOrd="6" destOrd="0" presId="urn:microsoft.com/office/officeart/2018/2/layout/IconLabelList"/>
    <dgm:cxn modelId="{3C2DB6AA-0DD7-4ED1-95B7-B9F2D45BA747}" type="presParOf" srcId="{C37274FB-6C39-4DFE-9513-AA766E37EF50}" destId="{6A25AEA4-6FC8-4303-88FA-8C9C4425DD0F}" srcOrd="0" destOrd="0" presId="urn:microsoft.com/office/officeart/2018/2/layout/IconLabelList"/>
    <dgm:cxn modelId="{CF871DF5-DFCB-4211-857C-BAE0F742887F}" type="presParOf" srcId="{C37274FB-6C39-4DFE-9513-AA766E37EF50}" destId="{AED4C432-14B2-455A-8307-BC242EC3736E}" srcOrd="1" destOrd="0" presId="urn:microsoft.com/office/officeart/2018/2/layout/IconLabelList"/>
    <dgm:cxn modelId="{041003ED-5DDF-4A8F-AA76-F9744E084194}" type="presParOf" srcId="{C37274FB-6C39-4DFE-9513-AA766E37EF50}" destId="{3817AF31-111C-477F-A281-97F650C273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01DD3-973F-4621-98A7-9C84AA1CB73F}">
      <dsp:nvSpPr>
        <dsp:cNvPr id="0" name=""/>
        <dsp:cNvSpPr/>
      </dsp:nvSpPr>
      <dsp:spPr>
        <a:xfrm>
          <a:off x="1138979" y="965227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2105B-1205-4FBE-8E31-7FCD49FADAA0}">
      <dsp:nvSpPr>
        <dsp:cNvPr id="0" name=""/>
        <dsp:cNvSpPr/>
      </dsp:nvSpPr>
      <dsp:spPr>
        <a:xfrm>
          <a:off x="569079" y="2261110"/>
          <a:ext cx="2072362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conducting reproducible research</a:t>
          </a:r>
        </a:p>
      </dsp:txBody>
      <dsp:txXfrm>
        <a:off x="569079" y="2261110"/>
        <a:ext cx="2072362" cy="1125000"/>
      </dsp:txXfrm>
    </dsp:sp>
    <dsp:sp modelId="{DB152C9C-5359-4B44-918E-66933B6DC113}">
      <dsp:nvSpPr>
        <dsp:cNvPr id="0" name=""/>
        <dsp:cNvSpPr/>
      </dsp:nvSpPr>
      <dsp:spPr>
        <a:xfrm>
          <a:off x="3574005" y="965227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E77FF-E9CB-4883-A209-AC5A7C7A156D}">
      <dsp:nvSpPr>
        <dsp:cNvPr id="0" name=""/>
        <dsp:cNvSpPr/>
      </dsp:nvSpPr>
      <dsp:spPr>
        <a:xfrm>
          <a:off x="3004105" y="2261110"/>
          <a:ext cx="2072362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automating data processing pipelines</a:t>
          </a:r>
        </a:p>
      </dsp:txBody>
      <dsp:txXfrm>
        <a:off x="3004105" y="2261110"/>
        <a:ext cx="2072362" cy="1125000"/>
      </dsp:txXfrm>
    </dsp:sp>
    <dsp:sp modelId="{95E6871C-4E25-4284-A8AB-B4B3D133E002}">
      <dsp:nvSpPr>
        <dsp:cNvPr id="0" name=""/>
        <dsp:cNvSpPr/>
      </dsp:nvSpPr>
      <dsp:spPr>
        <a:xfrm>
          <a:off x="6009031" y="965227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EE496-B078-47E8-A30B-9CD24CFDEBA8}">
      <dsp:nvSpPr>
        <dsp:cNvPr id="0" name=""/>
        <dsp:cNvSpPr/>
      </dsp:nvSpPr>
      <dsp:spPr>
        <a:xfrm>
          <a:off x="5439131" y="2261110"/>
          <a:ext cx="2072362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creating high-quality visualizations</a:t>
          </a:r>
        </a:p>
      </dsp:txBody>
      <dsp:txXfrm>
        <a:off x="5439131" y="2261110"/>
        <a:ext cx="2072362" cy="1125000"/>
      </dsp:txXfrm>
    </dsp:sp>
    <dsp:sp modelId="{6A25AEA4-6FC8-4303-88FA-8C9C4425DD0F}">
      <dsp:nvSpPr>
        <dsp:cNvPr id="0" name=""/>
        <dsp:cNvSpPr/>
      </dsp:nvSpPr>
      <dsp:spPr>
        <a:xfrm>
          <a:off x="8444057" y="965227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7AF31-111C-477F-A281-97F650C27330}">
      <dsp:nvSpPr>
        <dsp:cNvPr id="0" name=""/>
        <dsp:cNvSpPr/>
      </dsp:nvSpPr>
      <dsp:spPr>
        <a:xfrm>
          <a:off x="7874157" y="2261110"/>
          <a:ext cx="2072362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conducting statistical analyses</a:t>
          </a:r>
        </a:p>
      </dsp:txBody>
      <dsp:txXfrm>
        <a:off x="7874157" y="2261110"/>
        <a:ext cx="2072362" cy="112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AF36-798B-B252-3324-4D45C57D5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05979-A879-6952-491C-7ABD3EBC4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577C9-C85B-B77E-6794-993AF607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956B-DE02-5C42-81C0-EF69C3354259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DCD50-45CC-9DEE-0096-4A031B00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88023-5CF3-725F-D2B4-8152B366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A7D-75F4-F948-A153-43D68BC96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6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A078-42C0-A5AF-DC16-4EFADB3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9F226-37F0-4FAF-3E56-2D3673EEC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BED1-3BE7-BAB1-63DB-EA69FF75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956B-DE02-5C42-81C0-EF69C3354259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927DE-530B-BBCC-AFE4-78550068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ADE5-418F-FC0C-C744-63217923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A7D-75F4-F948-A153-43D68BC96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2A463-1B26-3F4C-17CC-68A795D83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D602E-54C4-9053-0609-966D821E8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77B18-D035-39A2-FD06-3F0B2AC4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956B-DE02-5C42-81C0-EF69C3354259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818DC-6172-7BE3-0165-21CE7B3F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438F3-B695-2090-73BE-C8BDA55C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A7D-75F4-F948-A153-43D68BC96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5181-A4EA-1307-B014-E5C280CA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59D3-301B-D6B7-5EA0-F76C9F5B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821D-43EF-995E-C1F6-BDC52C21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956B-DE02-5C42-81C0-EF69C3354259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4029-53A9-FD61-26AE-361618E7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91FA-5116-0AAD-D7A5-3CC3775C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A7D-75F4-F948-A153-43D68BC96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E166-1904-8840-E5E9-83607AE3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B5C2A-8B7F-AF2C-CFA2-9CF402234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9A26-5D08-DFAE-C00A-9B501989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956B-DE02-5C42-81C0-EF69C3354259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A5325-DF1F-67CA-825D-F03EC1A9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107D3-CE8A-2E9E-9F15-7B3E0133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A7D-75F4-F948-A153-43D68BC96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5E6A-637A-E99F-4432-B79A0FFA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C2D56-43AC-F8D8-4821-1D62FD8E2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7E1C2-0B38-E9A3-A2A3-E214D1A27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71EF8-4BD2-BB66-DF5C-BC083C4E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956B-DE02-5C42-81C0-EF69C3354259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86F85-F874-A86D-C230-0C40C623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A08C9-9002-520F-18E2-1ED1FE98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A7D-75F4-F948-A153-43D68BC96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A838-2327-67D9-BBB8-FE2FA310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9EDFC-673A-FF85-D33E-91089601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F338C-D8D8-4037-6112-CCE9C5022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DA920-3C1B-B2BE-82C1-6284DE1E1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8E618-E3F5-3ACB-1833-EFE172A18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5EA2C-D65C-E50A-7474-725CD5C5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956B-DE02-5C42-81C0-EF69C3354259}" type="datetimeFigureOut">
              <a:rPr lang="en-US" smtClean="0"/>
              <a:t>8/7/22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30279-96AE-08C7-DB5D-FEB75FC5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C5AB1-1E8B-3F02-1F07-6A435571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A7D-75F4-F948-A153-43D68BC96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7745-4F5C-EFE2-35A2-8912CFF4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9A495-7865-C105-5838-EFADBEC5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956B-DE02-5C42-81C0-EF69C3354259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4DFB1-CF9F-FD04-6B64-47E23D84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11C46-B849-3131-3563-FEA8913C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A7D-75F4-F948-A153-43D68BC96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C315A-00A2-FD2A-22A8-1639E3D4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956B-DE02-5C42-81C0-EF69C3354259}" type="datetimeFigureOut">
              <a:rPr lang="en-US" smtClean="0"/>
              <a:t>8/7/22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4488D-9F1A-74A7-9965-4F559CBA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62972-098D-B5AF-2CE2-BEC49C7B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A7D-75F4-F948-A153-43D68BC96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7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9027-196D-6AD2-78F5-778B9B10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7852-4CFB-686B-850B-60656D09B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0A076-AEC2-7332-7A68-DA985C19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1C554-3B82-5E30-B734-13B1C386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956B-DE02-5C42-81C0-EF69C3354259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159FF-A22C-DA66-8A68-DD85D186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64709-8C9C-3EAB-53AF-C78A5CD5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A7D-75F4-F948-A153-43D68BC96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E94B-2DBB-156A-0D7A-7CF787C7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56EBE-5CD3-5CE6-782A-9A4F5DCED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B8949-B023-8B7B-DC25-7BE594F0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93C68-06B7-243D-F372-427A3471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956B-DE02-5C42-81C0-EF69C3354259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8E39-8DC0-88B8-8FC0-04DDCA41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2DE6A-F4C1-C0D0-4F01-637BA6AF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0A7D-75F4-F948-A153-43D68BC96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1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EF0F6-4B14-FC79-6339-7793DEA6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153C-AF52-E84F-2CA6-0551A23D2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954A-CC8C-73BB-9D01-59284FCE6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4956B-DE02-5C42-81C0-EF69C3354259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D1CD1-B014-E239-C14B-442317D33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1249E-DBD7-9CAE-A931-115464737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0A7D-75F4-F948-A153-43D68BC96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6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6EEB0-BD57-44E9-C005-70FBF7842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0" y="3865615"/>
            <a:ext cx="6757415" cy="1748006"/>
          </a:xfrm>
        </p:spPr>
        <p:txBody>
          <a:bodyPr anchor="t">
            <a:normAutofit/>
          </a:bodyPr>
          <a:lstStyle/>
          <a:p>
            <a:pPr algn="r"/>
            <a:r>
              <a:rPr lang="en-US" sz="6100" dirty="0"/>
              <a:t>Pitt CSD R Workshop</a:t>
            </a:r>
            <a:br>
              <a:rPr lang="en-US" sz="6100" dirty="0"/>
            </a:br>
            <a:r>
              <a:rPr lang="en-US" sz="2400" dirty="0"/>
              <a:t>(This is a practice run)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57780-6BB0-6D0B-86E1-3009C244B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6365" y="917226"/>
            <a:ext cx="4178808" cy="2948389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Rob Cavanaugh</a:t>
            </a:r>
          </a:p>
          <a:p>
            <a:pPr algn="r"/>
            <a:r>
              <a:rPr lang="en-US" dirty="0"/>
              <a:t>Emily Goldberg</a:t>
            </a:r>
          </a:p>
          <a:p>
            <a:pPr algn="r"/>
            <a:r>
              <a:rPr lang="en-US" dirty="0"/>
              <a:t>Alex </a:t>
            </a:r>
            <a:r>
              <a:rPr lang="en-US" dirty="0" err="1"/>
              <a:t>Swiderski</a:t>
            </a:r>
            <a:endParaRPr lang="en-US" dirty="0"/>
          </a:p>
        </p:txBody>
      </p:sp>
      <p:pic>
        <p:nvPicPr>
          <p:cNvPr id="2054" name="Picture 6" descr="Pitt Communication Science and Disorders (@PittCSD) / Twitter">
            <a:extLst>
              <a:ext uri="{FF2B5EF4-FFF2-40B4-BE49-F238E27FC236}">
                <a16:creationId xmlns:a16="http://schemas.microsoft.com/office/drawing/2014/main" id="{3C901B5E-EB37-239F-8F92-ABB9EACE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6861" y="3054236"/>
            <a:ext cx="2363794" cy="236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 (programming language) - Wikipedia">
            <a:extLst>
              <a:ext uri="{FF2B5EF4-FFF2-40B4-BE49-F238E27FC236}">
                <a16:creationId xmlns:a16="http://schemas.microsoft.com/office/drawing/2014/main" id="{A08E27FC-3FF0-294B-C3E9-176232C0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219" y="1529420"/>
            <a:ext cx="1967436" cy="152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09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C7320-3A46-FF9B-CCB8-EBE4737A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What is R, and why use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D40F-2E1F-4B00-441A-E7966E85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R is a </a:t>
            </a:r>
            <a:r>
              <a:rPr lang="en-US" sz="2000" i="1" dirty="0"/>
              <a:t>free (open source)</a:t>
            </a:r>
            <a:r>
              <a:rPr lang="en-US" sz="2000" dirty="0"/>
              <a:t> programming environment for data processing and statistical analysis. </a:t>
            </a:r>
          </a:p>
          <a:p>
            <a:r>
              <a:rPr lang="en-US" sz="2000" dirty="0"/>
              <a:t>R allows you to write scripts and computational markdown documents that organize, process, analyze, and visualize data.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D6B5AB-9985-49D5-EC5F-170A0BC31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9451"/>
          <a:stretch/>
        </p:blipFill>
        <p:spPr>
          <a:xfrm>
            <a:off x="640079" y="435583"/>
            <a:ext cx="3656824" cy="5986833"/>
          </a:xfrm>
          <a:prstGeom prst="rect">
            <a:avLst/>
          </a:prstGeom>
          <a:effectLst>
            <a:glow rad="57860">
              <a:schemeClr val="accent1">
                <a:alpha val="40000"/>
              </a:schemeClr>
            </a:glow>
            <a:outerShdw blurRad="91538" dist="22273" sx="102237" sy="102237" algn="tl" rotWithShape="0">
              <a:prstClr val="black"/>
            </a:outerShdw>
          </a:effectLst>
          <a:scene3d>
            <a:camera prst="orthographicFront"/>
            <a:lightRig rig="threePt" dir="t"/>
          </a:scene3d>
          <a:sp3d prstMaterial="plastic"/>
        </p:spPr>
      </p:pic>
    </p:spTree>
    <p:extLst>
      <p:ext uri="{BB962C8B-B14F-4D97-AF65-F5344CB8AC3E}">
        <p14:creationId xmlns:p14="http://schemas.microsoft.com/office/powerpoint/2010/main" val="373728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82CE-AD3C-250C-22EE-AE88C8AA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6" y="1162843"/>
            <a:ext cx="10515600" cy="1325563"/>
          </a:xfrm>
        </p:spPr>
        <p:txBody>
          <a:bodyPr/>
          <a:lstStyle/>
          <a:p>
            <a:r>
              <a:rPr lang="en-US" dirty="0"/>
              <a:t>R is useful for…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749083-925A-28A5-F444-0A260518F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2101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72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94CB5-C437-B5DB-9425-7F6B22713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Ask questions </a:t>
            </a:r>
            <a:r>
              <a:rPr lang="en-US" sz="3600" b="1" dirty="0"/>
              <a:t>anytime</a:t>
            </a:r>
          </a:p>
          <a:p>
            <a:pPr lvl="1"/>
            <a:r>
              <a:rPr lang="en-US" sz="2000" dirty="0"/>
              <a:t>If you’re unsure about something, someone else is too.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12" name="Picture 5" descr="Different coloured question marks">
            <a:extLst>
              <a:ext uri="{FF2B5EF4-FFF2-40B4-BE49-F238E27FC236}">
                <a16:creationId xmlns:a16="http://schemas.microsoft.com/office/drawing/2014/main" id="{95CA2ED4-C0E6-AC2E-4FFE-C5D5A834E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96" r="3268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7B6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1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94CB5-C437-B5DB-9425-7F6B22713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Accept</a:t>
            </a:r>
            <a:r>
              <a:rPr lang="en-US" sz="3600" dirty="0"/>
              <a:t> that you will get stuck</a:t>
            </a:r>
          </a:p>
          <a:p>
            <a:pPr lvl="1"/>
            <a:r>
              <a:rPr lang="en-US" sz="2000" dirty="0"/>
              <a:t>Trial and error is a great way to learn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074" name="Picture 2" descr="These Animals Are Fine-Not Stuck In Or On Anything. They're Fine.">
            <a:extLst>
              <a:ext uri="{FF2B5EF4-FFF2-40B4-BE49-F238E27FC236}">
                <a16:creationId xmlns:a16="http://schemas.microsoft.com/office/drawing/2014/main" id="{99A4308F-6DCB-6348-DE9A-2FFBCD717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7" r="28810" b="-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32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94CB5-C437-B5DB-9425-7F6B22713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Give </a:t>
            </a:r>
            <a:r>
              <a:rPr lang="en-US" sz="3200" dirty="0"/>
              <a:t>and</a:t>
            </a:r>
            <a:r>
              <a:rPr lang="en-US" sz="3200" b="1" dirty="0"/>
              <a:t> Receive </a:t>
            </a:r>
            <a:r>
              <a:rPr lang="en-US" sz="3200" dirty="0"/>
              <a:t>help from peers</a:t>
            </a:r>
          </a:p>
          <a:p>
            <a:r>
              <a:rPr lang="en-US" sz="2000" dirty="0"/>
              <a:t>Giving help clarifies your own understanding</a:t>
            </a:r>
          </a:p>
          <a:p>
            <a:r>
              <a:rPr lang="en-US" sz="2000" dirty="0"/>
              <a:t>Other novice R users might be better at explaining things than we are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 descr="Developer Rubber Duck Notebook: Debug Programming Duckie / 6x9 Inches / 120  sites / Graph Paper: Notebook, Programmer, Publishing, Programmer:  9781699128077: Amazon.com: Books">
            <a:extLst>
              <a:ext uri="{FF2B5EF4-FFF2-40B4-BE49-F238E27FC236}">
                <a16:creationId xmlns:a16="http://schemas.microsoft.com/office/drawing/2014/main" id="{03CC6377-3674-D555-2248-DF74E01F0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" r="3" b="573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39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94CB5-C437-B5DB-9425-7F6B22713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Be</a:t>
            </a:r>
            <a:r>
              <a:rPr lang="en-US" sz="3200" dirty="0"/>
              <a:t> </a:t>
            </a:r>
            <a:r>
              <a:rPr lang="en-US" sz="3200" b="1" dirty="0"/>
              <a:t>patient</a:t>
            </a:r>
            <a:r>
              <a:rPr lang="en-US" sz="3200" dirty="0"/>
              <a:t> with yourself and others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098" name="Picture 2" descr="this isn't happiness.">
            <a:extLst>
              <a:ext uri="{FF2B5EF4-FFF2-40B4-BE49-F238E27FC236}">
                <a16:creationId xmlns:a16="http://schemas.microsoft.com/office/drawing/2014/main" id="{A00B9D0F-688F-0D77-3257-FC44845A4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2" r="18114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4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312F6-3DC1-D75C-AB4B-56B90AF4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96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145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Pitt CSD R Workshop (This is a practice run)</vt:lpstr>
      <vt:lpstr>What is R, and why use it?</vt:lpstr>
      <vt:lpstr>R is useful for…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Cavanaugh, Rob</dc:creator>
  <cp:lastModifiedBy>Cavanaugh, Rob</cp:lastModifiedBy>
  <cp:revision>3</cp:revision>
  <dcterms:created xsi:type="dcterms:W3CDTF">2022-08-02T01:18:22Z</dcterms:created>
  <dcterms:modified xsi:type="dcterms:W3CDTF">2022-08-07T15:24:22Z</dcterms:modified>
</cp:coreProperties>
</file>