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3" r:id="rId2"/>
    <p:sldId id="366" r:id="rId3"/>
    <p:sldId id="367" r:id="rId4"/>
  </p:sldIdLst>
  <p:sldSz cx="7559675" cy="10439400"/>
  <p:notesSz cx="6888163" cy="10018713"/>
  <p:defaultTextStyle>
    <a:defPPr>
      <a:defRPr lang="en-US"/>
    </a:defPPr>
    <a:lvl1pPr marL="0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8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7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7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6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6" algn="l" defTabSz="4571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537806-9686-48B4-B3B4-59F927E1A679}">
          <p14:sldIdLst>
            <p14:sldId id="363"/>
          </p14:sldIdLst>
        </p14:section>
        <p14:section name="제목 없는 구역" id="{1550D96F-CA86-43CA-8127-9D0BD6B53814}">
          <p14:sldIdLst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B4E"/>
    <a:srgbClr val="9CC93B"/>
    <a:srgbClr val="29B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7" y="1708487"/>
            <a:ext cx="6425724" cy="3634458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1" y="5483104"/>
            <a:ext cx="5669756" cy="2520438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927" indent="0" algn="ctr">
              <a:buNone/>
              <a:defRPr sz="1655"/>
            </a:lvl2pPr>
            <a:lvl3pPr marL="755854" indent="0" algn="ctr">
              <a:buNone/>
              <a:defRPr sz="1487"/>
            </a:lvl3pPr>
            <a:lvl4pPr marL="1133782" indent="0" algn="ctr">
              <a:buNone/>
              <a:defRPr sz="1323"/>
            </a:lvl4pPr>
            <a:lvl5pPr marL="1511709" indent="0" algn="ctr">
              <a:buNone/>
              <a:defRPr sz="1323"/>
            </a:lvl5pPr>
            <a:lvl6pPr marL="1889636" indent="0" algn="ctr">
              <a:buNone/>
              <a:defRPr sz="1323"/>
            </a:lvl6pPr>
            <a:lvl7pPr marL="2267565" indent="0" algn="ctr">
              <a:buNone/>
              <a:defRPr sz="1323"/>
            </a:lvl7pPr>
            <a:lvl8pPr marL="2645492" indent="0" algn="ctr">
              <a:buNone/>
              <a:defRPr sz="1323"/>
            </a:lvl8pPr>
            <a:lvl9pPr marL="3023421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8" y="555809"/>
            <a:ext cx="1630055" cy="88469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32" y="555809"/>
            <a:ext cx="4795669" cy="88469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1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3" y="2602608"/>
            <a:ext cx="6520220" cy="4342503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3" y="6986189"/>
            <a:ext cx="6520220" cy="2283616"/>
          </a:xfrm>
        </p:spPr>
        <p:txBody>
          <a:bodyPr/>
          <a:lstStyle>
            <a:lvl1pPr marL="0" indent="0">
              <a:buNone/>
              <a:defRPr sz="1983">
                <a:solidFill>
                  <a:schemeClr val="tx1"/>
                </a:solidFill>
              </a:defRPr>
            </a:lvl1pPr>
            <a:lvl2pPr marL="377927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854" indent="0">
              <a:buNone/>
              <a:defRPr sz="1487">
                <a:solidFill>
                  <a:schemeClr val="tx1">
                    <a:tint val="75000"/>
                  </a:schemeClr>
                </a:solidFill>
              </a:defRPr>
            </a:lvl3pPr>
            <a:lvl4pPr marL="113378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70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6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5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49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42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1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9" y="2779010"/>
            <a:ext cx="3212863" cy="66237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7" y="2779010"/>
            <a:ext cx="3212863" cy="66237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1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555807"/>
            <a:ext cx="6520220" cy="2017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559109"/>
            <a:ext cx="3198096" cy="1254177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927" indent="0">
              <a:buNone/>
              <a:defRPr sz="1655" b="1"/>
            </a:lvl2pPr>
            <a:lvl3pPr marL="755854" indent="0">
              <a:buNone/>
              <a:defRPr sz="1487" b="1"/>
            </a:lvl3pPr>
            <a:lvl4pPr marL="1133782" indent="0">
              <a:buNone/>
              <a:defRPr sz="1323" b="1"/>
            </a:lvl4pPr>
            <a:lvl5pPr marL="1511709" indent="0">
              <a:buNone/>
              <a:defRPr sz="1323" b="1"/>
            </a:lvl5pPr>
            <a:lvl6pPr marL="1889636" indent="0">
              <a:buNone/>
              <a:defRPr sz="1323" b="1"/>
            </a:lvl6pPr>
            <a:lvl7pPr marL="2267565" indent="0">
              <a:buNone/>
              <a:defRPr sz="1323" b="1"/>
            </a:lvl7pPr>
            <a:lvl8pPr marL="2645492" indent="0">
              <a:buNone/>
              <a:defRPr sz="1323" b="1"/>
            </a:lvl8pPr>
            <a:lvl9pPr marL="3023421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813281"/>
            <a:ext cx="3198096" cy="56087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91" y="2559109"/>
            <a:ext cx="3213847" cy="1254177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927" indent="0">
              <a:buNone/>
              <a:defRPr sz="1655" b="1"/>
            </a:lvl2pPr>
            <a:lvl3pPr marL="755854" indent="0">
              <a:buNone/>
              <a:defRPr sz="1487" b="1"/>
            </a:lvl3pPr>
            <a:lvl4pPr marL="1133782" indent="0">
              <a:buNone/>
              <a:defRPr sz="1323" b="1"/>
            </a:lvl4pPr>
            <a:lvl5pPr marL="1511709" indent="0">
              <a:buNone/>
              <a:defRPr sz="1323" b="1"/>
            </a:lvl5pPr>
            <a:lvl6pPr marL="1889636" indent="0">
              <a:buNone/>
              <a:defRPr sz="1323" b="1"/>
            </a:lvl6pPr>
            <a:lvl7pPr marL="2267565" indent="0">
              <a:buNone/>
              <a:defRPr sz="1323" b="1"/>
            </a:lvl7pPr>
            <a:lvl8pPr marL="2645492" indent="0">
              <a:buNone/>
              <a:defRPr sz="1323" b="1"/>
            </a:lvl8pPr>
            <a:lvl9pPr marL="3023421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91" y="3813281"/>
            <a:ext cx="3213847" cy="56087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8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5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58"/>
            <a:ext cx="2438193" cy="2435860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50" y="1503084"/>
            <a:ext cx="3827086" cy="7418740"/>
          </a:xfrm>
        </p:spPr>
        <p:txBody>
          <a:bodyPr/>
          <a:lstStyle>
            <a:lvl1pPr>
              <a:defRPr sz="2644"/>
            </a:lvl1pPr>
            <a:lvl2pPr>
              <a:defRPr sz="2312"/>
            </a:lvl2pPr>
            <a:lvl3pPr>
              <a:defRPr sz="1983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18"/>
            <a:ext cx="2438193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27" indent="0">
              <a:buNone/>
              <a:defRPr sz="1157"/>
            </a:lvl2pPr>
            <a:lvl3pPr marL="755854" indent="0">
              <a:buNone/>
              <a:defRPr sz="991"/>
            </a:lvl3pPr>
            <a:lvl4pPr marL="1133782" indent="0">
              <a:buNone/>
              <a:defRPr sz="827"/>
            </a:lvl4pPr>
            <a:lvl5pPr marL="1511709" indent="0">
              <a:buNone/>
              <a:defRPr sz="827"/>
            </a:lvl5pPr>
            <a:lvl6pPr marL="1889636" indent="0">
              <a:buNone/>
              <a:defRPr sz="827"/>
            </a:lvl6pPr>
            <a:lvl7pPr marL="2267565" indent="0">
              <a:buNone/>
              <a:defRPr sz="827"/>
            </a:lvl7pPr>
            <a:lvl8pPr marL="2645492" indent="0">
              <a:buNone/>
              <a:defRPr sz="827"/>
            </a:lvl8pPr>
            <a:lvl9pPr marL="3023421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58"/>
            <a:ext cx="2438193" cy="2435860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50" y="1503084"/>
            <a:ext cx="3827086" cy="7418740"/>
          </a:xfrm>
        </p:spPr>
        <p:txBody>
          <a:bodyPr anchor="t"/>
          <a:lstStyle>
            <a:lvl1pPr marL="0" indent="0">
              <a:buNone/>
              <a:defRPr sz="2644"/>
            </a:lvl1pPr>
            <a:lvl2pPr marL="377927" indent="0">
              <a:buNone/>
              <a:defRPr sz="2312"/>
            </a:lvl2pPr>
            <a:lvl3pPr marL="755854" indent="0">
              <a:buNone/>
              <a:defRPr sz="1983"/>
            </a:lvl3pPr>
            <a:lvl4pPr marL="1133782" indent="0">
              <a:buNone/>
              <a:defRPr sz="1655"/>
            </a:lvl4pPr>
            <a:lvl5pPr marL="1511709" indent="0">
              <a:buNone/>
              <a:defRPr sz="1655"/>
            </a:lvl5pPr>
            <a:lvl6pPr marL="1889636" indent="0">
              <a:buNone/>
              <a:defRPr sz="1655"/>
            </a:lvl6pPr>
            <a:lvl7pPr marL="2267565" indent="0">
              <a:buNone/>
              <a:defRPr sz="1655"/>
            </a:lvl7pPr>
            <a:lvl8pPr marL="2645492" indent="0">
              <a:buNone/>
              <a:defRPr sz="1655"/>
            </a:lvl8pPr>
            <a:lvl9pPr marL="3023421" indent="0">
              <a:buNone/>
              <a:defRPr sz="16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18"/>
            <a:ext cx="2438193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27" indent="0">
              <a:buNone/>
              <a:defRPr sz="1157"/>
            </a:lvl2pPr>
            <a:lvl3pPr marL="755854" indent="0">
              <a:buNone/>
              <a:defRPr sz="991"/>
            </a:lvl3pPr>
            <a:lvl4pPr marL="1133782" indent="0">
              <a:buNone/>
              <a:defRPr sz="827"/>
            </a:lvl4pPr>
            <a:lvl5pPr marL="1511709" indent="0">
              <a:buNone/>
              <a:defRPr sz="827"/>
            </a:lvl5pPr>
            <a:lvl6pPr marL="1889636" indent="0">
              <a:buNone/>
              <a:defRPr sz="827"/>
            </a:lvl6pPr>
            <a:lvl7pPr marL="2267565" indent="0">
              <a:buNone/>
              <a:defRPr sz="827"/>
            </a:lvl7pPr>
            <a:lvl8pPr marL="2645492" indent="0">
              <a:buNone/>
              <a:defRPr sz="827"/>
            </a:lvl8pPr>
            <a:lvl9pPr marL="3023421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9" y="555807"/>
            <a:ext cx="6520220" cy="201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9" y="2779010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31" y="9675782"/>
            <a:ext cx="1700928" cy="55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C9F5-2327-46E0-80C0-05155DDCDAA5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4" y="9675782"/>
            <a:ext cx="2551390" cy="55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3" y="9675782"/>
            <a:ext cx="1700928" cy="55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651C-6AF0-410E-9C7B-7C0425CFE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854" rtl="0" eaLnBrk="1" latinLnBrk="1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63" indent="-188963" algn="l" defTabSz="75585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2" kern="1200">
          <a:solidFill>
            <a:schemeClr val="tx1"/>
          </a:solidFill>
          <a:latin typeface="+mn-lt"/>
          <a:ea typeface="+mn-ea"/>
          <a:cs typeface="+mn-cs"/>
        </a:defRPr>
      </a:lvl1pPr>
      <a:lvl2pPr marL="566890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944819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45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700675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2078602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6526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4455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12384" indent="-188963" algn="l" defTabSz="75585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927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854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3782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1709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9636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7565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5492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3421" algn="l" defTabSz="755854" rtl="0" eaLnBrk="1" latinLnBrk="1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퍼즐">
            <a:extLst>
              <a:ext uri="{FF2B5EF4-FFF2-40B4-BE49-F238E27FC236}">
                <a16:creationId xmlns:a16="http://schemas.microsoft.com/office/drawing/2014/main" id="{48A8227C-3B5A-41F7-A684-3365D85DF2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41132" y="2489174"/>
            <a:ext cx="831564" cy="83156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753711-8E04-49E0-AB41-E03FEEBD055E}"/>
              </a:ext>
            </a:extLst>
          </p:cNvPr>
          <p:cNvSpPr/>
          <p:nvPr/>
        </p:nvSpPr>
        <p:spPr>
          <a:xfrm>
            <a:off x="2669403" y="3747768"/>
            <a:ext cx="2208435" cy="219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73EFC5BE-B408-4C09-B88A-8A6427E3A493}"/>
              </a:ext>
            </a:extLst>
          </p:cNvPr>
          <p:cNvSpPr/>
          <p:nvPr/>
        </p:nvSpPr>
        <p:spPr>
          <a:xfrm>
            <a:off x="6456466" y="3816016"/>
            <a:ext cx="571724" cy="492867"/>
          </a:xfrm>
          <a:prstGeom prst="triangle">
            <a:avLst/>
          </a:prstGeom>
          <a:solidFill>
            <a:schemeClr val="accent4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0F98F648-05D9-40DD-AA5E-0F78A80473BA}"/>
              </a:ext>
            </a:extLst>
          </p:cNvPr>
          <p:cNvSpPr/>
          <p:nvPr/>
        </p:nvSpPr>
        <p:spPr>
          <a:xfrm flipV="1">
            <a:off x="0" y="1"/>
            <a:ext cx="2595488" cy="259548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86FA4F-C4A2-43D3-8432-A7008055904A}"/>
              </a:ext>
            </a:extLst>
          </p:cNvPr>
          <p:cNvCxnSpPr>
            <a:cxnSpLocks/>
          </p:cNvCxnSpPr>
          <p:nvPr/>
        </p:nvCxnSpPr>
        <p:spPr>
          <a:xfrm flipV="1">
            <a:off x="-125991" y="995365"/>
            <a:ext cx="1738725" cy="1738725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B8690C-3667-478E-A25A-35519DABCD90}"/>
              </a:ext>
            </a:extLst>
          </p:cNvPr>
          <p:cNvGrpSpPr/>
          <p:nvPr/>
        </p:nvGrpSpPr>
        <p:grpSpPr>
          <a:xfrm>
            <a:off x="6091636" y="53837"/>
            <a:ext cx="2459285" cy="1899086"/>
            <a:chOff x="5236649" y="1695283"/>
            <a:chExt cx="2459286" cy="189908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13411B-8F5D-410E-841B-EACB982EC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649" y="1855645"/>
              <a:ext cx="1738725" cy="1738725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EEFB393-281B-47B5-80BA-919B93775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7210" y="1695283"/>
              <a:ext cx="1738725" cy="1738725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0FC054-8658-46A6-BC1C-249892D225FD}"/>
              </a:ext>
            </a:extLst>
          </p:cNvPr>
          <p:cNvGrpSpPr/>
          <p:nvPr/>
        </p:nvGrpSpPr>
        <p:grpSpPr>
          <a:xfrm>
            <a:off x="-534215" y="9444051"/>
            <a:ext cx="2509275" cy="1952915"/>
            <a:chOff x="-176393" y="6882829"/>
            <a:chExt cx="2509276" cy="195291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6AB9E2D-8D56-4BD9-9315-3081E21731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76393" y="7097019"/>
              <a:ext cx="1738725" cy="1738725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A76BE10-FCA3-4105-ACFC-83A31452B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158" y="6882829"/>
              <a:ext cx="1738725" cy="1738725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387F6F5C-AFE9-4F9D-9F27-6959633FB231}"/>
              </a:ext>
            </a:extLst>
          </p:cNvPr>
          <p:cNvSpPr/>
          <p:nvPr/>
        </p:nvSpPr>
        <p:spPr>
          <a:xfrm flipH="1">
            <a:off x="4964191" y="7843917"/>
            <a:ext cx="2595488" cy="259548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8D3F73-7B2D-413D-BBE8-D8A1A2E99BD9}"/>
              </a:ext>
            </a:extLst>
          </p:cNvPr>
          <p:cNvCxnSpPr>
            <a:cxnSpLocks/>
          </p:cNvCxnSpPr>
          <p:nvPr/>
        </p:nvCxnSpPr>
        <p:spPr>
          <a:xfrm flipH="1">
            <a:off x="5942839" y="7705326"/>
            <a:ext cx="1738725" cy="1738725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32082-9695-44F3-9535-E775D822A0CB}"/>
              </a:ext>
            </a:extLst>
          </p:cNvPr>
          <p:cNvSpPr/>
          <p:nvPr/>
        </p:nvSpPr>
        <p:spPr>
          <a:xfrm>
            <a:off x="2311406" y="4105790"/>
            <a:ext cx="3086099" cy="103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85000"/>
              </a:lnSpc>
            </a:pPr>
            <a:r>
              <a:rPr lang="ko-KR" altLang="en-US" sz="2401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한국 </a:t>
            </a:r>
            <a:r>
              <a:rPr lang="ko-KR" altLang="en-US" sz="2401" b="1" spc="-24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폴리텍</a:t>
            </a:r>
            <a:r>
              <a:rPr lang="ko-KR" altLang="en-US" sz="2401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대학</a:t>
            </a:r>
            <a:endParaRPr lang="en-US" altLang="ko-KR" sz="2401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 latinLnBrk="1">
              <a:lnSpc>
                <a:spcPct val="85000"/>
              </a:lnSpc>
            </a:pPr>
            <a:r>
              <a:rPr lang="ko-KR" altLang="en-US" sz="2401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창원 캠퍼스  </a:t>
            </a:r>
            <a:endParaRPr lang="en-US" altLang="ko-KR" sz="2401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 latinLnBrk="1">
              <a:lnSpc>
                <a:spcPct val="85000"/>
              </a:lnSpc>
            </a:pPr>
            <a:r>
              <a:rPr lang="ko-KR" altLang="en-US" sz="2401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스마트  </a:t>
            </a:r>
            <a:r>
              <a:rPr lang="ko-KR" altLang="en-US" sz="2401" b="1" spc="-24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팩토리과</a:t>
            </a:r>
            <a:endParaRPr lang="en-US" altLang="ko-KR" sz="2401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2662CE-E35E-47C9-B7A9-F5517F89E750}"/>
              </a:ext>
            </a:extLst>
          </p:cNvPr>
          <p:cNvCxnSpPr>
            <a:cxnSpLocks/>
          </p:cNvCxnSpPr>
          <p:nvPr/>
        </p:nvCxnSpPr>
        <p:spPr>
          <a:xfrm flipH="1">
            <a:off x="1594518" y="5618435"/>
            <a:ext cx="437066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19D6983-F6EE-45AE-AC4F-A049A89D80B7}"/>
              </a:ext>
            </a:extLst>
          </p:cNvPr>
          <p:cNvSpPr/>
          <p:nvPr/>
        </p:nvSpPr>
        <p:spPr>
          <a:xfrm>
            <a:off x="1672832" y="5807264"/>
            <a:ext cx="4214016" cy="294469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601" spc="-56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AI</a:t>
            </a:r>
            <a:r>
              <a:rPr lang="ko-KR" altLang="en-US" sz="1601" spc="-56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제어실습</a:t>
            </a:r>
            <a:r>
              <a:rPr lang="ko-KR" altLang="en-US" sz="1601" spc="-56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</a:t>
            </a:r>
            <a:r>
              <a:rPr lang="en-US" altLang="ko-KR" sz="1601" spc="-56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  </a:t>
            </a:r>
            <a:r>
              <a:rPr lang="ko-KR" altLang="en-US" sz="1601" b="1" spc="-56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76200" dir="2700000" algn="tl" rotWithShape="0">
                    <a:prstClr val="black">
                      <a:alpha val="59000"/>
                    </a:prstClr>
                  </a:outerShdw>
                </a:effectLst>
                <a:latin typeface="Noto Sans CJK KR Black" panose="020B0A00000000000000" pitchFamily="34" charset="-127"/>
                <a:ea typeface="Noto Sans CJK KR Regular" panose="020B0500000000000000" pitchFamily="34" charset="-127"/>
              </a:rPr>
              <a:t>선현동교수님</a:t>
            </a:r>
            <a:endParaRPr lang="ko-KR" altLang="en-US" sz="1601" b="1" spc="-56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76200" dir="2700000" algn="tl" rotWithShape="0">
                  <a:prstClr val="black">
                    <a:alpha val="59000"/>
                  </a:prstClr>
                </a:outerShdw>
              </a:effectLst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97B29-F284-4AEB-9EFF-C89D5170EA7F}"/>
              </a:ext>
            </a:extLst>
          </p:cNvPr>
          <p:cNvSpPr/>
          <p:nvPr/>
        </p:nvSpPr>
        <p:spPr>
          <a:xfrm>
            <a:off x="1913717" y="6650607"/>
            <a:ext cx="3686394" cy="922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1">
              <a:defRPr/>
            </a:pP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조   이름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799" spc="-56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구보승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김명길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799" spc="-56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이규찬</a:t>
            </a:r>
            <a:endParaRPr lang="en-US" altLang="ko-KR" sz="1799" spc="-56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algn="ctr" latinLnBrk="1">
              <a:defRPr/>
            </a:pPr>
            <a:endParaRPr lang="en-US" altLang="ko-KR" sz="1799" spc="-56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algn="ctr" latinLnBrk="1">
              <a:defRPr/>
            </a:pP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2022.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11.</a:t>
            </a:r>
            <a:r>
              <a:rPr lang="ko-KR" altLang="en-US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799" spc="-56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en-US" altLang="ko-KR" sz="1799" spc="-56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1D65EA13-6CF4-4BFE-9137-1B8660F1FF07}"/>
              </a:ext>
            </a:extLst>
          </p:cNvPr>
          <p:cNvSpPr/>
          <p:nvPr/>
        </p:nvSpPr>
        <p:spPr>
          <a:xfrm>
            <a:off x="6315645" y="3877308"/>
            <a:ext cx="571724" cy="492867"/>
          </a:xfrm>
          <a:prstGeom prst="triangl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87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52BCC7-C249-4610-83FD-166C362E5E86}"/>
              </a:ext>
            </a:extLst>
          </p:cNvPr>
          <p:cNvGrpSpPr/>
          <p:nvPr/>
        </p:nvGrpSpPr>
        <p:grpSpPr>
          <a:xfrm>
            <a:off x="482101" y="7791527"/>
            <a:ext cx="623603" cy="571798"/>
            <a:chOff x="482095" y="5945321"/>
            <a:chExt cx="623601" cy="571799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39062E20-1107-4008-8DC4-AE56BE4F6F59}"/>
                </a:ext>
              </a:extLst>
            </p:cNvPr>
            <p:cNvSpPr/>
            <p:nvPr/>
          </p:nvSpPr>
          <p:spPr>
            <a:xfrm>
              <a:off x="599733" y="5945321"/>
              <a:ext cx="505963" cy="505962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87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EE8C3747-912B-4EBB-B38F-E8C694FC2188}"/>
                </a:ext>
              </a:extLst>
            </p:cNvPr>
            <p:cNvSpPr/>
            <p:nvPr/>
          </p:nvSpPr>
          <p:spPr>
            <a:xfrm>
              <a:off x="482095" y="6011157"/>
              <a:ext cx="505963" cy="505963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87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506DA0-53F9-4575-9BBE-C01BB6909E0D}"/>
              </a:ext>
            </a:extLst>
          </p:cNvPr>
          <p:cNvSpPr/>
          <p:nvPr/>
        </p:nvSpPr>
        <p:spPr>
          <a:xfrm>
            <a:off x="2735328" y="3435224"/>
            <a:ext cx="2089033" cy="757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</a:pPr>
            <a:r>
              <a:rPr lang="en-US" altLang="ko-KR" sz="4799" spc="-4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Campton Book" panose="00000800000000000000" pitchFamily="50" charset="0"/>
                <a:ea typeface="고도 B" panose="02000503000000020004" pitchFamily="2" charset="-127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484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퍼즐">
            <a:extLst>
              <a:ext uri="{FF2B5EF4-FFF2-40B4-BE49-F238E27FC236}">
                <a16:creationId xmlns:a16="http://schemas.microsoft.com/office/drawing/2014/main" id="{C6619278-4E8A-442B-8767-BA76C11EDE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8251" y="490690"/>
            <a:ext cx="565119" cy="565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254C0-A9D1-4573-B718-78A225235409}"/>
              </a:ext>
            </a:extLst>
          </p:cNvPr>
          <p:cNvSpPr txBox="1"/>
          <p:nvPr/>
        </p:nvSpPr>
        <p:spPr>
          <a:xfrm>
            <a:off x="975676" y="462551"/>
            <a:ext cx="378014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85000"/>
              </a:lnSpc>
            </a:pPr>
            <a:r>
              <a:rPr lang="ko-KR" altLang="en-US" sz="2000" b="1" spc="-24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Black" panose="020B0A00000000000000" pitchFamily="34" charset="-127"/>
              </a:rPr>
              <a:t>주제선정</a:t>
            </a:r>
            <a:endParaRPr lang="en-US" altLang="ko-KR" sz="2000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373682-5C9D-4CC0-97C7-57BDE58751EB}"/>
              </a:ext>
            </a:extLst>
          </p:cNvPr>
          <p:cNvGrpSpPr/>
          <p:nvPr/>
        </p:nvGrpSpPr>
        <p:grpSpPr>
          <a:xfrm flipH="1">
            <a:off x="6779691" y="5"/>
            <a:ext cx="845972" cy="831564"/>
            <a:chOff x="-56560" y="0"/>
            <a:chExt cx="845972" cy="831565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87CAF84D-5E33-4C9F-9415-1B1F9042F031}"/>
                </a:ext>
              </a:extLst>
            </p:cNvPr>
            <p:cNvSpPr/>
            <p:nvPr/>
          </p:nvSpPr>
          <p:spPr>
            <a:xfrm flipV="1">
              <a:off x="0" y="0"/>
              <a:ext cx="789412" cy="78941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87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EB21C32-88A2-4578-85E8-CE4E9265A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6560" y="302736"/>
              <a:ext cx="528830" cy="5288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51C5EB-4F0A-4824-9AAC-7115D38F48F9}"/>
              </a:ext>
            </a:extLst>
          </p:cNvPr>
          <p:cNvCxnSpPr>
            <a:cxnSpLocks/>
          </p:cNvCxnSpPr>
          <p:nvPr/>
        </p:nvCxnSpPr>
        <p:spPr>
          <a:xfrm>
            <a:off x="428251" y="1227765"/>
            <a:ext cx="66795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41455-6401-4323-8262-CDCD1593E09A}"/>
              </a:ext>
            </a:extLst>
          </p:cNvPr>
          <p:cNvSpPr txBox="1"/>
          <p:nvPr/>
        </p:nvSpPr>
        <p:spPr>
          <a:xfrm>
            <a:off x="3532205" y="9992592"/>
            <a:ext cx="3829051" cy="30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29" indent="-84129" algn="r">
              <a:lnSpc>
                <a:spcPct val="125000"/>
              </a:lnSpc>
              <a:spcAft>
                <a:spcPts val="1199"/>
              </a:spcAft>
            </a:pPr>
            <a:r>
              <a:rPr lang="en-US" altLang="ko-KR" sz="1101" spc="-56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- 1 -</a:t>
            </a:r>
            <a:endParaRPr lang="ko-KR" altLang="en-US" sz="1101" spc="-56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408" y="1483873"/>
            <a:ext cx="7361247" cy="837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52" b="1" dirty="0">
                <a:latin typeface="+mj-ea"/>
                <a:ea typeface="+mj-ea"/>
              </a:rPr>
              <a:t>동물 사진을 이용해서 </a:t>
            </a:r>
            <a:r>
              <a:rPr lang="ko-KR" altLang="en-US" sz="1652" b="1" dirty="0" smtClean="0">
                <a:latin typeface="+mj-ea"/>
                <a:ea typeface="+mj-ea"/>
              </a:rPr>
              <a:t>동물을 큰 종류로 구별하는 인공지능을 만들 것입니다</a:t>
            </a:r>
            <a:r>
              <a:rPr lang="en-US" altLang="ko-KR" sz="1652" b="1" dirty="0" smtClean="0">
                <a:latin typeface="+mj-ea"/>
                <a:ea typeface="+mj-ea"/>
              </a:rPr>
              <a:t>.</a:t>
            </a:r>
            <a:r>
              <a:rPr lang="ko-KR" altLang="en-US" sz="1652" b="1" dirty="0" smtClean="0">
                <a:latin typeface="+mj-ea"/>
                <a:ea typeface="+mj-ea"/>
              </a:rPr>
              <a:t> </a:t>
            </a:r>
            <a:endParaRPr lang="en-US" altLang="ko-KR" sz="1799" b="1" dirty="0">
              <a:latin typeface="+mj-ea"/>
              <a:ea typeface="+mj-ea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Ex)  </a:t>
            </a:r>
            <a:r>
              <a:rPr lang="ko-KR" altLang="en-US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강아지입니다</a:t>
            </a:r>
            <a:r>
              <a:rPr lang="en-US" altLang="ko-KR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.</a:t>
            </a:r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r>
              <a:rPr lang="en-US" altLang="ko-KR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Ex) </a:t>
            </a:r>
            <a:r>
              <a:rPr lang="ko-KR" altLang="en-US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고양이입니다</a:t>
            </a:r>
            <a:r>
              <a:rPr lang="en-US" altLang="ko-KR" sz="1799" b="1" dirty="0" smtClean="0">
                <a:latin typeface="돋움" panose="020B0600000101010101" pitchFamily="50" charset="-127"/>
                <a:ea typeface="Dotum" panose="020B0600000101010101" pitchFamily="50" charset="-127"/>
              </a:rPr>
              <a:t>.</a:t>
            </a:r>
            <a:endParaRPr lang="en-US" altLang="ko-KR" sz="1799" b="1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dirty="0" smtClean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en-US" altLang="ko-KR" sz="1799" dirty="0">
              <a:latin typeface="돋움" panose="020B0600000101010101" pitchFamily="50" charset="-127"/>
              <a:ea typeface="Dotum" panose="020B0600000101010101" pitchFamily="50" charset="-127"/>
            </a:endParaRPr>
          </a:p>
          <a:p>
            <a:endParaRPr lang="ko-KR" altLang="ko-KR" sz="1799" dirty="0">
              <a:latin typeface="돋움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1030" name="Picture 6" descr="40개 이상 무료 애견 및 반려견 사진 -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5" y="1963148"/>
            <a:ext cx="3592495" cy="2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t 사진, 124,000개 이상의 고품질 무료 스톡 사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9212"/>
            <a:ext cx="3327400" cy="370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퍼즐">
            <a:extLst>
              <a:ext uri="{FF2B5EF4-FFF2-40B4-BE49-F238E27FC236}">
                <a16:creationId xmlns:a16="http://schemas.microsoft.com/office/drawing/2014/main" id="{C6619278-4E8A-442B-8767-BA76C11EDE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8251" y="490690"/>
            <a:ext cx="565119" cy="565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254C0-A9D1-4573-B718-78A225235409}"/>
              </a:ext>
            </a:extLst>
          </p:cNvPr>
          <p:cNvSpPr txBox="1"/>
          <p:nvPr/>
        </p:nvSpPr>
        <p:spPr>
          <a:xfrm>
            <a:off x="975676" y="462551"/>
            <a:ext cx="378014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85000"/>
              </a:lnSpc>
            </a:pPr>
            <a:r>
              <a:rPr lang="ko-KR" altLang="en-US" sz="2000" b="1" spc="-24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계획</a:t>
            </a:r>
            <a:endParaRPr lang="en-US" altLang="ko-KR" sz="2000" b="1" spc="-24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373682-5C9D-4CC0-97C7-57BDE58751EB}"/>
              </a:ext>
            </a:extLst>
          </p:cNvPr>
          <p:cNvGrpSpPr/>
          <p:nvPr/>
        </p:nvGrpSpPr>
        <p:grpSpPr>
          <a:xfrm flipH="1">
            <a:off x="6779691" y="5"/>
            <a:ext cx="845972" cy="831564"/>
            <a:chOff x="-56560" y="0"/>
            <a:chExt cx="845972" cy="831565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87CAF84D-5E33-4C9F-9415-1B1F9042F031}"/>
                </a:ext>
              </a:extLst>
            </p:cNvPr>
            <p:cNvSpPr/>
            <p:nvPr/>
          </p:nvSpPr>
          <p:spPr>
            <a:xfrm flipV="1">
              <a:off x="0" y="0"/>
              <a:ext cx="789412" cy="78941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87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EB21C32-88A2-4578-85E8-CE4E9265A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6560" y="302736"/>
              <a:ext cx="528830" cy="5288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51C5EB-4F0A-4824-9AAC-7115D38F48F9}"/>
              </a:ext>
            </a:extLst>
          </p:cNvPr>
          <p:cNvCxnSpPr>
            <a:cxnSpLocks/>
          </p:cNvCxnSpPr>
          <p:nvPr/>
        </p:nvCxnSpPr>
        <p:spPr>
          <a:xfrm>
            <a:off x="428251" y="1227765"/>
            <a:ext cx="66795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641455-6401-4323-8262-CDCD1593E09A}"/>
              </a:ext>
            </a:extLst>
          </p:cNvPr>
          <p:cNvSpPr txBox="1"/>
          <p:nvPr/>
        </p:nvSpPr>
        <p:spPr>
          <a:xfrm>
            <a:off x="3532205" y="9992590"/>
            <a:ext cx="3829051" cy="30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29" indent="-84129" algn="r">
              <a:lnSpc>
                <a:spcPct val="125000"/>
              </a:lnSpc>
              <a:spcAft>
                <a:spcPts val="1199"/>
              </a:spcAft>
            </a:pPr>
            <a:r>
              <a:rPr lang="en-US" altLang="ko-KR" sz="1101" spc="-56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- 1 -</a:t>
            </a:r>
            <a:endParaRPr lang="ko-KR" altLang="en-US" sz="1101" spc="-56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408" y="5645021"/>
            <a:ext cx="73612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이 사이트를 이용하여 캠에 사진을 인식시켜 인공지능을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ko-KR" altLang="en-US" sz="2000" b="1" dirty="0" smtClean="0">
                <a:latin typeface="+mj-ea"/>
                <a:ea typeface="+mj-ea"/>
              </a:rPr>
              <a:t>학습시킨 후 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동물의 종류를 </a:t>
            </a:r>
            <a:r>
              <a:rPr lang="ko-KR" altLang="en-US" sz="2000" b="1" dirty="0" err="1" smtClean="0">
                <a:latin typeface="+mj-ea"/>
                <a:ea typeface="+mj-ea"/>
              </a:rPr>
              <a:t>아두이노를</a:t>
            </a:r>
            <a:r>
              <a:rPr lang="ko-KR" altLang="en-US" sz="2000" b="1" dirty="0" smtClean="0">
                <a:latin typeface="+mj-ea"/>
                <a:ea typeface="+mj-ea"/>
              </a:rPr>
              <a:t> 이용하여 스피커나 도트매트릭스를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활용하여 동물의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이름을 출력할 것 입니다</a:t>
            </a:r>
            <a:r>
              <a:rPr lang="en-US" altLang="ko-KR" sz="2000" b="1" dirty="0" smtClean="0">
                <a:latin typeface="+mj-ea"/>
                <a:ea typeface="+mj-ea"/>
              </a:rPr>
              <a:t>.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EX) </a:t>
            </a:r>
            <a:r>
              <a:rPr lang="ko-KR" altLang="en-US" sz="2000" b="1" dirty="0" smtClean="0">
                <a:latin typeface="+mj-ea"/>
                <a:ea typeface="+mj-ea"/>
              </a:rPr>
              <a:t>도트매트릭스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" y="1269918"/>
            <a:ext cx="7439227" cy="4029581"/>
          </a:xfrm>
          <a:prstGeom prst="rect">
            <a:avLst/>
          </a:prstGeom>
        </p:spPr>
      </p:pic>
      <p:sp>
        <p:nvSpPr>
          <p:cNvPr id="14" name="AutoShape 10" descr="버튼을 눌러 도트 매트릭스에서 춤추게 하기 ( MAX7219 + 도트 매트릭스, 아두이노 강좌) : 네이버 블로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48. 8X8 도트 매트릭스로 움직이는 전광판 만들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769100"/>
            <a:ext cx="3899477" cy="21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</TotalTime>
  <Words>78</Words>
  <Application>Microsoft Office PowerPoint</Application>
  <PresentationFormat>사용자 지정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Campton Book</vt:lpstr>
      <vt:lpstr>Noto Sans CJK KR Black</vt:lpstr>
      <vt:lpstr>Noto Sans CJK KR Light</vt:lpstr>
      <vt:lpstr>Noto Sans CJK KR Regular</vt:lpstr>
      <vt:lpstr>고도 B</vt:lpstr>
      <vt:lpstr>Dotum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Daeun</dc:creator>
  <cp:lastModifiedBy>Windows 사용자</cp:lastModifiedBy>
  <cp:revision>40</cp:revision>
  <cp:lastPrinted>2022-03-17T08:20:56Z</cp:lastPrinted>
  <dcterms:created xsi:type="dcterms:W3CDTF">2018-08-16T19:15:18Z</dcterms:created>
  <dcterms:modified xsi:type="dcterms:W3CDTF">2022-10-31T09:23:52Z</dcterms:modified>
</cp:coreProperties>
</file>