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4618e20d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64618e20d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3fc4c9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3fc4c9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3fc4c9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3fc4c9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4618e20d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4618e20d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4618e20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4618e20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4618e2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4618e2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fc4c91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fc4c91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4618e2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64618e2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4618e20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4618e2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4618e20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4618e20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4618e2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4618e2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4618e2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4618e2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OBD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Dykema, Emily Linderman,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Lobbestael, Jacob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Burndown</a:t>
            </a:r>
            <a:endParaRPr sz="30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50" y="1228250"/>
            <a:ext cx="71463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 Project Progress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307850"/>
            <a:ext cx="32172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 data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ODB responsibility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Stream new data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Initialize SageMaker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Connect to recommendation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Connect to other service besides API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764600" y="1307850"/>
            <a:ext cx="32172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</a:t>
            </a:r>
            <a:r>
              <a:rPr lang="en"/>
              <a:t>Goals: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Glue for streaming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Initialize SageMaker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Initialize Cloud Watch dashboard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889200" y="229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coming next presentation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21200" y="2114700"/>
            <a:ext cx="290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Summary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668000"/>
            <a:ext cx="70389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 AWS data pipeline that will provide users with suggested content based on previously viewed content on odb.org. This pipeline is made up of a </a:t>
            </a:r>
            <a:r>
              <a:rPr lang="en" sz="1600"/>
              <a:t>data lake</a:t>
            </a:r>
            <a:r>
              <a:rPr lang="en" sz="1600"/>
              <a:t> that </a:t>
            </a:r>
            <a:r>
              <a:rPr lang="en" sz="1600"/>
              <a:t>receives</a:t>
            </a:r>
            <a:r>
              <a:rPr lang="en" sz="1600"/>
              <a:t> incoming data, a </a:t>
            </a:r>
            <a:r>
              <a:rPr lang="en" sz="1600"/>
              <a:t>recommendation</a:t>
            </a:r>
            <a:r>
              <a:rPr lang="en" sz="1600"/>
              <a:t> engine that makes recommendations based on the data from the lake, and an api that will export recommendations to odb.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 Overview</a:t>
            </a:r>
            <a:endParaRPr sz="3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63" y="1307850"/>
            <a:ext cx="691947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Delayed access to ODB’s AWS organization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Very limited access and red tape from ODB hierarchy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Pull Request review and publishing done by ODB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Different than initially expected and slows progress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Intended and Actual Progress - Michael</a:t>
            </a:r>
            <a:endParaRPr sz="2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Initialized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Setup with simple Lambda function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with Cloud Watch infrastructure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Connected to API to monitor errors and 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with Lake 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API to SageMaker/Recommendation engine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Intended and Actual Progress - Emily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Access to 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- Cloudwatch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Metric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Alarm Creation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Beginnings of Cloudwatch skeleton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Research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Cloudwatch Events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Cloudwatch Dashboards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Intended and Actual Progress - Tom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Access to 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- SageMaker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Bucketing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Tensorflow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SageMaker Initial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Research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SageMaker Pipelining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Further Improvement of Algorithm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Intended and Actual Progress - Jacob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Access to 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- Lake 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Crawlers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ingestion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lake skeleton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lake deployment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Existing data ingestion into data lake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101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Incomplete</a:t>
            </a:r>
            <a:endParaRPr sz="30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 existing data into Data Lake - Waiting on ODB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Stream Data into </a:t>
            </a:r>
            <a:r>
              <a:rPr lang="en" sz="1600"/>
              <a:t>Data Lake</a:t>
            </a:r>
            <a:r>
              <a:rPr lang="en" sz="1600"/>
              <a:t> - Waiting on ODB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 API to recommendation engine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