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 varScale="1">
        <p:scale>
          <a:sx n="132" d="100"/>
          <a:sy n="132" d="100"/>
        </p:scale>
        <p:origin x="15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7770-215A-C24B-A271-0E4779B61D4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3889" y="2208550"/>
            <a:ext cx="3681530" cy="28234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9767" y="2644170"/>
            <a:ext cx="4661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o2host</a:t>
            </a:r>
          </a:p>
        </p:txBody>
      </p:sp>
    </p:spTree>
    <p:extLst>
      <p:ext uri="{BB962C8B-B14F-4D97-AF65-F5344CB8AC3E}">
        <p14:creationId xmlns:p14="http://schemas.microsoft.com/office/powerpoint/2010/main" val="266371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Dannenberg</dc:creator>
  <cp:lastModifiedBy>Roger Dannenberg</cp:lastModifiedBy>
  <cp:revision>4</cp:revision>
  <dcterms:created xsi:type="dcterms:W3CDTF">2016-06-16T12:34:18Z</dcterms:created>
  <dcterms:modified xsi:type="dcterms:W3CDTF">2024-03-16T14:59:41Z</dcterms:modified>
</cp:coreProperties>
</file>