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6" d="100"/>
          <a:sy n="96" d="100"/>
        </p:scale>
        <p:origin x="49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489D-7E75-22D0-2A3F-483683AD5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7FFC-101E-09BE-6171-B0BD2DE54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F289-ADB5-2F03-33E2-58890647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B6EC-6ECB-8183-5B86-39C3632D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1EED-E804-A20B-4B8F-68C120CC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28-8C68-1113-7BBB-0899DBCB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1234F-239B-7B14-6A4C-BA35FEFF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CA167-FEBE-0C56-E910-D8E0BD3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25B9-D9FE-C5B9-C025-B6BC6B75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4F83-4AC5-64E4-B1C9-6629E6D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5DB45-20E8-D718-4861-742F3F94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4269E-C3DC-4C79-4083-BA382D7F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C075-96CA-42DF-1206-6B681B8B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3765-F362-7917-9620-104E571E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C4EFC-E353-4971-C090-E308BFF6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FD02-832E-1BAF-6821-4BC97E7A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F3A7-B706-AE71-F97C-EEA2CA3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7425-8874-303F-1479-C58B89CC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1444-2C9A-6850-DFC4-2A4DA03F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6FBE-1D0B-8C12-53A5-D80DE119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12C5-E659-DAC5-1941-449B2F36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845D-672B-164C-8595-1F559383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A8E7-C493-25A6-47FA-CFCF0D02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5374-0288-676D-41B0-A8C6EBF8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3887-558A-2CE4-EA8F-28B9F45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254F-3220-6CEC-DB61-F53C8B38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3434-D965-51DB-FD60-48E5B83BE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82200-FE6A-F971-FC12-2FEFF3BC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2813-30E0-83AF-3A27-8E78308F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381F0-1830-BFD7-0D3C-EB215B03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B176-5235-0E8B-9F36-AEDBBA32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F469-1DC3-B735-C115-33EA15E8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330A5-90C0-A9BE-5C27-34F952D0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F295-6E4F-DA14-8FF2-46A66C09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6129D-9320-4DBD-8ADB-90C9668C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0F2F4-E348-001B-46A1-9284E45DA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A169A-60EF-D6D8-50D8-D18B508C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AFF63-932E-6B43-2109-85972BE8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1C713-FD97-FA90-277D-40FC47BA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6FB9-7575-CFF1-9D18-E63FFDDE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8FF55-E131-D198-B8E0-55E664E7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91D43-C08F-3911-31DD-6BB1081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B88B8-1892-E63C-3E17-C377B628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2A0C4-D3FE-2819-6CA2-40AF432E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2303E-300D-9B06-AC4C-9B2E752F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A5FBB-69C8-4C68-B45D-DF8F2E43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3EC1-8D20-7E64-A22B-159ECB60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BEDB-9EB2-3A97-9990-95751C25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66CD6-3524-FC16-5E79-654AD3F60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1F77-8B48-26CF-4568-EB8A9F0B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D2356-FAFD-7F36-A79E-03FA17DC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D901E-2719-2A30-B1E9-216E2180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6B94-D077-26CA-5130-E4FB421F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24AD0-A042-8DA0-08F3-766A048CA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F6D65-6A38-E567-12B6-A715E88A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A268-687A-6842-1BD0-DF3ED3B6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9B6D-4D7B-ECE7-F4D3-7AF42432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8E58-48C4-0BD7-0548-7A0D4B7C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1387F-F6F7-3A57-A4D5-C2AC04B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C6832-4329-0C22-BFD4-EBA578FD6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0DA4-7609-C52C-F96D-2D9DEA688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20EB-0926-5247-948B-2A953BC0DA54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19C6-8D89-6F0A-9B28-3106B6440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D9B-892F-2AE2-84C4-DE07E8711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D65C-1910-0943-8336-D0A86BD0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3F7A88-0BCD-7888-FE19-60FBFA808912}"/>
              </a:ext>
            </a:extLst>
          </p:cNvPr>
          <p:cNvCxnSpPr>
            <a:cxnSpLocks/>
          </p:cNvCxnSpPr>
          <p:nvPr/>
        </p:nvCxnSpPr>
        <p:spPr>
          <a:xfrm flipH="1">
            <a:off x="5827845" y="1419743"/>
            <a:ext cx="2248316" cy="1156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DC5AE-BC04-9BE7-1CBE-05B4096662A5}"/>
              </a:ext>
            </a:extLst>
          </p:cNvPr>
          <p:cNvSpPr/>
          <p:nvPr/>
        </p:nvSpPr>
        <p:spPr>
          <a:xfrm>
            <a:off x="672355" y="1133701"/>
            <a:ext cx="1754660" cy="1067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Service_provider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2F7DD-83D4-9260-DB5F-4B8FA5339103}"/>
              </a:ext>
            </a:extLst>
          </p:cNvPr>
          <p:cNvSpPr txBox="1"/>
          <p:nvPr/>
        </p:nvSpPr>
        <p:spPr>
          <a:xfrm>
            <a:off x="160639" y="123568"/>
            <a:ext cx="479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Shared Memory Bridge Shut-down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BDB88-5FF6-B14E-BC7A-C54EE0BAF835}"/>
              </a:ext>
            </a:extLst>
          </p:cNvPr>
          <p:cNvSpPr txBox="1"/>
          <p:nvPr/>
        </p:nvSpPr>
        <p:spPr>
          <a:xfrm>
            <a:off x="160639" y="617838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6D470-0D31-90B8-CB93-E4AC0DDC0456}"/>
              </a:ext>
            </a:extLst>
          </p:cNvPr>
          <p:cNvSpPr/>
          <p:nvPr/>
        </p:nvSpPr>
        <p:spPr>
          <a:xfrm>
            <a:off x="4073185" y="617838"/>
            <a:ext cx="1754660" cy="1067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O2sm_protocol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50F6B-D1B6-4854-9B64-24B84F482F61}"/>
              </a:ext>
            </a:extLst>
          </p:cNvPr>
          <p:cNvSpPr/>
          <p:nvPr/>
        </p:nvSpPr>
        <p:spPr>
          <a:xfrm>
            <a:off x="4510215" y="2596513"/>
            <a:ext cx="1317630" cy="121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O2sm_info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2CF05-84D5-0FFA-C69B-1A5B9352D646}"/>
              </a:ext>
            </a:extLst>
          </p:cNvPr>
          <p:cNvSpPr txBox="1"/>
          <p:nvPr/>
        </p:nvSpPr>
        <p:spPr>
          <a:xfrm>
            <a:off x="4073185" y="960845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4BAE4D-BEC5-900F-6255-F92E9E57870A}"/>
              </a:ext>
            </a:extLst>
          </p:cNvPr>
          <p:cNvSpPr/>
          <p:nvPr/>
        </p:nvSpPr>
        <p:spPr>
          <a:xfrm>
            <a:off x="5165874" y="948861"/>
            <a:ext cx="656163" cy="724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Vec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E7EB8-DC49-57DC-74B1-7E79577915C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169030" y="1464570"/>
            <a:ext cx="321434" cy="1131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41FF5E-3CF7-6DB1-635E-F2ED1159D9FF}"/>
              </a:ext>
            </a:extLst>
          </p:cNvPr>
          <p:cNvSpPr txBox="1"/>
          <p:nvPr/>
        </p:nvSpPr>
        <p:spPr>
          <a:xfrm>
            <a:off x="4507059" y="2939520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9FCE2-9A03-3BDC-E413-C62A638269FA}"/>
              </a:ext>
            </a:extLst>
          </p:cNvPr>
          <p:cNvCxnSpPr>
            <a:cxnSpLocks/>
          </p:cNvCxnSpPr>
          <p:nvPr/>
        </p:nvCxnSpPr>
        <p:spPr>
          <a:xfrm flipH="1" flipV="1">
            <a:off x="5535241" y="1699508"/>
            <a:ext cx="650461" cy="897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6618D5-D029-E8A7-6FAE-3DA8F2442C8E}"/>
              </a:ext>
            </a:extLst>
          </p:cNvPr>
          <p:cNvCxnSpPr>
            <a:cxnSpLocks/>
          </p:cNvCxnSpPr>
          <p:nvPr/>
        </p:nvCxnSpPr>
        <p:spPr>
          <a:xfrm flipH="1">
            <a:off x="5490464" y="2576057"/>
            <a:ext cx="695238" cy="553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3FE9FE-2443-6ACA-E1FF-F5E002C85243}"/>
              </a:ext>
            </a:extLst>
          </p:cNvPr>
          <p:cNvSpPr txBox="1"/>
          <p:nvPr/>
        </p:nvSpPr>
        <p:spPr>
          <a:xfrm>
            <a:off x="4510215" y="320999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outgoing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95FFA2-6A25-1755-FA40-C05CF2480C6A}"/>
              </a:ext>
            </a:extLst>
          </p:cNvPr>
          <p:cNvSpPr/>
          <p:nvPr/>
        </p:nvSpPr>
        <p:spPr>
          <a:xfrm>
            <a:off x="2555575" y="987170"/>
            <a:ext cx="1317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O2queue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71B5A-30C9-EAE4-0DFE-CE981D809AD2}"/>
              </a:ext>
            </a:extLst>
          </p:cNvPr>
          <p:cNvSpPr txBox="1"/>
          <p:nvPr/>
        </p:nvSpPr>
        <p:spPr>
          <a:xfrm>
            <a:off x="2137152" y="617838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o2sm_incoming: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6E2137-4C76-FB5B-B036-0E50E559DAFA}"/>
              </a:ext>
            </a:extLst>
          </p:cNvPr>
          <p:cNvSpPr txBox="1"/>
          <p:nvPr/>
        </p:nvSpPr>
        <p:spPr>
          <a:xfrm>
            <a:off x="2494000" y="1368174"/>
            <a:ext cx="130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(O2sm to O2)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0D5C02-AC9D-23CE-DEB0-5BD7E7244FFE}"/>
              </a:ext>
            </a:extLst>
          </p:cNvPr>
          <p:cNvSpPr txBox="1"/>
          <p:nvPr/>
        </p:nvSpPr>
        <p:spPr>
          <a:xfrm>
            <a:off x="4601246" y="3468274"/>
            <a:ext cx="130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(O2 to O2sm)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2454D7-B61C-F7A4-64FD-62FE5F92119C}"/>
              </a:ext>
            </a:extLst>
          </p:cNvPr>
          <p:cNvSpPr txBox="1"/>
          <p:nvPr/>
        </p:nvSpPr>
        <p:spPr>
          <a:xfrm>
            <a:off x="519955" y="1350633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9D7197-5DAE-978D-DB69-02109209628C}"/>
              </a:ext>
            </a:extLst>
          </p:cNvPr>
          <p:cNvSpPr/>
          <p:nvPr/>
        </p:nvSpPr>
        <p:spPr>
          <a:xfrm>
            <a:off x="519955" y="981301"/>
            <a:ext cx="1754660" cy="1067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Service_provider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823A25-67CC-6A65-2B75-C3D196871AE3}"/>
              </a:ext>
            </a:extLst>
          </p:cNvPr>
          <p:cNvCxnSpPr>
            <a:cxnSpLocks/>
          </p:cNvCxnSpPr>
          <p:nvPr/>
        </p:nvCxnSpPr>
        <p:spPr>
          <a:xfrm>
            <a:off x="1638373" y="1483730"/>
            <a:ext cx="2868686" cy="1101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2BE9B0-9A2C-B771-34B8-F50D7576F52A}"/>
              </a:ext>
            </a:extLst>
          </p:cNvPr>
          <p:cNvSpPr/>
          <p:nvPr/>
        </p:nvSpPr>
        <p:spPr>
          <a:xfrm>
            <a:off x="7283928" y="968138"/>
            <a:ext cx="1601093" cy="1441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O2_context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195845-A4D0-E23D-1A9F-52EB805ABFA7}"/>
              </a:ext>
            </a:extLst>
          </p:cNvPr>
          <p:cNvSpPr txBox="1"/>
          <p:nvPr/>
        </p:nvSpPr>
        <p:spPr>
          <a:xfrm>
            <a:off x="6953795" y="61783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shmem_o2_ctx: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6787CF-A6F9-7E69-3BF3-383D8F743D80}"/>
              </a:ext>
            </a:extLst>
          </p:cNvPr>
          <p:cNvSpPr txBox="1"/>
          <p:nvPr/>
        </p:nvSpPr>
        <p:spPr>
          <a:xfrm>
            <a:off x="7357360" y="1235077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binst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526448-36CB-AEFD-EF85-F79DC3DB88E0}"/>
              </a:ext>
            </a:extLst>
          </p:cNvPr>
          <p:cNvCxnSpPr>
            <a:cxnSpLocks/>
          </p:cNvCxnSpPr>
          <p:nvPr/>
        </p:nvCxnSpPr>
        <p:spPr>
          <a:xfrm>
            <a:off x="2274615" y="1955398"/>
            <a:ext cx="2247136" cy="855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6F786D-941E-8207-6E7F-DBE585638F4D}"/>
              </a:ext>
            </a:extLst>
          </p:cNvPr>
          <p:cNvSpPr txBox="1"/>
          <p:nvPr/>
        </p:nvSpPr>
        <p:spPr>
          <a:xfrm>
            <a:off x="326927" y="2225446"/>
            <a:ext cx="228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(Multiple service</a:t>
            </a:r>
            <a:br>
              <a:rPr lang="en-US" sz="1600" dirty="0"/>
            </a:br>
            <a:r>
              <a:rPr lang="en-US" sz="1600" dirty="0"/>
              <a:t>providers point to shared</a:t>
            </a:r>
            <a:br>
              <a:rPr lang="en-US" sz="1600" dirty="0"/>
            </a:br>
            <a:r>
              <a:rPr lang="en-US" sz="1600" dirty="0"/>
              <a:t>memory bridge instance)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1632E-E314-F2F5-F9C9-4B383D36EFD6}"/>
              </a:ext>
            </a:extLst>
          </p:cNvPr>
          <p:cNvSpPr txBox="1"/>
          <p:nvPr/>
        </p:nvSpPr>
        <p:spPr>
          <a:xfrm>
            <a:off x="7357359" y="1664920"/>
            <a:ext cx="15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full_path_tree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F13CFA-ED7B-DA74-2C52-1395F2DE476F}"/>
              </a:ext>
            </a:extLst>
          </p:cNvPr>
          <p:cNvSpPr txBox="1"/>
          <p:nvPr/>
        </p:nvSpPr>
        <p:spPr>
          <a:xfrm>
            <a:off x="7370071" y="2016119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path_tree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C021AE-95BF-72C8-76CE-CC0B5B18A8A7}"/>
              </a:ext>
            </a:extLst>
          </p:cNvPr>
          <p:cNvSpPr/>
          <p:nvPr/>
        </p:nvSpPr>
        <p:spPr>
          <a:xfrm>
            <a:off x="2950994" y="2779777"/>
            <a:ext cx="608762" cy="71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Vec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5C7D08-2A6A-0661-47F5-EC44C4C491DE}"/>
              </a:ext>
            </a:extLst>
          </p:cNvPr>
          <p:cNvSpPr txBox="1"/>
          <p:nvPr/>
        </p:nvSpPr>
        <p:spPr>
          <a:xfrm>
            <a:off x="2581999" y="2410446"/>
            <a:ext cx="9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bridges: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AA79D5-B6FD-AAB2-83E8-D93A90208876}"/>
              </a:ext>
            </a:extLst>
          </p:cNvPr>
          <p:cNvSpPr txBox="1"/>
          <p:nvPr/>
        </p:nvSpPr>
        <p:spPr>
          <a:xfrm>
            <a:off x="2459574" y="3490907"/>
            <a:ext cx="201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(array of all protocols)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7E03DF-817E-0808-602A-6DCDEDBCB8BF}"/>
              </a:ext>
            </a:extLst>
          </p:cNvPr>
          <p:cNvCxnSpPr>
            <a:cxnSpLocks/>
          </p:cNvCxnSpPr>
          <p:nvPr/>
        </p:nvCxnSpPr>
        <p:spPr>
          <a:xfrm flipV="1">
            <a:off x="3221918" y="1680206"/>
            <a:ext cx="1297595" cy="1662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285745B-889B-EE8F-EDBC-4B9F2C21B431}"/>
              </a:ext>
            </a:extLst>
          </p:cNvPr>
          <p:cNvSpPr txBox="1"/>
          <p:nvPr/>
        </p:nvSpPr>
        <p:spPr>
          <a:xfrm>
            <a:off x="5825444" y="912207"/>
            <a:ext cx="1113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(array of</a:t>
            </a:r>
          </a:p>
          <a:p>
            <a:r>
              <a:rPr lang="en-US" sz="1600" dirty="0"/>
              <a:t>shared</a:t>
            </a:r>
            <a:br>
              <a:rPr lang="en-US" sz="1600" dirty="0"/>
            </a:br>
            <a:r>
              <a:rPr lang="en-US" sz="1600" dirty="0"/>
              <a:t>memory</a:t>
            </a:r>
          </a:p>
          <a:p>
            <a:r>
              <a:rPr lang="en-US" sz="1600" dirty="0"/>
              <a:t>instances)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2ABC88-097A-AA8F-393E-10431112C577}"/>
              </a:ext>
            </a:extLst>
          </p:cNvPr>
          <p:cNvSpPr txBox="1"/>
          <p:nvPr/>
        </p:nvSpPr>
        <p:spPr>
          <a:xfrm>
            <a:off x="214761" y="3801579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WITH O2SM_FINISH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ADF7AA-8960-2A03-E52E-D118B24D26FF}"/>
              </a:ext>
            </a:extLst>
          </p:cNvPr>
          <p:cNvSpPr txBox="1"/>
          <p:nvPr/>
        </p:nvSpPr>
        <p:spPr>
          <a:xfrm>
            <a:off x="557959" y="4074403"/>
            <a:ext cx="3729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msg to /_o2/o2sm/fin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shmem</a:t>
            </a:r>
            <a:r>
              <a:rPr lang="en-US" sz="1600" dirty="0"/>
              <a:t>_)o2_ctx-&gt;finish()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binst</a:t>
            </a:r>
            <a:r>
              <a:rPr lang="en-US" sz="1600" dirty="0"/>
              <a:t> = NULL</a:t>
            </a:r>
          </a:p>
          <a:p>
            <a:r>
              <a:rPr lang="en-US" sz="1600" dirty="0"/>
              <a:t>send msg</a:t>
            </a:r>
          </a:p>
          <a:p>
            <a:r>
              <a:rPr lang="en-US" sz="1600" dirty="0"/>
              <a:t>In o2sm_fin_handler:</a:t>
            </a:r>
          </a:p>
          <a:p>
            <a:r>
              <a:rPr lang="en-US" sz="1600" dirty="0"/>
              <a:t>    delete O2sm_info instance:</a:t>
            </a:r>
          </a:p>
          <a:p>
            <a:r>
              <a:rPr lang="en-US" sz="1600" dirty="0"/>
              <a:t>        remove services for instance</a:t>
            </a:r>
          </a:p>
          <a:p>
            <a:r>
              <a:rPr lang="en-US" sz="1600" dirty="0"/>
              <a:t>        free any remaining outgoing </a:t>
            </a:r>
            <a:r>
              <a:rPr lang="en-US" sz="1600" dirty="0" err="1"/>
              <a:t>msgs</a:t>
            </a:r>
            <a:endParaRPr lang="en-US" sz="1600" dirty="0"/>
          </a:p>
          <a:p>
            <a:r>
              <a:rPr lang="en-US" sz="1600" dirty="0"/>
              <a:t>        ~</a:t>
            </a:r>
            <a:r>
              <a:rPr lang="en-US" sz="1600" dirty="0" err="1"/>
              <a:t>Bridge_instance</a:t>
            </a:r>
            <a:r>
              <a:rPr lang="en-US" sz="1600" dirty="0"/>
              <a:t> removes O2sm_info</a:t>
            </a:r>
            <a:br>
              <a:rPr lang="en-US" sz="1600" dirty="0"/>
            </a:br>
            <a:r>
              <a:rPr lang="en-US" sz="1600" dirty="0"/>
              <a:t>                from proto-&gt;instances</a:t>
            </a:r>
          </a:p>
          <a:p>
            <a:r>
              <a:rPr lang="en-US" sz="1600" dirty="0"/>
              <a:t>        ~O2sm_info frees the instance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2A3EF48-34AC-DE18-50E6-783185A0C72C}"/>
              </a:ext>
            </a:extLst>
          </p:cNvPr>
          <p:cNvGrpSpPr/>
          <p:nvPr/>
        </p:nvGrpSpPr>
        <p:grpSpPr>
          <a:xfrm>
            <a:off x="5019328" y="4077319"/>
            <a:ext cx="6790646" cy="2616913"/>
            <a:chOff x="4339891" y="3906184"/>
            <a:chExt cx="8588938" cy="330992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B12D2BC-5182-9668-39D5-50EFD884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0809" y="4708089"/>
              <a:ext cx="2248316" cy="1156314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936401-ABD8-9DDC-9171-264F7D3979CB}"/>
                </a:ext>
              </a:extLst>
            </p:cNvPr>
            <p:cNvSpPr/>
            <p:nvPr/>
          </p:nvSpPr>
          <p:spPr>
            <a:xfrm>
              <a:off x="4685319" y="4422047"/>
              <a:ext cx="1754660" cy="106708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Service_provider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DED208-1134-0B5F-421F-F35F0D3AE077}"/>
                </a:ext>
              </a:extLst>
            </p:cNvPr>
            <p:cNvSpPr/>
            <p:nvPr/>
          </p:nvSpPr>
          <p:spPr>
            <a:xfrm>
              <a:off x="8086149" y="3906184"/>
              <a:ext cx="1754660" cy="1067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O2sm_protocol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CEB238F-D7F7-F7B2-8F08-EFBDA72751FC}"/>
                </a:ext>
              </a:extLst>
            </p:cNvPr>
            <p:cNvSpPr/>
            <p:nvPr/>
          </p:nvSpPr>
          <p:spPr>
            <a:xfrm>
              <a:off x="8523179" y="5884859"/>
              <a:ext cx="1317630" cy="1210316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O2sm_info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EEC7AD1-538B-29A8-AD12-027E2BC8C044}"/>
                </a:ext>
              </a:extLst>
            </p:cNvPr>
            <p:cNvSpPr txBox="1"/>
            <p:nvPr/>
          </p:nvSpPr>
          <p:spPr>
            <a:xfrm>
              <a:off x="8086149" y="4249192"/>
              <a:ext cx="1094043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instances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4E30866-A519-396E-0F06-6219FAAE34DB}"/>
                </a:ext>
              </a:extLst>
            </p:cNvPr>
            <p:cNvSpPr/>
            <p:nvPr/>
          </p:nvSpPr>
          <p:spPr>
            <a:xfrm>
              <a:off x="9184064" y="4249192"/>
              <a:ext cx="656163" cy="724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Vec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67E7E08-BBE4-DE4A-7701-1B260D06D499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9181994" y="4777944"/>
              <a:ext cx="321435" cy="1106914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01B894-5C99-E391-9927-630490D3AE06}"/>
                </a:ext>
              </a:extLst>
            </p:cNvPr>
            <p:cNvSpPr txBox="1"/>
            <p:nvPr/>
          </p:nvSpPr>
          <p:spPr>
            <a:xfrm>
              <a:off x="8520023" y="6227866"/>
              <a:ext cx="742717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proto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58F1A63-22D1-9569-88A0-FB53BEA0C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8205" y="4987854"/>
              <a:ext cx="650461" cy="897005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9DD9DA-0C3C-8571-4BF5-47CBA3B3A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3428" y="5864403"/>
              <a:ext cx="695238" cy="553999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A46778A-E01D-DA1A-AB5C-3D33EB9E3BF4}"/>
                </a:ext>
              </a:extLst>
            </p:cNvPr>
            <p:cNvSpPr txBox="1"/>
            <p:nvPr/>
          </p:nvSpPr>
          <p:spPr>
            <a:xfrm>
              <a:off x="8523179" y="6498342"/>
              <a:ext cx="1055197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outgoing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EF37D07-DD35-2D1E-215D-2ECF29C1BAE7}"/>
                </a:ext>
              </a:extLst>
            </p:cNvPr>
            <p:cNvSpPr/>
            <p:nvPr/>
          </p:nvSpPr>
          <p:spPr>
            <a:xfrm>
              <a:off x="6568539" y="4275516"/>
              <a:ext cx="13176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O2queue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B4041D-6881-A4D4-7D7A-D89E26DF5D7D}"/>
                </a:ext>
              </a:extLst>
            </p:cNvPr>
            <p:cNvSpPr txBox="1"/>
            <p:nvPr/>
          </p:nvSpPr>
          <p:spPr>
            <a:xfrm>
              <a:off x="6150117" y="3906184"/>
              <a:ext cx="1758417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o2sm_incoming: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434822-C9D3-B9C5-298A-B4D728A7E63B}"/>
                </a:ext>
              </a:extLst>
            </p:cNvPr>
            <p:cNvSpPr txBox="1"/>
            <p:nvPr/>
          </p:nvSpPr>
          <p:spPr>
            <a:xfrm>
              <a:off x="6506964" y="4656520"/>
              <a:ext cx="1298174" cy="350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(O2sm to O2)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BE1BDF-F8E5-7F25-7E97-17D15CF7EA98}"/>
                </a:ext>
              </a:extLst>
            </p:cNvPr>
            <p:cNvSpPr txBox="1"/>
            <p:nvPr/>
          </p:nvSpPr>
          <p:spPr>
            <a:xfrm>
              <a:off x="8614209" y="6756619"/>
              <a:ext cx="1298174" cy="350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(O2 to O2sm)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603A73A-70C1-B616-0B21-4A672330DD8B}"/>
                </a:ext>
              </a:extLst>
            </p:cNvPr>
            <p:cNvSpPr txBox="1"/>
            <p:nvPr/>
          </p:nvSpPr>
          <p:spPr>
            <a:xfrm>
              <a:off x="4532919" y="4638978"/>
              <a:ext cx="882454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service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F065E9-53C2-59A1-D761-9CFAD345B730}"/>
                </a:ext>
              </a:extLst>
            </p:cNvPr>
            <p:cNvSpPr/>
            <p:nvPr/>
          </p:nvSpPr>
          <p:spPr>
            <a:xfrm>
              <a:off x="4532919" y="4269647"/>
              <a:ext cx="1754660" cy="1067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Service_provider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39C93E2-1B5F-CAE2-290E-0B55E3FC420D}"/>
                </a:ext>
              </a:extLst>
            </p:cNvPr>
            <p:cNvCxnSpPr>
              <a:cxnSpLocks/>
            </p:cNvCxnSpPr>
            <p:nvPr/>
          </p:nvCxnSpPr>
          <p:spPr>
            <a:xfrm>
              <a:off x="5651337" y="4772076"/>
              <a:ext cx="2868686" cy="1101045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22676FB-3EAC-4275-99AE-ED3FD0EE80E1}"/>
                </a:ext>
              </a:extLst>
            </p:cNvPr>
            <p:cNvSpPr/>
            <p:nvPr/>
          </p:nvSpPr>
          <p:spPr>
            <a:xfrm>
              <a:off x="11296892" y="4256484"/>
              <a:ext cx="1601093" cy="14414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O2_context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599FC21-03E8-4C86-0DA6-616693A44941}"/>
                </a:ext>
              </a:extLst>
            </p:cNvPr>
            <p:cNvSpPr txBox="1"/>
            <p:nvPr/>
          </p:nvSpPr>
          <p:spPr>
            <a:xfrm>
              <a:off x="10966759" y="3906184"/>
              <a:ext cx="1711624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shmem_o2_ctx: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F3AFCA-9410-9CB3-F52A-B4249608680D}"/>
                </a:ext>
              </a:extLst>
            </p:cNvPr>
            <p:cNvSpPr txBox="1"/>
            <p:nvPr/>
          </p:nvSpPr>
          <p:spPr>
            <a:xfrm>
              <a:off x="11370325" y="4523423"/>
              <a:ext cx="689272" cy="3892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binst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03E140E-78EA-2FB1-1A76-A86FB09F9F29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79" y="5243744"/>
              <a:ext cx="2247136" cy="85563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DA8DDF-8B89-1A7B-E5B7-67429BE2C492}"/>
                </a:ext>
              </a:extLst>
            </p:cNvPr>
            <p:cNvSpPr txBox="1"/>
            <p:nvPr/>
          </p:nvSpPr>
          <p:spPr>
            <a:xfrm>
              <a:off x="4339891" y="5513792"/>
              <a:ext cx="2340638" cy="81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(Multiple service providers</a:t>
              </a:r>
            </a:p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point to shared memory</a:t>
              </a:r>
            </a:p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bridge instance)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4D1445-65BC-6C6B-A812-8FCD8D8D629B}"/>
                </a:ext>
              </a:extLst>
            </p:cNvPr>
            <p:cNvSpPr txBox="1"/>
            <p:nvPr/>
          </p:nvSpPr>
          <p:spPr>
            <a:xfrm>
              <a:off x="11370323" y="4953266"/>
              <a:ext cx="1558506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full_path_tree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22EBC1F-7481-2FEF-D9F6-5012E434DC42}"/>
                </a:ext>
              </a:extLst>
            </p:cNvPr>
            <p:cNvSpPr txBox="1"/>
            <p:nvPr/>
          </p:nvSpPr>
          <p:spPr>
            <a:xfrm>
              <a:off x="11383036" y="5304465"/>
              <a:ext cx="1150976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path_tree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5EDED9-8AB2-A539-3B40-F554381764FB}"/>
                </a:ext>
              </a:extLst>
            </p:cNvPr>
            <p:cNvSpPr/>
            <p:nvPr/>
          </p:nvSpPr>
          <p:spPr>
            <a:xfrm>
              <a:off x="6963958" y="6154622"/>
              <a:ext cx="608762" cy="711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Vec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A47DB7-D747-E927-F8B5-10E36717FFDF}"/>
                </a:ext>
              </a:extLst>
            </p:cNvPr>
            <p:cNvSpPr txBox="1"/>
            <p:nvPr/>
          </p:nvSpPr>
          <p:spPr>
            <a:xfrm>
              <a:off x="6545535" y="5785292"/>
              <a:ext cx="973773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bridges: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903D2BE-89D5-BD50-A03D-8E2163E7DA40}"/>
                </a:ext>
              </a:extLst>
            </p:cNvPr>
            <p:cNvSpPr txBox="1"/>
            <p:nvPr/>
          </p:nvSpPr>
          <p:spPr>
            <a:xfrm>
              <a:off x="6472538" y="6865752"/>
              <a:ext cx="1971062" cy="350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(array of all protocols)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3CC79E9-E1B8-AB34-F5A3-C85AA1B2B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4882" y="4984940"/>
              <a:ext cx="1166673" cy="1732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C19F5B2-0C39-1184-16FA-7D48DCE5ABC9}"/>
                </a:ext>
              </a:extLst>
            </p:cNvPr>
            <p:cNvSpPr txBox="1"/>
            <p:nvPr/>
          </p:nvSpPr>
          <p:spPr>
            <a:xfrm>
              <a:off x="9815628" y="4152220"/>
              <a:ext cx="1113903" cy="105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(array of</a:t>
              </a:r>
            </a:p>
            <a:p>
              <a:r>
                <a:rPr lang="en-US" sz="1200" dirty="0"/>
                <a:t>shared</a:t>
              </a:r>
              <a:br>
                <a:rPr lang="en-US" sz="1200" dirty="0"/>
              </a:br>
              <a:r>
                <a:rPr lang="en-US" sz="1200" dirty="0"/>
                <a:t>memory</a:t>
              </a:r>
            </a:p>
            <a:p>
              <a:r>
                <a:rPr lang="en-US" sz="1200" dirty="0"/>
                <a:t>instances)</a:t>
              </a:r>
            </a:p>
          </p:txBody>
        </p:sp>
      </p:grp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B0ACD203-CED0-1DB6-2415-9FF31800CB1D}"/>
              </a:ext>
            </a:extLst>
          </p:cNvPr>
          <p:cNvSpPr/>
          <p:nvPr/>
        </p:nvSpPr>
        <p:spPr>
          <a:xfrm rot="2491514">
            <a:off x="6303282" y="3169234"/>
            <a:ext cx="837929" cy="745136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CBD35A-807C-ADA4-0E4B-CC7CC9E44D8F}"/>
              </a:ext>
            </a:extLst>
          </p:cNvPr>
          <p:cNvSpPr txBox="1"/>
          <p:nvPr/>
        </p:nvSpPr>
        <p:spPr>
          <a:xfrm>
            <a:off x="7282904" y="2860173"/>
            <a:ext cx="4423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o2sm_finish(), we still have the O2sm_protocol instance and shmem_o2_ctx (or whatever it is called, probably a global variable to be deleted by C++) when the program exits.</a:t>
            </a:r>
          </a:p>
        </p:txBody>
      </p:sp>
    </p:spTree>
    <p:extLst>
      <p:ext uri="{BB962C8B-B14F-4D97-AF65-F5344CB8AC3E}">
        <p14:creationId xmlns:p14="http://schemas.microsoft.com/office/powerpoint/2010/main" val="78593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3F7A88-0BCD-7888-FE19-60FBFA808912}"/>
              </a:ext>
            </a:extLst>
          </p:cNvPr>
          <p:cNvCxnSpPr>
            <a:cxnSpLocks/>
          </p:cNvCxnSpPr>
          <p:nvPr/>
        </p:nvCxnSpPr>
        <p:spPr>
          <a:xfrm flipH="1">
            <a:off x="5827845" y="1419743"/>
            <a:ext cx="2248316" cy="115631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DC5AE-BC04-9BE7-1CBE-05B4096662A5}"/>
              </a:ext>
            </a:extLst>
          </p:cNvPr>
          <p:cNvSpPr/>
          <p:nvPr/>
        </p:nvSpPr>
        <p:spPr>
          <a:xfrm>
            <a:off x="672355" y="1133701"/>
            <a:ext cx="1754660" cy="106708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Service_provider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BDB88-5FF6-B14E-BC7A-C54EE0BAF835}"/>
              </a:ext>
            </a:extLst>
          </p:cNvPr>
          <p:cNvSpPr txBox="1"/>
          <p:nvPr/>
        </p:nvSpPr>
        <p:spPr>
          <a:xfrm>
            <a:off x="160639" y="617838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6D470-0D31-90B8-CB93-E4AC0DDC0456}"/>
              </a:ext>
            </a:extLst>
          </p:cNvPr>
          <p:cNvSpPr/>
          <p:nvPr/>
        </p:nvSpPr>
        <p:spPr>
          <a:xfrm>
            <a:off x="4073185" y="617838"/>
            <a:ext cx="1754660" cy="1067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O2sm_protocol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50F6B-D1B6-4854-9B64-24B84F482F61}"/>
              </a:ext>
            </a:extLst>
          </p:cNvPr>
          <p:cNvSpPr/>
          <p:nvPr/>
        </p:nvSpPr>
        <p:spPr>
          <a:xfrm>
            <a:off x="4510215" y="2596513"/>
            <a:ext cx="1317630" cy="121031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O2sm_info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2CF05-84D5-0FFA-C69B-1A5B9352D646}"/>
              </a:ext>
            </a:extLst>
          </p:cNvPr>
          <p:cNvSpPr txBox="1"/>
          <p:nvPr/>
        </p:nvSpPr>
        <p:spPr>
          <a:xfrm>
            <a:off x="4073185" y="960845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4BAE4D-BEC5-900F-6255-F92E9E57870A}"/>
              </a:ext>
            </a:extLst>
          </p:cNvPr>
          <p:cNvSpPr/>
          <p:nvPr/>
        </p:nvSpPr>
        <p:spPr>
          <a:xfrm>
            <a:off x="5181484" y="960845"/>
            <a:ext cx="656163" cy="724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Vec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E7EB8-DC49-57DC-74B1-7E79577915C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169030" y="1464570"/>
            <a:ext cx="321434" cy="113194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41FF5E-3CF7-6DB1-635E-F2ED1159D9FF}"/>
              </a:ext>
            </a:extLst>
          </p:cNvPr>
          <p:cNvSpPr txBox="1"/>
          <p:nvPr/>
        </p:nvSpPr>
        <p:spPr>
          <a:xfrm>
            <a:off x="4507059" y="2939520"/>
            <a:ext cx="701282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proto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9FCE2-9A03-3BDC-E413-C62A638269FA}"/>
              </a:ext>
            </a:extLst>
          </p:cNvPr>
          <p:cNvCxnSpPr>
            <a:cxnSpLocks/>
          </p:cNvCxnSpPr>
          <p:nvPr/>
        </p:nvCxnSpPr>
        <p:spPr>
          <a:xfrm flipH="1" flipV="1">
            <a:off x="5535241" y="1699508"/>
            <a:ext cx="650461" cy="89700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6618D5-D029-E8A7-6FAE-3DA8F2442C8E}"/>
              </a:ext>
            </a:extLst>
          </p:cNvPr>
          <p:cNvCxnSpPr>
            <a:cxnSpLocks/>
          </p:cNvCxnSpPr>
          <p:nvPr/>
        </p:nvCxnSpPr>
        <p:spPr>
          <a:xfrm flipH="1">
            <a:off x="5490464" y="2576057"/>
            <a:ext cx="695238" cy="553999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3FE9FE-2443-6ACA-E1FF-F5E002C85243}"/>
              </a:ext>
            </a:extLst>
          </p:cNvPr>
          <p:cNvSpPr txBox="1"/>
          <p:nvPr/>
        </p:nvSpPr>
        <p:spPr>
          <a:xfrm>
            <a:off x="4510215" y="3209996"/>
            <a:ext cx="1018227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outgoing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95FFA2-6A25-1755-FA40-C05CF2480C6A}"/>
              </a:ext>
            </a:extLst>
          </p:cNvPr>
          <p:cNvSpPr/>
          <p:nvPr/>
        </p:nvSpPr>
        <p:spPr>
          <a:xfrm>
            <a:off x="2555575" y="987170"/>
            <a:ext cx="1317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O2queue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71B5A-30C9-EAE4-0DFE-CE981D809AD2}"/>
              </a:ext>
            </a:extLst>
          </p:cNvPr>
          <p:cNvSpPr txBox="1"/>
          <p:nvPr/>
        </p:nvSpPr>
        <p:spPr>
          <a:xfrm>
            <a:off x="2137152" y="617838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o2sm_incoming: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6E2137-4C76-FB5B-B036-0E50E559DAFA}"/>
              </a:ext>
            </a:extLst>
          </p:cNvPr>
          <p:cNvSpPr txBox="1"/>
          <p:nvPr/>
        </p:nvSpPr>
        <p:spPr>
          <a:xfrm>
            <a:off x="2494000" y="1368174"/>
            <a:ext cx="130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(O2sm to O2)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0D5C02-AC9D-23CE-DEB0-5BD7E7244FFE}"/>
              </a:ext>
            </a:extLst>
          </p:cNvPr>
          <p:cNvSpPr txBox="1"/>
          <p:nvPr/>
        </p:nvSpPr>
        <p:spPr>
          <a:xfrm>
            <a:off x="4601246" y="3468274"/>
            <a:ext cx="1303177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(O2 to O2sm)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2454D7-B61C-F7A4-64FD-62FE5F92119C}"/>
              </a:ext>
            </a:extLst>
          </p:cNvPr>
          <p:cNvSpPr txBox="1"/>
          <p:nvPr/>
        </p:nvSpPr>
        <p:spPr>
          <a:xfrm>
            <a:off x="519955" y="1350633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9D7197-5DAE-978D-DB69-02109209628C}"/>
              </a:ext>
            </a:extLst>
          </p:cNvPr>
          <p:cNvSpPr/>
          <p:nvPr/>
        </p:nvSpPr>
        <p:spPr>
          <a:xfrm>
            <a:off x="519955" y="981301"/>
            <a:ext cx="1754660" cy="10670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Service_provider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823A25-67CC-6A65-2B75-C3D196871AE3}"/>
              </a:ext>
            </a:extLst>
          </p:cNvPr>
          <p:cNvCxnSpPr>
            <a:cxnSpLocks/>
          </p:cNvCxnSpPr>
          <p:nvPr/>
        </p:nvCxnSpPr>
        <p:spPr>
          <a:xfrm>
            <a:off x="1638373" y="1483730"/>
            <a:ext cx="2868686" cy="110104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2BE9B0-9A2C-B771-34B8-F50D7576F52A}"/>
              </a:ext>
            </a:extLst>
          </p:cNvPr>
          <p:cNvSpPr/>
          <p:nvPr/>
        </p:nvSpPr>
        <p:spPr>
          <a:xfrm>
            <a:off x="7283928" y="968138"/>
            <a:ext cx="1601093" cy="1441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O2_context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195845-A4D0-E23D-1A9F-52EB805ABFA7}"/>
              </a:ext>
            </a:extLst>
          </p:cNvPr>
          <p:cNvSpPr txBox="1"/>
          <p:nvPr/>
        </p:nvSpPr>
        <p:spPr>
          <a:xfrm>
            <a:off x="6953795" y="61783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shmem_o2_ctx: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6787CF-A6F9-7E69-3BF3-383D8F743D80}"/>
              </a:ext>
            </a:extLst>
          </p:cNvPr>
          <p:cNvSpPr txBox="1"/>
          <p:nvPr/>
        </p:nvSpPr>
        <p:spPr>
          <a:xfrm>
            <a:off x="7357360" y="1235077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binst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526448-36CB-AEFD-EF85-F79DC3DB88E0}"/>
              </a:ext>
            </a:extLst>
          </p:cNvPr>
          <p:cNvCxnSpPr>
            <a:cxnSpLocks/>
          </p:cNvCxnSpPr>
          <p:nvPr/>
        </p:nvCxnSpPr>
        <p:spPr>
          <a:xfrm>
            <a:off x="2274615" y="1955398"/>
            <a:ext cx="2247136" cy="855636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6F786D-941E-8207-6E7F-DBE585638F4D}"/>
              </a:ext>
            </a:extLst>
          </p:cNvPr>
          <p:cNvSpPr txBox="1"/>
          <p:nvPr/>
        </p:nvSpPr>
        <p:spPr>
          <a:xfrm>
            <a:off x="326927" y="2225446"/>
            <a:ext cx="228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(Multiple service</a:t>
            </a:r>
            <a:br>
              <a:rPr lang="en-US" sz="1600" dirty="0"/>
            </a:br>
            <a:r>
              <a:rPr lang="en-US" sz="1600" dirty="0"/>
              <a:t>providers point to shared</a:t>
            </a:r>
            <a:br>
              <a:rPr lang="en-US" sz="1600" dirty="0"/>
            </a:br>
            <a:r>
              <a:rPr lang="en-US" sz="1600" dirty="0"/>
              <a:t>memory bridge instance)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1632E-E314-F2F5-F9C9-4B383D36EFD6}"/>
              </a:ext>
            </a:extLst>
          </p:cNvPr>
          <p:cNvSpPr txBox="1"/>
          <p:nvPr/>
        </p:nvSpPr>
        <p:spPr>
          <a:xfrm>
            <a:off x="7357359" y="1664920"/>
            <a:ext cx="15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full_path_tree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F13CFA-ED7B-DA74-2C52-1395F2DE476F}"/>
              </a:ext>
            </a:extLst>
          </p:cNvPr>
          <p:cNvSpPr txBox="1"/>
          <p:nvPr/>
        </p:nvSpPr>
        <p:spPr>
          <a:xfrm>
            <a:off x="7370071" y="2016119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path_tree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36860-DA0A-13C6-0F7E-100D6F48DDE1}"/>
              </a:ext>
            </a:extLst>
          </p:cNvPr>
          <p:cNvSpPr/>
          <p:nvPr/>
        </p:nvSpPr>
        <p:spPr>
          <a:xfrm>
            <a:off x="2719619" y="1955398"/>
            <a:ext cx="932270" cy="640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C021AE-95BF-72C8-76CE-CC0B5B18A8A7}"/>
              </a:ext>
            </a:extLst>
          </p:cNvPr>
          <p:cNvSpPr/>
          <p:nvPr/>
        </p:nvSpPr>
        <p:spPr>
          <a:xfrm>
            <a:off x="2950994" y="2262945"/>
            <a:ext cx="608762" cy="71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Vec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5C7D08-2A6A-0661-47F5-EC44C4C491DE}"/>
              </a:ext>
            </a:extLst>
          </p:cNvPr>
          <p:cNvSpPr txBox="1"/>
          <p:nvPr/>
        </p:nvSpPr>
        <p:spPr>
          <a:xfrm>
            <a:off x="2703023" y="1943978"/>
            <a:ext cx="9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bridges: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AA79D5-B6FD-AAB2-83E8-D93A90208876}"/>
              </a:ext>
            </a:extLst>
          </p:cNvPr>
          <p:cNvSpPr txBox="1"/>
          <p:nvPr/>
        </p:nvSpPr>
        <p:spPr>
          <a:xfrm>
            <a:off x="2459574" y="2974075"/>
            <a:ext cx="201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(array of all protocols)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7E03DF-817E-0808-602A-6DCDEDBCB8BF}"/>
              </a:ext>
            </a:extLst>
          </p:cNvPr>
          <p:cNvCxnSpPr>
            <a:cxnSpLocks/>
          </p:cNvCxnSpPr>
          <p:nvPr/>
        </p:nvCxnSpPr>
        <p:spPr>
          <a:xfrm flipV="1">
            <a:off x="3296103" y="1680206"/>
            <a:ext cx="1223410" cy="1086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285745B-889B-EE8F-EDBC-4B9F2C21B431}"/>
              </a:ext>
            </a:extLst>
          </p:cNvPr>
          <p:cNvSpPr txBox="1"/>
          <p:nvPr/>
        </p:nvSpPr>
        <p:spPr>
          <a:xfrm>
            <a:off x="5797403" y="912207"/>
            <a:ext cx="1113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(array of</a:t>
            </a:r>
          </a:p>
          <a:p>
            <a:r>
              <a:rPr lang="en-US" sz="1600" dirty="0"/>
              <a:t>shared</a:t>
            </a:r>
            <a:br>
              <a:rPr lang="en-US" sz="1600" dirty="0"/>
            </a:br>
            <a:r>
              <a:rPr lang="en-US" sz="1600" dirty="0"/>
              <a:t>memory</a:t>
            </a:r>
          </a:p>
          <a:p>
            <a:r>
              <a:rPr lang="en-US" sz="1600" dirty="0"/>
              <a:t>instances)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2ABC88-097A-AA8F-393E-10431112C577}"/>
              </a:ext>
            </a:extLst>
          </p:cNvPr>
          <p:cNvSpPr txBox="1"/>
          <p:nvPr/>
        </p:nvSpPr>
        <p:spPr>
          <a:xfrm>
            <a:off x="214761" y="3324504"/>
            <a:ext cx="222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O2BRIDGES_FINISH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ADF7AA-8960-2A03-E52E-D118B24D26FF}"/>
              </a:ext>
            </a:extLst>
          </p:cNvPr>
          <p:cNvSpPr txBox="1"/>
          <p:nvPr/>
        </p:nvSpPr>
        <p:spPr>
          <a:xfrm>
            <a:off x="557959" y="3597328"/>
            <a:ext cx="37298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delete each element of bridges: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method_free</a:t>
            </a:r>
            <a:r>
              <a:rPr lang="en-US" sz="1600" dirty="0"/>
              <a:t> /_o2/o2sm</a:t>
            </a:r>
          </a:p>
          <a:p>
            <a:r>
              <a:rPr lang="en-US" sz="1600" dirty="0"/>
              <a:t>    remove all sh. mem. service providers</a:t>
            </a:r>
          </a:p>
          <a:p>
            <a:r>
              <a:rPr lang="en-US" sz="1600" dirty="0"/>
              <a:t>    delete each proto instance (O2sm_info) </a:t>
            </a:r>
          </a:p>
          <a:p>
            <a:r>
              <a:rPr lang="en-US" sz="1600" dirty="0"/>
              <a:t>        remove instance’s service providers</a:t>
            </a:r>
          </a:p>
          <a:p>
            <a:r>
              <a:rPr lang="en-US" sz="1600" dirty="0"/>
              <a:t>            (this is redundant)</a:t>
            </a:r>
          </a:p>
          <a:p>
            <a:r>
              <a:rPr lang="en-US" sz="1600" dirty="0"/>
              <a:t>        free outgoing queue</a:t>
            </a:r>
          </a:p>
          <a:p>
            <a:r>
              <a:rPr lang="en-US" sz="1600" dirty="0"/>
              <a:t>        ~</a:t>
            </a:r>
            <a:r>
              <a:rPr lang="en-US" sz="1600" dirty="0" err="1"/>
              <a:t>Bridge_instance</a:t>
            </a:r>
            <a:r>
              <a:rPr lang="en-US" sz="1600" dirty="0"/>
              <a:t> removes O2sm_info</a:t>
            </a:r>
            <a:br>
              <a:rPr lang="en-US" sz="1600" dirty="0"/>
            </a:br>
            <a:r>
              <a:rPr lang="en-US" sz="1600" dirty="0"/>
              <a:t>                from proto-&gt;instances</a:t>
            </a:r>
          </a:p>
          <a:p>
            <a:r>
              <a:rPr lang="en-US" sz="1600" dirty="0"/>
              <a:t>    remove protocol from bridges</a:t>
            </a:r>
          </a:p>
          <a:p>
            <a:r>
              <a:rPr lang="en-US" sz="1600" dirty="0"/>
              <a:t>    free all messages on o2sm_incoming</a:t>
            </a:r>
          </a:p>
          <a:p>
            <a:r>
              <a:rPr lang="en-US" sz="1600" dirty="0"/>
              <a:t>    delete frees O2sm_protocol</a:t>
            </a:r>
          </a:p>
          <a:p>
            <a:r>
              <a:rPr lang="en-US" sz="1600" dirty="0" err="1"/>
              <a:t>bridges.finish</a:t>
            </a:r>
            <a:r>
              <a:rPr lang="en-US" sz="1600" dirty="0"/>
              <a:t>()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2A3EF48-34AC-DE18-50E6-783185A0C72C}"/>
              </a:ext>
            </a:extLst>
          </p:cNvPr>
          <p:cNvGrpSpPr/>
          <p:nvPr/>
        </p:nvGrpSpPr>
        <p:grpSpPr>
          <a:xfrm>
            <a:off x="5019328" y="4077319"/>
            <a:ext cx="6790646" cy="2616913"/>
            <a:chOff x="4339891" y="3906184"/>
            <a:chExt cx="8588938" cy="330992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B12D2BC-5182-9668-39D5-50EFD884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0809" y="4708089"/>
              <a:ext cx="2248316" cy="1156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936401-ABD8-9DDC-9171-264F7D3979CB}"/>
                </a:ext>
              </a:extLst>
            </p:cNvPr>
            <p:cNvSpPr/>
            <p:nvPr/>
          </p:nvSpPr>
          <p:spPr>
            <a:xfrm>
              <a:off x="4685319" y="4422047"/>
              <a:ext cx="1754660" cy="106708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Service_provider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DED208-1134-0B5F-421F-F35F0D3AE077}"/>
                </a:ext>
              </a:extLst>
            </p:cNvPr>
            <p:cNvSpPr/>
            <p:nvPr/>
          </p:nvSpPr>
          <p:spPr>
            <a:xfrm>
              <a:off x="8086149" y="3906184"/>
              <a:ext cx="1754660" cy="106708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O2sm_protocol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CEB238F-D7F7-F7B2-8F08-EFBDA72751FC}"/>
                </a:ext>
              </a:extLst>
            </p:cNvPr>
            <p:cNvSpPr/>
            <p:nvPr/>
          </p:nvSpPr>
          <p:spPr>
            <a:xfrm>
              <a:off x="8523179" y="5884859"/>
              <a:ext cx="1317630" cy="1210316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O2sm_info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EEC7AD1-538B-29A8-AD12-027E2BC8C044}"/>
                </a:ext>
              </a:extLst>
            </p:cNvPr>
            <p:cNvSpPr txBox="1"/>
            <p:nvPr/>
          </p:nvSpPr>
          <p:spPr>
            <a:xfrm>
              <a:off x="8086149" y="4249192"/>
              <a:ext cx="1094043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instances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4E30866-A519-396E-0F06-6219FAAE34DB}"/>
                </a:ext>
              </a:extLst>
            </p:cNvPr>
            <p:cNvSpPr/>
            <p:nvPr/>
          </p:nvSpPr>
          <p:spPr>
            <a:xfrm>
              <a:off x="9184884" y="4249190"/>
              <a:ext cx="656163" cy="7240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Vec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67E7E08-BBE4-DE4A-7701-1B260D06D499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9181994" y="4816208"/>
              <a:ext cx="269313" cy="106865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01B894-5C99-E391-9927-630490D3AE06}"/>
                </a:ext>
              </a:extLst>
            </p:cNvPr>
            <p:cNvSpPr txBox="1"/>
            <p:nvPr/>
          </p:nvSpPr>
          <p:spPr>
            <a:xfrm>
              <a:off x="8520023" y="6227866"/>
              <a:ext cx="742717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proto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58F1A63-22D1-9569-88A0-FB53BEA0C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8205" y="4987854"/>
              <a:ext cx="650461" cy="897005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9DD9DA-0C3C-8571-4BF5-47CBA3B3A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3428" y="5864403"/>
              <a:ext cx="695238" cy="553999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A46778A-E01D-DA1A-AB5C-3D33EB9E3BF4}"/>
                </a:ext>
              </a:extLst>
            </p:cNvPr>
            <p:cNvSpPr txBox="1"/>
            <p:nvPr/>
          </p:nvSpPr>
          <p:spPr>
            <a:xfrm>
              <a:off x="8523179" y="6498342"/>
              <a:ext cx="1055197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outgoing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EF37D07-DD35-2D1E-215D-2ECF29C1BAE7}"/>
                </a:ext>
              </a:extLst>
            </p:cNvPr>
            <p:cNvSpPr/>
            <p:nvPr/>
          </p:nvSpPr>
          <p:spPr>
            <a:xfrm>
              <a:off x="6568539" y="4275516"/>
              <a:ext cx="13176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O2queue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B4041D-6881-A4D4-7D7A-D89E26DF5D7D}"/>
                </a:ext>
              </a:extLst>
            </p:cNvPr>
            <p:cNvSpPr txBox="1"/>
            <p:nvPr/>
          </p:nvSpPr>
          <p:spPr>
            <a:xfrm>
              <a:off x="6150117" y="3906184"/>
              <a:ext cx="1758417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o2sm_incoming: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434822-C9D3-B9C5-298A-B4D728A7E63B}"/>
                </a:ext>
              </a:extLst>
            </p:cNvPr>
            <p:cNvSpPr txBox="1"/>
            <p:nvPr/>
          </p:nvSpPr>
          <p:spPr>
            <a:xfrm>
              <a:off x="6506964" y="4656520"/>
              <a:ext cx="1298174" cy="350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(O2sm to O2)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BE1BDF-F8E5-7F25-7E97-17D15CF7EA98}"/>
                </a:ext>
              </a:extLst>
            </p:cNvPr>
            <p:cNvSpPr txBox="1"/>
            <p:nvPr/>
          </p:nvSpPr>
          <p:spPr>
            <a:xfrm>
              <a:off x="8614209" y="6756619"/>
              <a:ext cx="1298174" cy="350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(O2 to O2sm)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603A73A-70C1-B616-0B21-4A672330DD8B}"/>
                </a:ext>
              </a:extLst>
            </p:cNvPr>
            <p:cNvSpPr txBox="1"/>
            <p:nvPr/>
          </p:nvSpPr>
          <p:spPr>
            <a:xfrm>
              <a:off x="4532919" y="4638978"/>
              <a:ext cx="882454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service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F065E9-53C2-59A1-D761-9CFAD345B730}"/>
                </a:ext>
              </a:extLst>
            </p:cNvPr>
            <p:cNvSpPr/>
            <p:nvPr/>
          </p:nvSpPr>
          <p:spPr>
            <a:xfrm>
              <a:off x="4532919" y="4269647"/>
              <a:ext cx="1754660" cy="1067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Service_provider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39C93E2-1B5F-CAE2-290E-0B55E3FC420D}"/>
                </a:ext>
              </a:extLst>
            </p:cNvPr>
            <p:cNvCxnSpPr>
              <a:cxnSpLocks/>
            </p:cNvCxnSpPr>
            <p:nvPr/>
          </p:nvCxnSpPr>
          <p:spPr>
            <a:xfrm>
              <a:off x="5651337" y="4772076"/>
              <a:ext cx="2868686" cy="1101045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22676FB-3EAC-4275-99AE-ED3FD0EE80E1}"/>
                </a:ext>
              </a:extLst>
            </p:cNvPr>
            <p:cNvSpPr/>
            <p:nvPr/>
          </p:nvSpPr>
          <p:spPr>
            <a:xfrm>
              <a:off x="11296892" y="4256484"/>
              <a:ext cx="1601093" cy="14414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O2_context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599FC21-03E8-4C86-0DA6-616693A44941}"/>
                </a:ext>
              </a:extLst>
            </p:cNvPr>
            <p:cNvSpPr txBox="1"/>
            <p:nvPr/>
          </p:nvSpPr>
          <p:spPr>
            <a:xfrm>
              <a:off x="10966759" y="3906184"/>
              <a:ext cx="1711624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shmem_o2_ctx: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F3AFCA-9410-9CB3-F52A-B4249608680D}"/>
                </a:ext>
              </a:extLst>
            </p:cNvPr>
            <p:cNvSpPr txBox="1"/>
            <p:nvPr/>
          </p:nvSpPr>
          <p:spPr>
            <a:xfrm>
              <a:off x="11370325" y="4523423"/>
              <a:ext cx="689272" cy="3892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binst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03E140E-78EA-2FB1-1A76-A86FB09F9F29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79" y="5243744"/>
              <a:ext cx="2247136" cy="85563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DA8DDF-8B89-1A7B-E5B7-67429BE2C492}"/>
                </a:ext>
              </a:extLst>
            </p:cNvPr>
            <p:cNvSpPr txBox="1"/>
            <p:nvPr/>
          </p:nvSpPr>
          <p:spPr>
            <a:xfrm>
              <a:off x="4339891" y="5513792"/>
              <a:ext cx="2340638" cy="81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(Multiple service providers</a:t>
              </a:r>
            </a:p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point to shared memory</a:t>
              </a:r>
            </a:p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bridge instance)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4D1445-65BC-6C6B-A812-8FCD8D8D629B}"/>
                </a:ext>
              </a:extLst>
            </p:cNvPr>
            <p:cNvSpPr txBox="1"/>
            <p:nvPr/>
          </p:nvSpPr>
          <p:spPr>
            <a:xfrm>
              <a:off x="11370323" y="4953266"/>
              <a:ext cx="1558506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full_path_tree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22EBC1F-7481-2FEF-D9F6-5012E434DC42}"/>
                </a:ext>
              </a:extLst>
            </p:cNvPr>
            <p:cNvSpPr txBox="1"/>
            <p:nvPr/>
          </p:nvSpPr>
          <p:spPr>
            <a:xfrm>
              <a:off x="11383036" y="5304465"/>
              <a:ext cx="1150976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90000"/>
                    </a:schemeClr>
                  </a:solidFill>
                </a:rPr>
                <a:t>path_tree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5EDED9-8AB2-A539-3B40-F554381764FB}"/>
                </a:ext>
              </a:extLst>
            </p:cNvPr>
            <p:cNvSpPr/>
            <p:nvPr/>
          </p:nvSpPr>
          <p:spPr>
            <a:xfrm>
              <a:off x="6963958" y="6154622"/>
              <a:ext cx="608762" cy="711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Vec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A47DB7-D747-E927-F8B5-10E36717FFDF}"/>
                </a:ext>
              </a:extLst>
            </p:cNvPr>
            <p:cNvSpPr txBox="1"/>
            <p:nvPr/>
          </p:nvSpPr>
          <p:spPr>
            <a:xfrm>
              <a:off x="6545535" y="5785292"/>
              <a:ext cx="973773" cy="389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bridges: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903D2BE-89D5-BD50-A03D-8E2163E7DA40}"/>
                </a:ext>
              </a:extLst>
            </p:cNvPr>
            <p:cNvSpPr txBox="1"/>
            <p:nvPr/>
          </p:nvSpPr>
          <p:spPr>
            <a:xfrm>
              <a:off x="6472538" y="6865752"/>
              <a:ext cx="1971062" cy="350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(array of all protocols)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3CC79E9-E1B8-AB34-F5A3-C85AA1B2B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4882" y="4984940"/>
              <a:ext cx="1166673" cy="173240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C19F5B2-0C39-1184-16FA-7D48DCE5ABC9}"/>
                </a:ext>
              </a:extLst>
            </p:cNvPr>
            <p:cNvSpPr txBox="1"/>
            <p:nvPr/>
          </p:nvSpPr>
          <p:spPr>
            <a:xfrm>
              <a:off x="9796910" y="4202481"/>
              <a:ext cx="1113903" cy="105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(array of</a:t>
              </a:r>
            </a:p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shared</a:t>
              </a:r>
              <a:b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memory</a:t>
              </a:r>
            </a:p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instances)</a:t>
              </a:r>
            </a:p>
          </p:txBody>
        </p:sp>
      </p:grp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B0ACD203-CED0-1DB6-2415-9FF31800CB1D}"/>
              </a:ext>
            </a:extLst>
          </p:cNvPr>
          <p:cNvSpPr/>
          <p:nvPr/>
        </p:nvSpPr>
        <p:spPr>
          <a:xfrm rot="2491514">
            <a:off x="6303282" y="3169234"/>
            <a:ext cx="837929" cy="745136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CBD35A-807C-ADA4-0E4B-CC7CC9E44D8F}"/>
              </a:ext>
            </a:extLst>
          </p:cNvPr>
          <p:cNvSpPr txBox="1"/>
          <p:nvPr/>
        </p:nvSpPr>
        <p:spPr>
          <a:xfrm>
            <a:off x="7282904" y="2860173"/>
            <a:ext cx="4423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o2bridges_finish(), we still have the shmem_o2_ctx (or whatever it is called, probably a global variable to be deleted by C++) when the program exits.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82BA5-DF0F-6A12-5E09-9C18BDF97501}"/>
              </a:ext>
            </a:extLst>
          </p:cNvPr>
          <p:cNvSpPr txBox="1"/>
          <p:nvPr/>
        </p:nvSpPr>
        <p:spPr>
          <a:xfrm>
            <a:off x="160639" y="123568"/>
            <a:ext cx="479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Shared Memory Bridge Shut-down Analysis</a:t>
            </a:r>
          </a:p>
        </p:txBody>
      </p:sp>
    </p:spTree>
    <p:extLst>
      <p:ext uri="{BB962C8B-B14F-4D97-AF65-F5344CB8AC3E}">
        <p14:creationId xmlns:p14="http://schemas.microsoft.com/office/powerpoint/2010/main" val="378302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3F7A88-0BCD-7888-FE19-60FBFA808912}"/>
              </a:ext>
            </a:extLst>
          </p:cNvPr>
          <p:cNvCxnSpPr>
            <a:cxnSpLocks/>
          </p:cNvCxnSpPr>
          <p:nvPr/>
        </p:nvCxnSpPr>
        <p:spPr>
          <a:xfrm flipH="1">
            <a:off x="5827845" y="1419743"/>
            <a:ext cx="2248316" cy="115631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2BE9B0-9A2C-B771-34B8-F50D7576F52A}"/>
              </a:ext>
            </a:extLst>
          </p:cNvPr>
          <p:cNvSpPr/>
          <p:nvPr/>
        </p:nvSpPr>
        <p:spPr>
          <a:xfrm>
            <a:off x="7283928" y="968138"/>
            <a:ext cx="1601093" cy="1441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O2_context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195845-A4D0-E23D-1A9F-52EB805ABFA7}"/>
              </a:ext>
            </a:extLst>
          </p:cNvPr>
          <p:cNvSpPr txBox="1"/>
          <p:nvPr/>
        </p:nvSpPr>
        <p:spPr>
          <a:xfrm>
            <a:off x="6953795" y="61783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shmem_o2_ctx: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6787CF-A6F9-7E69-3BF3-383D8F743D80}"/>
              </a:ext>
            </a:extLst>
          </p:cNvPr>
          <p:cNvSpPr txBox="1"/>
          <p:nvPr/>
        </p:nvSpPr>
        <p:spPr>
          <a:xfrm>
            <a:off x="7357360" y="1235077"/>
            <a:ext cx="64536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binst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1632E-E314-F2F5-F9C9-4B383D36EFD6}"/>
              </a:ext>
            </a:extLst>
          </p:cNvPr>
          <p:cNvSpPr txBox="1"/>
          <p:nvPr/>
        </p:nvSpPr>
        <p:spPr>
          <a:xfrm>
            <a:off x="7357359" y="1664920"/>
            <a:ext cx="1527662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full_path_tree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F13CFA-ED7B-DA74-2C52-1395F2DE476F}"/>
              </a:ext>
            </a:extLst>
          </p:cNvPr>
          <p:cNvSpPr txBox="1"/>
          <p:nvPr/>
        </p:nvSpPr>
        <p:spPr>
          <a:xfrm>
            <a:off x="7370071" y="2016119"/>
            <a:ext cx="1114088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path_tree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85745B-889B-EE8F-EDBC-4B9F2C21B431}"/>
              </a:ext>
            </a:extLst>
          </p:cNvPr>
          <p:cNvSpPr txBox="1"/>
          <p:nvPr/>
        </p:nvSpPr>
        <p:spPr>
          <a:xfrm>
            <a:off x="6170024" y="1735410"/>
            <a:ext cx="1113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(array of</a:t>
            </a:r>
          </a:p>
          <a:p>
            <a:r>
              <a:rPr lang="en-US" sz="1600" dirty="0"/>
              <a:t>shared</a:t>
            </a:r>
            <a:br>
              <a:rPr lang="en-US" sz="1600" dirty="0"/>
            </a:br>
            <a:r>
              <a:rPr lang="en-US" sz="1600" dirty="0"/>
              <a:t>memory</a:t>
            </a:r>
          </a:p>
          <a:p>
            <a:r>
              <a:rPr lang="en-US" sz="1600" dirty="0"/>
              <a:t>instances)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881CF-F221-2B9D-56E9-B3D113CDA7DE}"/>
              </a:ext>
            </a:extLst>
          </p:cNvPr>
          <p:cNvSpPr txBox="1"/>
          <p:nvPr/>
        </p:nvSpPr>
        <p:spPr>
          <a:xfrm>
            <a:off x="160639" y="123568"/>
            <a:ext cx="479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Shared Memory Bridge Shut-down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88757-4BD3-304F-4A93-F5B639E973EA}"/>
              </a:ext>
            </a:extLst>
          </p:cNvPr>
          <p:cNvSpPr txBox="1"/>
          <p:nvPr/>
        </p:nvSpPr>
        <p:spPr>
          <a:xfrm>
            <a:off x="214761" y="3324504"/>
            <a:ext cx="18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EXIT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FE9D4-9527-4792-133A-2A9B01058810}"/>
              </a:ext>
            </a:extLst>
          </p:cNvPr>
          <p:cNvSpPr txBox="1"/>
          <p:nvPr/>
        </p:nvSpPr>
        <p:spPr>
          <a:xfrm>
            <a:off x="557959" y="3597328"/>
            <a:ext cx="500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shmem_o2_ctx is static, C++ calls ~O2_context, which will delete some </a:t>
            </a:r>
            <a:r>
              <a:rPr lang="en-US" sz="1600" dirty="0" err="1"/>
              <a:t>Vecs</a:t>
            </a:r>
            <a:r>
              <a:rPr lang="en-US" sz="1600" dirty="0"/>
              <a:t>, </a:t>
            </a:r>
            <a:r>
              <a:rPr lang="en-US" sz="1600" dirty="0" err="1"/>
              <a:t>full_path_table</a:t>
            </a:r>
            <a:r>
              <a:rPr lang="en-US" sz="1600" dirty="0"/>
              <a:t> and </a:t>
            </a:r>
            <a:r>
              <a:rPr lang="en-US" sz="1600" dirty="0" err="1"/>
              <a:t>path_tree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Hash_node</a:t>
            </a:r>
            <a:r>
              <a:rPr lang="en-US" sz="1600" dirty="0"/>
              <a:t> delete calls </a:t>
            </a:r>
            <a:r>
              <a:rPr lang="en-US" sz="1600" dirty="0" err="1"/>
              <a:t>Hash_node</a:t>
            </a:r>
            <a:r>
              <a:rPr lang="en-US" sz="1600" dirty="0"/>
              <a:t> finish, but these were</a:t>
            </a:r>
          </a:p>
          <a:p>
            <a:r>
              <a:rPr lang="en-US" sz="1600" dirty="0"/>
              <a:t>already “finished” by o2sm_finish which called shmem_o2_ctx-&gt;finish(), so nothing else will be done.</a:t>
            </a:r>
          </a:p>
          <a:p>
            <a:r>
              <a:rPr lang="en-US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223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680</Words>
  <Application>Microsoft Macintosh PowerPoint</Application>
  <PresentationFormat>Widescreen</PresentationFormat>
  <Paragraphs>148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Dannenberg</dc:creator>
  <cp:lastModifiedBy>Roger Dannenberg</cp:lastModifiedBy>
  <cp:revision>13</cp:revision>
  <dcterms:created xsi:type="dcterms:W3CDTF">2023-04-04T16:20:31Z</dcterms:created>
  <dcterms:modified xsi:type="dcterms:W3CDTF">2023-04-05T00:53:23Z</dcterms:modified>
</cp:coreProperties>
</file>