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1BA32-0FE7-23C3-436E-C3040A99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04628-AFE7-FA21-AF11-D79C7A2C8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43D76-D9A3-37AF-FD9B-E46ED308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E941B-305F-EB52-3044-A5EAEA8F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DA9E9-5CF8-4AFB-6102-2C4B2C9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D3402-FCB0-8002-B728-DC1A865C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0AE08F-E4F3-75DB-DEBA-B267072F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66C14-F8B9-2FEB-A2E8-A90D4982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F86F7-754D-9360-DEED-503C92CA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D6DDC-1395-B550-E790-581B5724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D2EC17-D73E-0589-218E-2161DD9F6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365675-CDD0-434E-D8EA-F0C1CF6CC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B7736-923C-EB5B-A2CE-229BAC33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D17CD-7234-74B5-D856-0530466E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15DBB-9850-5278-366B-6727D17C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4FA91-A7A5-6BF9-04AD-16431529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E0D38-5DA4-A53A-42F6-37F0FD96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E6080D-32C4-614D-BEB6-470B1DEE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F4081-BF4C-AEF5-05D8-9B04BE62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1A44E-CAAE-B16C-0B7B-98297E0F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0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CC88E-A8EA-28F6-9DDA-7C2C29B8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8AA1A-26FF-D623-C317-928909F8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F8A36-4724-F24A-2264-F0581A1B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EA333-2256-38B4-BE9F-55340710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C2CE1-6842-53A8-9E3F-EFA96680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FFDB4-4FF5-E2A2-C96D-33F7A39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2AF08-A8FB-FCBA-68DB-EEE00509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E1C5C3-FBD9-EABA-0B1D-73774FEC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938BB-52AE-D3FA-32A6-91132311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81F1F-D50D-F32B-F6F0-6B6018E9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1F90B-DE27-EBDF-6184-DD94D85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4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1C119-0A13-AC1D-1342-C068DDB3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6281D-12E4-F8F3-B0EE-379D4A55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048847-A7F2-B817-882D-9AB2E62F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9C85F9-99A5-3823-8318-44621F45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93AB51-8691-ED64-84F3-83A58DDB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49C53D-8E35-902A-8F20-35AB610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A1BE3-393E-F75E-0149-252E286F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652503-C279-9D07-6501-693F441C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1C20A-1E45-E51F-E867-9780A0D5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F6F82A-0D36-39A5-98B5-8870F3B5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7BB47B-5119-DA74-5D84-FDCA6450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314908-BE73-186E-6562-FC646B0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7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4FCE35-2B35-E4BA-19A0-1702CB5D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532667-66FF-9889-3DBC-61F7B077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288EBF-26EF-09A8-82F0-9901F73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5916-ED59-F8C1-BD66-1320522F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39774-DFDE-F1F6-5580-B52A4E1E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D04142-4927-9EC8-A463-05C9E040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306B9-A647-0BCC-955E-2BC82594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95345-1B02-812A-89BF-05AFB085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3C52F3-DAB9-5D04-7733-1E3C6AC4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0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1792C-7478-8B95-35AE-79811712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7A0C68-3C76-F23F-FDF8-7AC4B8A9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50021-17AC-885F-A623-2F55D83A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AA529-3403-1BE4-BCB4-21ABF7E9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CA921E-0859-FD54-CB89-6454F679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B46924-9B93-B67F-37F7-A58CF1DA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D2949D-499F-90A6-B2B2-5964A4C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5669F0-3EC8-8FCE-7610-8B82A195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3F63F-0720-9F60-53DF-24BA7509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DCA9-ADC1-4B8B-8862-9AEAA4936AD3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A89DF-FE12-C9FC-4DCB-73BC40FEB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C40D09-20A2-11A6-B6CE-4695B743A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1858-87F0-4C63-B587-4A5872E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6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86329-6C2D-2913-E3C8-9B89C401C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Développeur Web/ Web 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F15F07-E416-9EAC-6F39-30622D69B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2022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6EAF35-E39A-1C4A-C8D1-A61F7677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201046" cy="6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B7946-01C8-8B8A-6D0F-6B1089C0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64BB1-1104-F4F1-37D5-7FA91582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/>
          <a:lstStyle/>
          <a:p>
            <a:r>
              <a:rPr lang="fr-FR" dirty="0"/>
              <a:t>Réalisation d’un </a:t>
            </a:r>
            <a:r>
              <a:rPr lang="fr-FR" dirty="0" err="1"/>
              <a:t>footer</a:t>
            </a:r>
            <a:r>
              <a:rPr lang="fr-FR" dirty="0"/>
              <a:t> avec un formulaire de contact Bootstrap, un plan avec le lien </a:t>
            </a:r>
            <a:r>
              <a:rPr lang="fr-FR" dirty="0" err="1"/>
              <a:t>Maps</a:t>
            </a:r>
            <a:r>
              <a:rPr lang="fr-FR" dirty="0"/>
              <a:t> et pour finir les contacts directs avec les liens fonctionnels du téléphone, du mail.</a:t>
            </a:r>
          </a:p>
          <a:p>
            <a:r>
              <a:rPr lang="fr-FR" dirty="0"/>
              <a:t>Une petite fusée sert à remonter en haut de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021CC9-724E-901D-7436-D1148560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182" y="5469351"/>
            <a:ext cx="1066800" cy="100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2E3E3F-747C-85B0-D162-07C137BA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87" y="3723860"/>
            <a:ext cx="5698435" cy="29825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474F83-5834-12A1-0B9D-BBCB99DF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8" y="3810384"/>
            <a:ext cx="4087196" cy="2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A5D76-CD4C-D87E-9FCD-0FE9A643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 du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F846-21CB-BC50-6BF5-657485FC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25625"/>
            <a:ext cx="5986670" cy="4351338"/>
          </a:xfrm>
        </p:spPr>
        <p:txBody>
          <a:bodyPr/>
          <a:lstStyle/>
          <a:p>
            <a:r>
              <a:rPr lang="fr-FR" dirty="0"/>
              <a:t>Réalisation de la maquette avec </a:t>
            </a:r>
            <a:r>
              <a:rPr lang="fr-FR" dirty="0" err="1"/>
              <a:t>Canva</a:t>
            </a:r>
            <a:r>
              <a:rPr lang="fr-FR" dirty="0"/>
              <a:t>.</a:t>
            </a:r>
          </a:p>
          <a:p>
            <a:r>
              <a:rPr lang="fr-FR" dirty="0"/>
              <a:t>A droite, la version mobile</a:t>
            </a:r>
          </a:p>
          <a:p>
            <a:r>
              <a:rPr lang="fr-FR" dirty="0"/>
              <a:t>A gauche, la version PC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3A252-06C5-A3D1-64B4-75E764EF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1393525"/>
            <a:ext cx="2855843" cy="4070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5D2F43-26C7-2E99-657B-C9E5601A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878" y="192433"/>
            <a:ext cx="1669775" cy="66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6EBA1-7C31-D9C1-C690-188DF41F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du code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BD603A-F0DB-E35A-1D59-9AC85E9A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1" y="1901659"/>
            <a:ext cx="4215807" cy="86687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37E9C0-8B44-B49A-AE23-41AF2228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85" y="1690688"/>
            <a:ext cx="6811743" cy="31551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31707B-D19F-A4D8-0D3D-B3EC99093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45" y="5391978"/>
            <a:ext cx="4514850" cy="1333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94AC69-3B82-6000-665F-E97F96012BA7}"/>
              </a:ext>
            </a:extLst>
          </p:cNvPr>
          <p:cNvSpPr txBox="1"/>
          <p:nvPr/>
        </p:nvSpPr>
        <p:spPr>
          <a:xfrm>
            <a:off x="860582" y="2979501"/>
            <a:ext cx="270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Utilisation de </a:t>
            </a:r>
            <a:r>
              <a:rPr lang="fr-FR" sz="2400" dirty="0" err="1"/>
              <a:t>Bootsrap</a:t>
            </a:r>
            <a:r>
              <a:rPr lang="fr-FR" sz="2400" dirty="0"/>
              <a:t> 5 avec la commande BS-5$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0F8B7C-48F1-0422-D957-3A21465E2F6E}"/>
              </a:ext>
            </a:extLst>
          </p:cNvPr>
          <p:cNvSpPr txBox="1"/>
          <p:nvPr/>
        </p:nvSpPr>
        <p:spPr>
          <a:xfrm>
            <a:off x="5486400" y="5434219"/>
            <a:ext cx="241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du style CSS avec un lien « </a:t>
            </a:r>
            <a:r>
              <a:rPr lang="fr-FR" dirty="0" err="1"/>
              <a:t>link</a:t>
            </a:r>
            <a:r>
              <a:rPr lang="fr-FR" dirty="0"/>
              <a:t> » du chemin vers le fichier qui correspond</a:t>
            </a:r>
          </a:p>
        </p:txBody>
      </p:sp>
    </p:spTree>
    <p:extLst>
      <p:ext uri="{BB962C8B-B14F-4D97-AF65-F5344CB8AC3E}">
        <p14:creationId xmlns:p14="http://schemas.microsoft.com/office/powerpoint/2010/main" val="23429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CF819-28EC-2D8B-96FD-D89AE8DE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fr-FR" dirty="0"/>
              <a:t>Les outils utilisés sont les suivants: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AD5B39-784E-DBF3-E20B-B0C3D8C55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" y="2984074"/>
            <a:ext cx="1419014" cy="141901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9C666E-7437-8A19-86ED-54E258F3F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21" y="2851750"/>
            <a:ext cx="1419015" cy="14190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73534E-E9B8-53BB-E076-055054705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38" y="778804"/>
            <a:ext cx="1722783" cy="17227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230431-4E11-9568-5ECA-0F50C592B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" y="4823972"/>
            <a:ext cx="1419014" cy="14190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CC80FC-5140-37A8-5170-5A1B944CB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" y="908057"/>
            <a:ext cx="1593530" cy="15935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EF3BF8B-13D0-96EB-4E40-7399AE7FE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21" y="4807312"/>
            <a:ext cx="1419014" cy="14190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2EC79A8-B31C-8F8E-6829-95E6AA0DF603}"/>
              </a:ext>
            </a:extLst>
          </p:cNvPr>
          <p:cNvSpPr txBox="1"/>
          <p:nvPr/>
        </p:nvSpPr>
        <p:spPr>
          <a:xfrm>
            <a:off x="1856014" y="1508049"/>
            <a:ext cx="1954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HTML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5B8241-11D5-2457-E8A3-35BA5ED092D7}"/>
              </a:ext>
            </a:extLst>
          </p:cNvPr>
          <p:cNvSpPr txBox="1"/>
          <p:nvPr/>
        </p:nvSpPr>
        <p:spPr>
          <a:xfrm>
            <a:off x="1540655" y="3401193"/>
            <a:ext cx="2041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Bootstrap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460CA7-BE12-9066-57BC-80133A2DDED2}"/>
              </a:ext>
            </a:extLst>
          </p:cNvPr>
          <p:cNvSpPr txBox="1"/>
          <p:nvPr/>
        </p:nvSpPr>
        <p:spPr>
          <a:xfrm>
            <a:off x="1661261" y="5320104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css</a:t>
            </a:r>
            <a:endParaRPr lang="fr-FR" sz="3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9F3175-1D28-E43C-3964-73573568C7CC}"/>
              </a:ext>
            </a:extLst>
          </p:cNvPr>
          <p:cNvSpPr txBox="1"/>
          <p:nvPr/>
        </p:nvSpPr>
        <p:spPr>
          <a:xfrm>
            <a:off x="9106912" y="3202055"/>
            <a:ext cx="114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Bryan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ABC0BF-6378-01E6-4851-392767670D70}"/>
              </a:ext>
            </a:extLst>
          </p:cNvPr>
          <p:cNvSpPr txBox="1"/>
          <p:nvPr/>
        </p:nvSpPr>
        <p:spPr>
          <a:xfrm>
            <a:off x="9106912" y="5224431"/>
            <a:ext cx="146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Laurent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21D641-234D-855E-D000-6712A3D42D70}"/>
              </a:ext>
            </a:extLst>
          </p:cNvPr>
          <p:cNvSpPr txBox="1"/>
          <p:nvPr/>
        </p:nvSpPr>
        <p:spPr>
          <a:xfrm>
            <a:off x="9106912" y="1255069"/>
            <a:ext cx="172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Canva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581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E19EA-ED4C-83EC-730C-1ADEB7EE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NavBar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49F8D-2FEB-59CC-5E3F-734857747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6" y="2376955"/>
            <a:ext cx="8401879" cy="425094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4643EE-139F-F03E-B5D6-681500F9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22" y="4843807"/>
            <a:ext cx="4133810" cy="16490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D82406-8163-D6D2-4F14-3C05F0110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26" y="1367071"/>
            <a:ext cx="8763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D60E3-FE48-A068-AD4C-2078DBA7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</a:t>
            </a:r>
            <a:r>
              <a:rPr lang="fr-FR" dirty="0" err="1"/>
              <a:t>GitUb</a:t>
            </a:r>
            <a:r>
              <a:rPr lang="fr-FR" dirty="0"/>
              <a:t> et </a:t>
            </a:r>
            <a:r>
              <a:rPr lang="fr-FR" dirty="0" err="1"/>
              <a:t>Linkedin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31C62A-AB65-2105-547F-256004A2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04" y="4198213"/>
            <a:ext cx="7692089" cy="10191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9B6492-6587-654C-4608-7FECC65E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52" y="4355375"/>
            <a:ext cx="2516522" cy="8620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C8A73E-4393-925A-B272-CC166F4F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6" y="1640612"/>
            <a:ext cx="4203357" cy="18977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0A4426-9259-478A-F350-F4754F5A0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262" y="1771165"/>
            <a:ext cx="1833424" cy="12677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03817A-BE35-F853-08FC-1375902A8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520" y="1771165"/>
            <a:ext cx="1530629" cy="12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E437D-1C1F-C49E-3968-6D65EFA0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Paralax</a:t>
            </a:r>
            <a:r>
              <a:rPr lang="fr-FR" dirty="0"/>
              <a:t>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B71F1F-6D9C-B355-BDF2-1511C96D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936" y="1645687"/>
            <a:ext cx="4767876" cy="2907816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0A3824-53B5-3DA0-CB0B-25EFB277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7" y="1293329"/>
            <a:ext cx="3971511" cy="18449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B50597-270C-DCB9-1C23-40A38E80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7" y="3138251"/>
            <a:ext cx="3718372" cy="16473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DB1E26-2C88-AD6C-8A47-A30EEE655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26" y="4816783"/>
            <a:ext cx="3591340" cy="14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B88D7-AD70-AEC9-ED2F-390C14D2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851745-B063-E2BC-44CA-ED6DC913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357196"/>
            <a:ext cx="2784613" cy="25772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1AA44D-5D85-F7DA-2B64-93799EF7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1919046"/>
            <a:ext cx="7248525" cy="419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F43F78-C421-6E74-6C48-EC75A61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88" y="5495683"/>
            <a:ext cx="1647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9EB3-C97A-F99E-DA3F-3828AD7B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barres de progression: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8F4391-3E24-623E-52B9-86DD2C2E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39" y="1342784"/>
            <a:ext cx="10210800" cy="22955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D6207A-C8C0-FA66-E4F4-EBA2E515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9" y="4010266"/>
            <a:ext cx="5276850" cy="1504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7E73A3-5853-9EEF-C0D8-38982EF5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77" y="3899038"/>
            <a:ext cx="2390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92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Formation Développeur Web/ Web mobile</vt:lpstr>
      <vt:lpstr>Maquettage du projet:</vt:lpstr>
      <vt:lpstr>Mise en place du code HTML</vt:lpstr>
      <vt:lpstr>Les outils utilisés sont les suivants: </vt:lpstr>
      <vt:lpstr>La NavBar</vt:lpstr>
      <vt:lpstr>Les liens GitUb et Linkedin</vt:lpstr>
      <vt:lpstr>Le Paralax:</vt:lpstr>
      <vt:lpstr>Les formations</vt:lpstr>
      <vt:lpstr>Les barres de progression:</vt:lpstr>
      <vt:lpstr>Le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Développeur Web/ Web mobile</dc:title>
  <dc:creator>PC</dc:creator>
  <cp:lastModifiedBy>PC</cp:lastModifiedBy>
  <cp:revision>1</cp:revision>
  <dcterms:created xsi:type="dcterms:W3CDTF">2022-08-27T13:17:28Z</dcterms:created>
  <dcterms:modified xsi:type="dcterms:W3CDTF">2022-08-27T13:17:34Z</dcterms:modified>
</cp:coreProperties>
</file>