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56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9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7581-EF26-7344-81F3-162F0C2D6B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7D57-8AE5-3546-A38D-339D9C8C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11 at 8.5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8" y="1111395"/>
            <a:ext cx="6248400" cy="285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436094" y="4068566"/>
            <a:ext cx="430725" cy="557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86300" y="3658336"/>
            <a:ext cx="1019048" cy="238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75316" y="4829411"/>
            <a:ext cx="1" cy="862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70939" y="3096781"/>
            <a:ext cx="0" cy="14974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70699" y="3096781"/>
            <a:ext cx="2300241" cy="47823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rotation 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64" y="4253500"/>
            <a:ext cx="998583" cy="691825"/>
          </a:xfrm>
          <a:prstGeom prst="rect">
            <a:avLst/>
          </a:prstGeom>
        </p:spPr>
      </p:pic>
      <p:pic>
        <p:nvPicPr>
          <p:cNvPr id="10" name="Picture 9" descr="rotation 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680508" y="3312423"/>
            <a:ext cx="961175" cy="691825"/>
          </a:xfrm>
          <a:prstGeom prst="rect">
            <a:avLst/>
          </a:prstGeom>
        </p:spPr>
      </p:pic>
      <p:pic>
        <p:nvPicPr>
          <p:cNvPr id="11" name="Picture 10" descr="rotation 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83779" y="3660307"/>
            <a:ext cx="870710" cy="6918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670940" y="3096781"/>
            <a:ext cx="555428" cy="712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1517" y="3658336"/>
            <a:ext cx="36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"/>
                <a:cs typeface="Cambria"/>
              </a:rPr>
              <a:t>p</a:t>
            </a:r>
            <a:endParaRPr lang="en-US" i="1" dirty="0" smtClean="0">
              <a:latin typeface="Cambria"/>
              <a:cs typeface="Cambr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9806" y="4409546"/>
            <a:ext cx="33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"/>
                <a:cs typeface="Cambria"/>
              </a:rPr>
              <a:t>r</a:t>
            </a:r>
            <a:endParaRPr lang="en-US" i="1" dirty="0" smtClean="0">
              <a:latin typeface="Cambria"/>
              <a:cs typeface="Cambr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8632" y="3660307"/>
            <a:ext cx="3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"/>
                <a:cs typeface="Cambria"/>
              </a:rPr>
              <a:t>q</a:t>
            </a:r>
            <a:endParaRPr lang="en-US" i="1" dirty="0" smtClean="0">
              <a:latin typeface="Cambria"/>
              <a:cs typeface="Cambri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3917" y="4569554"/>
            <a:ext cx="36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"/>
                <a:cs typeface="Cambria"/>
              </a:rPr>
              <a:t>u</a:t>
            </a:r>
            <a:endParaRPr lang="en-US" i="1" dirty="0" smtClean="0">
              <a:latin typeface="Cambria"/>
              <a:cs typeface="Cambri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5317" y="5507140"/>
            <a:ext cx="41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"/>
                <a:cs typeface="Cambria"/>
              </a:rPr>
              <a:t>w</a:t>
            </a:r>
            <a:endParaRPr lang="en-US" i="1" dirty="0" smtClean="0">
              <a:latin typeface="Cambria"/>
              <a:cs typeface="Cambr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0364" y="3844973"/>
            <a:ext cx="34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mbria"/>
                <a:cs typeface="Cambria"/>
              </a:rPr>
              <a:t>v</a:t>
            </a:r>
            <a:endParaRPr lang="en-US" i="1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654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Beall</dc:creator>
  <cp:lastModifiedBy>Ryan Beall</cp:lastModifiedBy>
  <cp:revision>4</cp:revision>
  <dcterms:created xsi:type="dcterms:W3CDTF">2016-11-12T04:51:19Z</dcterms:created>
  <dcterms:modified xsi:type="dcterms:W3CDTF">2016-11-12T05:17:12Z</dcterms:modified>
</cp:coreProperties>
</file>