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6C0A3-E142-45F9-8335-228EB664441C}" v="6" dt="2021-04-11T13:11:01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Beattie" userId="0c4c424b-4548-4577-ac3b-2548f7bf445e" providerId="ADAL" clId="{F1863DC6-E2BE-41A4-B8A1-2BF3C1F9C43F}"/>
    <pc:docChg chg="modSld">
      <pc:chgData name="Ryan Beattie" userId="0c4c424b-4548-4577-ac3b-2548f7bf445e" providerId="ADAL" clId="{F1863DC6-E2BE-41A4-B8A1-2BF3C1F9C43F}" dt="2020-12-03T11:05:32.765" v="317" actId="20577"/>
      <pc:docMkLst>
        <pc:docMk/>
      </pc:docMkLst>
      <pc:sldChg chg="modSp mod">
        <pc:chgData name="Ryan Beattie" userId="0c4c424b-4548-4577-ac3b-2548f7bf445e" providerId="ADAL" clId="{F1863DC6-E2BE-41A4-B8A1-2BF3C1F9C43F}" dt="2020-12-03T11:05:32.765" v="317" actId="20577"/>
        <pc:sldMkLst>
          <pc:docMk/>
          <pc:sldMk cId="3859655397" sldId="264"/>
        </pc:sldMkLst>
        <pc:spChg chg="mod">
          <ac:chgData name="Ryan Beattie" userId="0c4c424b-4548-4577-ac3b-2548f7bf445e" providerId="ADAL" clId="{F1863DC6-E2BE-41A4-B8A1-2BF3C1F9C43F}" dt="2020-12-03T11:05:32.765" v="317" actId="20577"/>
          <ac:spMkLst>
            <pc:docMk/>
            <pc:sldMk cId="3859655397" sldId="264"/>
            <ac:spMk id="3" creationId="{C627308C-8C88-4EE8-B6AC-6CAB02D69FBC}"/>
          </ac:spMkLst>
        </pc:spChg>
      </pc:sldChg>
    </pc:docChg>
  </pc:docChgLst>
  <pc:docChgLst>
    <pc:chgData name="Ryan Beattie" userId="0c4c424b-4548-4577-ac3b-2548f7bf445e" providerId="ADAL" clId="{27C6C0A3-E142-45F9-8335-228EB664441C}"/>
    <pc:docChg chg="undo redo custSel addSld delSld modSld">
      <pc:chgData name="Ryan Beattie" userId="0c4c424b-4548-4577-ac3b-2548f7bf445e" providerId="ADAL" clId="{27C6C0A3-E142-45F9-8335-228EB664441C}" dt="2021-04-11T13:11:38.512" v="134" actId="20577"/>
      <pc:docMkLst>
        <pc:docMk/>
      </pc:docMkLst>
      <pc:sldChg chg="modSp mod">
        <pc:chgData name="Ryan Beattie" userId="0c4c424b-4548-4577-ac3b-2548f7bf445e" providerId="ADAL" clId="{27C6C0A3-E142-45F9-8335-228EB664441C}" dt="2021-04-11T13:07:37.838" v="12" actId="1076"/>
        <pc:sldMkLst>
          <pc:docMk/>
          <pc:sldMk cId="2838451529" sldId="260"/>
        </pc:sldMkLst>
        <pc:spChg chg="mod">
          <ac:chgData name="Ryan Beattie" userId="0c4c424b-4548-4577-ac3b-2548f7bf445e" providerId="ADAL" clId="{27C6C0A3-E142-45F9-8335-228EB664441C}" dt="2021-04-11T13:07:37.838" v="12" actId="1076"/>
          <ac:spMkLst>
            <pc:docMk/>
            <pc:sldMk cId="2838451529" sldId="260"/>
            <ac:spMk id="2" creationId="{B6D3E507-999A-4487-9925-7E1F54223E9F}"/>
          </ac:spMkLst>
        </pc:spChg>
        <pc:spChg chg="mod">
          <ac:chgData name="Ryan Beattie" userId="0c4c424b-4548-4577-ac3b-2548f7bf445e" providerId="ADAL" clId="{27C6C0A3-E142-45F9-8335-228EB664441C}" dt="2021-04-11T13:07:25.127" v="10" actId="20577"/>
          <ac:spMkLst>
            <pc:docMk/>
            <pc:sldMk cId="2838451529" sldId="260"/>
            <ac:spMk id="3" creationId="{CD65181F-CBFB-4ACF-85E7-8C2FBD180F6F}"/>
          </ac:spMkLst>
        </pc:spChg>
      </pc:sldChg>
      <pc:sldChg chg="del">
        <pc:chgData name="Ryan Beattie" userId="0c4c424b-4548-4577-ac3b-2548f7bf445e" providerId="ADAL" clId="{27C6C0A3-E142-45F9-8335-228EB664441C}" dt="2021-04-11T13:07:54.077" v="13" actId="2696"/>
        <pc:sldMkLst>
          <pc:docMk/>
          <pc:sldMk cId="406862691" sldId="262"/>
        </pc:sldMkLst>
      </pc:sldChg>
      <pc:sldChg chg="addSp delSp modSp add mod">
        <pc:chgData name="Ryan Beattie" userId="0c4c424b-4548-4577-ac3b-2548f7bf445e" providerId="ADAL" clId="{27C6C0A3-E142-45F9-8335-228EB664441C}" dt="2021-04-11T13:10:55.064" v="83" actId="22"/>
        <pc:sldMkLst>
          <pc:docMk/>
          <pc:sldMk cId="7578106" sldId="265"/>
        </pc:sldMkLst>
        <pc:spChg chg="mod">
          <ac:chgData name="Ryan Beattie" userId="0c4c424b-4548-4577-ac3b-2548f7bf445e" providerId="ADAL" clId="{27C6C0A3-E142-45F9-8335-228EB664441C}" dt="2021-04-11T13:08:56.018" v="68" actId="20577"/>
          <ac:spMkLst>
            <pc:docMk/>
            <pc:sldMk cId="7578106" sldId="265"/>
            <ac:spMk id="2" creationId="{A6CC8411-15AC-4137-94D0-4BC0CD411289}"/>
          </ac:spMkLst>
        </pc:spChg>
        <pc:spChg chg="mod">
          <ac:chgData name="Ryan Beattie" userId="0c4c424b-4548-4577-ac3b-2548f7bf445e" providerId="ADAL" clId="{27C6C0A3-E142-45F9-8335-228EB664441C}" dt="2021-04-11T13:09:29.498" v="81" actId="20577"/>
          <ac:spMkLst>
            <pc:docMk/>
            <pc:sldMk cId="7578106" sldId="265"/>
            <ac:spMk id="3" creationId="{7328D006-985C-47D0-97FC-BAE2368A0D5F}"/>
          </ac:spMkLst>
        </pc:spChg>
        <pc:spChg chg="add del">
          <ac:chgData name="Ryan Beattie" userId="0c4c424b-4548-4577-ac3b-2548f7bf445e" providerId="ADAL" clId="{27C6C0A3-E142-45F9-8335-228EB664441C}" dt="2021-04-11T13:10:55.064" v="83" actId="22"/>
          <ac:spMkLst>
            <pc:docMk/>
            <pc:sldMk cId="7578106" sldId="265"/>
            <ac:spMk id="9" creationId="{6D39A13A-3B56-480D-9D3F-06B5DCFF0BF0}"/>
          </ac:spMkLst>
        </pc:spChg>
      </pc:sldChg>
      <pc:sldChg chg="addSp delSp add del setBg delDesignElem">
        <pc:chgData name="Ryan Beattie" userId="0c4c424b-4548-4577-ac3b-2548f7bf445e" providerId="ADAL" clId="{27C6C0A3-E142-45F9-8335-228EB664441C}" dt="2021-04-11T13:08:38.192" v="18"/>
        <pc:sldMkLst>
          <pc:docMk/>
          <pc:sldMk cId="1933977525" sldId="265"/>
        </pc:sldMkLst>
        <pc:spChg chg="add del">
          <ac:chgData name="Ryan Beattie" userId="0c4c424b-4548-4577-ac3b-2548f7bf445e" providerId="ADAL" clId="{27C6C0A3-E142-45F9-8335-228EB664441C}" dt="2021-04-11T13:08:38.192" v="18"/>
          <ac:spMkLst>
            <pc:docMk/>
            <pc:sldMk cId="1933977525" sldId="265"/>
            <ac:spMk id="8" creationId="{80516254-1D9F-4F3A-9870-3A3280BE2BFE}"/>
          </ac:spMkLst>
        </pc:spChg>
        <pc:spChg chg="add del">
          <ac:chgData name="Ryan Beattie" userId="0c4c424b-4548-4577-ac3b-2548f7bf445e" providerId="ADAL" clId="{27C6C0A3-E142-45F9-8335-228EB664441C}" dt="2021-04-11T13:08:38.192" v="18"/>
          <ac:spMkLst>
            <pc:docMk/>
            <pc:sldMk cId="1933977525" sldId="265"/>
            <ac:spMk id="10" creationId="{FC14672B-27A5-4CDA-ABAF-5E4CF4B41C23}"/>
          </ac:spMkLst>
        </pc:spChg>
        <pc:spChg chg="add del">
          <ac:chgData name="Ryan Beattie" userId="0c4c424b-4548-4577-ac3b-2548f7bf445e" providerId="ADAL" clId="{27C6C0A3-E142-45F9-8335-228EB664441C}" dt="2021-04-11T13:08:38.192" v="18"/>
          <ac:spMkLst>
            <pc:docMk/>
            <pc:sldMk cId="1933977525" sldId="265"/>
            <ac:spMk id="14" creationId="{9A206779-5C74-4555-94BC-5845C92EC3A8}"/>
          </ac:spMkLst>
        </pc:spChg>
        <pc:cxnChg chg="add del">
          <ac:chgData name="Ryan Beattie" userId="0c4c424b-4548-4577-ac3b-2548f7bf445e" providerId="ADAL" clId="{27C6C0A3-E142-45F9-8335-228EB664441C}" dt="2021-04-11T13:08:38.192" v="18"/>
          <ac:cxnSpMkLst>
            <pc:docMk/>
            <pc:sldMk cId="1933977525" sldId="265"/>
            <ac:cxnSpMk id="12" creationId="{8D89589C-2C90-4407-A995-05EC3DD7AB14}"/>
          </ac:cxnSpMkLst>
        </pc:cxnChg>
      </pc:sldChg>
      <pc:sldChg chg="new del">
        <pc:chgData name="Ryan Beattie" userId="0c4c424b-4548-4577-ac3b-2548f7bf445e" providerId="ADAL" clId="{27C6C0A3-E142-45F9-8335-228EB664441C}" dt="2021-04-11T13:08:19.604" v="15" actId="680"/>
        <pc:sldMkLst>
          <pc:docMk/>
          <pc:sldMk cId="3684201896" sldId="265"/>
        </pc:sldMkLst>
      </pc:sldChg>
      <pc:sldChg chg="modSp add mod">
        <pc:chgData name="Ryan Beattie" userId="0c4c424b-4548-4577-ac3b-2548f7bf445e" providerId="ADAL" clId="{27C6C0A3-E142-45F9-8335-228EB664441C}" dt="2021-04-11T13:11:38.512" v="134" actId="20577"/>
        <pc:sldMkLst>
          <pc:docMk/>
          <pc:sldMk cId="66512475" sldId="266"/>
        </pc:sldMkLst>
        <pc:spChg chg="mod">
          <ac:chgData name="Ryan Beattie" userId="0c4c424b-4548-4577-ac3b-2548f7bf445e" providerId="ADAL" clId="{27C6C0A3-E142-45F9-8335-228EB664441C}" dt="2021-04-11T13:11:17.569" v="128" actId="20577"/>
          <ac:spMkLst>
            <pc:docMk/>
            <pc:sldMk cId="66512475" sldId="266"/>
            <ac:spMk id="2" creationId="{A6CC8411-15AC-4137-94D0-4BC0CD411289}"/>
          </ac:spMkLst>
        </pc:spChg>
        <pc:spChg chg="mod">
          <ac:chgData name="Ryan Beattie" userId="0c4c424b-4548-4577-ac3b-2548f7bf445e" providerId="ADAL" clId="{27C6C0A3-E142-45F9-8335-228EB664441C}" dt="2021-04-11T13:11:38.512" v="134" actId="20577"/>
          <ac:spMkLst>
            <pc:docMk/>
            <pc:sldMk cId="66512475" sldId="266"/>
            <ac:spMk id="3" creationId="{7328D006-985C-47D0-97FC-BAE2368A0D5F}"/>
          </ac:spMkLst>
        </pc:spChg>
      </pc:sldChg>
      <pc:sldChg chg="addSp delSp add del setBg delDesignElem">
        <pc:chgData name="Ryan Beattie" userId="0c4c424b-4548-4577-ac3b-2548f7bf445e" providerId="ADAL" clId="{27C6C0A3-E142-45F9-8335-228EB664441C}" dt="2021-04-11T13:11:01.641" v="86"/>
        <pc:sldMkLst>
          <pc:docMk/>
          <pc:sldMk cId="2213663111" sldId="266"/>
        </pc:sldMkLst>
        <pc:spChg chg="add del">
          <ac:chgData name="Ryan Beattie" userId="0c4c424b-4548-4577-ac3b-2548f7bf445e" providerId="ADAL" clId="{27C6C0A3-E142-45F9-8335-228EB664441C}" dt="2021-04-11T13:11:01.641" v="86"/>
          <ac:spMkLst>
            <pc:docMk/>
            <pc:sldMk cId="2213663111" sldId="266"/>
            <ac:spMk id="8" creationId="{80516254-1D9F-4F3A-9870-3A3280BE2BFE}"/>
          </ac:spMkLst>
        </pc:spChg>
        <pc:spChg chg="add del">
          <ac:chgData name="Ryan Beattie" userId="0c4c424b-4548-4577-ac3b-2548f7bf445e" providerId="ADAL" clId="{27C6C0A3-E142-45F9-8335-228EB664441C}" dt="2021-04-11T13:11:01.641" v="86"/>
          <ac:spMkLst>
            <pc:docMk/>
            <pc:sldMk cId="2213663111" sldId="266"/>
            <ac:spMk id="10" creationId="{FC14672B-27A5-4CDA-ABAF-5E4CF4B41C23}"/>
          </ac:spMkLst>
        </pc:spChg>
        <pc:spChg chg="add del">
          <ac:chgData name="Ryan Beattie" userId="0c4c424b-4548-4577-ac3b-2548f7bf445e" providerId="ADAL" clId="{27C6C0A3-E142-45F9-8335-228EB664441C}" dt="2021-04-11T13:11:01.641" v="86"/>
          <ac:spMkLst>
            <pc:docMk/>
            <pc:sldMk cId="2213663111" sldId="266"/>
            <ac:spMk id="14" creationId="{9A206779-5C74-4555-94BC-5845C92EC3A8}"/>
          </ac:spMkLst>
        </pc:spChg>
        <pc:cxnChg chg="add del">
          <ac:chgData name="Ryan Beattie" userId="0c4c424b-4548-4577-ac3b-2548f7bf445e" providerId="ADAL" clId="{27C6C0A3-E142-45F9-8335-228EB664441C}" dt="2021-04-11T13:11:01.641" v="86"/>
          <ac:cxnSpMkLst>
            <pc:docMk/>
            <pc:sldMk cId="2213663111" sldId="266"/>
            <ac:cxnSpMk id="12" creationId="{8D89589C-2C90-4407-A995-05EC3DD7AB1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C852-8A1C-4B31-BBDA-F636C55EB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Lee Opticians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8215E-DED6-4842-A089-38EC1E4D4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Discussion about a new system for managing data.</a:t>
            </a:r>
          </a:p>
        </p:txBody>
      </p:sp>
    </p:spTree>
    <p:extLst>
      <p:ext uri="{BB962C8B-B14F-4D97-AF65-F5344CB8AC3E}">
        <p14:creationId xmlns:p14="http://schemas.microsoft.com/office/powerpoint/2010/main" val="2291654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58A1-3BC8-48BF-A8D6-EC8EE404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7308C-8C88-4EE8-B6AC-6CAB02D69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features do you see as being most important for the improvement of your system?</a:t>
            </a:r>
          </a:p>
          <a:p>
            <a:r>
              <a:rPr lang="en-GB" dirty="0"/>
              <a:t>Are there any features mentioned in this discussion that you would deem as being unnecessary for your </a:t>
            </a:r>
            <a:r>
              <a:rPr lang="en-GB"/>
              <a:t>new system?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65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1FCF8D96-ACCE-4A38-BFE7-4D631184D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254"/>
            <a:ext cx="5608255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6A27C-80B2-4D60-95D1-DF60F5DF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en-GB"/>
              <a:t>Company Background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B17C6-F076-4C44-859C-AF6D02A4F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r>
              <a:rPr lang="en-GB" sz="1600" dirty="0">
                <a:solidFill>
                  <a:srgbClr val="FFFFFF"/>
                </a:solidFill>
              </a:rPr>
              <a:t>Three branches spread across Warrenpoint, Camlough and Crossmaglen.</a:t>
            </a:r>
          </a:p>
          <a:p>
            <a:r>
              <a:rPr lang="en-GB" sz="1600" dirty="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GB" sz="16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ull range of services including eye examinations, sore eye consultations, contact lens fitting, spectacles, low visual aids, sports eyewear, safety eyewear, sunglasses, and advice.</a:t>
            </a:r>
          </a:p>
          <a:p>
            <a:r>
              <a:rPr lang="en-GB" sz="1600" dirty="0">
                <a:solidFill>
                  <a:srgbClr val="FFFFFF"/>
                </a:solidFill>
                <a:cs typeface="Times New Roman" panose="02020603050405020304" pitchFamily="18" charset="0"/>
              </a:rPr>
              <a:t>Over 60 years of experience combined with state-of-the-art technology and professional optometrists to provide a professional experience for customers. </a:t>
            </a:r>
          </a:p>
          <a:p>
            <a:r>
              <a:rPr lang="en-GB" sz="1600" dirty="0">
                <a:solidFill>
                  <a:srgbClr val="FFFFFF"/>
                </a:solidFill>
                <a:cs typeface="Times New Roman" panose="02020603050405020304" pitchFamily="18" charset="0"/>
              </a:rPr>
              <a:t>15 employees within the business including three managers; one for each branch. </a:t>
            </a:r>
            <a:endParaRPr lang="en-GB" sz="1600" dirty="0">
              <a:solidFill>
                <a:srgbClr val="FFFFFF"/>
              </a:solidFill>
            </a:endParaRPr>
          </a:p>
        </p:txBody>
      </p:sp>
      <p:pic>
        <p:nvPicPr>
          <p:cNvPr id="5" name="Picture 4" descr="A group of people posing for a photo in front of a store&#10;&#10;Description automatically generated">
            <a:extLst>
              <a:ext uri="{FF2B5EF4-FFF2-40B4-BE49-F238E27FC236}">
                <a16:creationId xmlns:a16="http://schemas.microsoft.com/office/drawing/2014/main" id="{45CA5410-DCC5-40AE-98EE-9E2E97B2D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69" r="12837"/>
          <a:stretch/>
        </p:blipFill>
        <p:spPr>
          <a:xfrm>
            <a:off x="6083162" y="759254"/>
            <a:ext cx="5238340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0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9F02A-6BDE-43F2-8DDD-68514CE6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GB"/>
              <a:t>Stakeholders Involved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D10E624-F761-465A-95CB-F6EA5C0D9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en-GB"/>
              <a:t>Managers </a:t>
            </a:r>
          </a:p>
          <a:p>
            <a:r>
              <a:rPr lang="en-GB"/>
              <a:t>Employees, including Receptionists, Optometrists, a Dispensing Optician and the Head of Administration</a:t>
            </a:r>
          </a:p>
          <a:p>
            <a:r>
              <a:rPr lang="en-GB"/>
              <a:t>Customers</a:t>
            </a:r>
          </a:p>
          <a:p>
            <a:r>
              <a:rPr lang="en-GB"/>
              <a:t>Suppliers</a:t>
            </a: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837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7B530-9C52-42DE-965D-A8AA5B66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</a:rPr>
              <a:t>Manager Requirements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C8DC-4A2A-4B50-BCED-68664E0FC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GB" dirty="0"/>
              <a:t>A user-friendly graphical user interface to input and manage data in the system. </a:t>
            </a:r>
          </a:p>
          <a:p>
            <a:r>
              <a:rPr lang="en-GB" dirty="0"/>
              <a:t>A function to add, edit, view and remove data about employees within the business. </a:t>
            </a:r>
          </a:p>
          <a:p>
            <a:r>
              <a:rPr lang="en-GB" dirty="0"/>
              <a:t>A function to create payslips for employees.</a:t>
            </a:r>
          </a:p>
          <a:p>
            <a:r>
              <a:rPr lang="en-GB" dirty="0"/>
              <a:t>A function to view and print invoices from suppliers.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1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3E507-999A-4487-9925-7E1F54223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Receptionist Requirements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5181F-CBFB-4ACF-85E7-8C2FBD180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A user-friendly graphical user interface to input and manage data in the system. </a:t>
            </a:r>
          </a:p>
          <a:p>
            <a:r>
              <a:rPr lang="en-GB" dirty="0"/>
              <a:t>A function to add, edit, view and remove data about customers of the business. </a:t>
            </a:r>
          </a:p>
          <a:p>
            <a:r>
              <a:rPr lang="en-GB" dirty="0"/>
              <a:t>A function to add, edit, view and remove appointments made by customers. </a:t>
            </a:r>
          </a:p>
          <a:p>
            <a:r>
              <a:rPr lang="en-GB" dirty="0"/>
              <a:t>A function to add, edit, view and remove orders made for frames, lenses, etc. </a:t>
            </a:r>
          </a:p>
          <a:p>
            <a:r>
              <a:rPr lang="en-GB" dirty="0"/>
              <a:t>A function to view and print invoices from suppliers.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5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C8411-15AC-4137-94D0-4BC0CD41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Optometrist Requirements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8D006-985C-47D0-97FC-BAE2368A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GB" dirty="0"/>
              <a:t>A user-friendly graphical user interface to input and manage data in the system. </a:t>
            </a:r>
          </a:p>
          <a:p>
            <a:r>
              <a:rPr lang="en-GB" dirty="0"/>
              <a:t>A function to add, edit, view and remove data about customers of the business. </a:t>
            </a:r>
          </a:p>
          <a:p>
            <a:r>
              <a:rPr lang="en-GB" dirty="0"/>
              <a:t>A function to add, edit, view and remove appointments made by customers. </a:t>
            </a:r>
          </a:p>
          <a:p>
            <a:r>
              <a:rPr lang="en-GB" dirty="0"/>
              <a:t>A function to print prescriptions from customer appointments.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4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C8411-15AC-4137-94D0-4BC0CD41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Customer Requirements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8D006-985C-47D0-97FC-BAE2368A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GB" dirty="0"/>
              <a:t>Signing up as a customer is simple and convenient.</a:t>
            </a:r>
          </a:p>
          <a:p>
            <a:r>
              <a:rPr lang="en-GB" dirty="0"/>
              <a:t>Customer data is kept secure and follows the legislation surrounding data protection.</a:t>
            </a:r>
          </a:p>
          <a:p>
            <a:r>
              <a:rPr lang="en-GB" dirty="0"/>
              <a:t>Booking appointments is simple and convenient. </a:t>
            </a:r>
          </a:p>
          <a:p>
            <a:r>
              <a:rPr lang="en-GB" dirty="0"/>
              <a:t>Getting prescriptions is simple and convenient.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C8411-15AC-4137-94D0-4BC0CD41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Supplier Requirements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8D006-985C-47D0-97FC-BAE2368A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GB" dirty="0"/>
              <a:t>Orders are received and fulfilled without complications at the fault of Lee Opticians.</a:t>
            </a:r>
          </a:p>
          <a:p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1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909CD-7EA0-448F-A479-0DC9D2BF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GB" dirty="0"/>
              <a:t>Potential Limitations Of The New System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F256F1E-7D93-408A-9EC9-E6493E3E3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 fontScale="92500" lnSpcReduction="10000"/>
          </a:bodyPr>
          <a:lstStyle/>
          <a:p>
            <a:r>
              <a:rPr lang="en-GB" sz="1700" dirty="0"/>
              <a:t>Managers and employees will require training on how to use the system effectively. </a:t>
            </a:r>
          </a:p>
          <a:p>
            <a:r>
              <a:rPr lang="en-GB" sz="1700" dirty="0"/>
              <a:t>Managers and employees will be responsible for managing the data within the system e.g., adding, editing and deleting records.</a:t>
            </a:r>
          </a:p>
          <a:p>
            <a:r>
              <a:rPr lang="en-GB" sz="1700" dirty="0"/>
              <a:t>It will take time to copy the data from their current system to the new system. Mistakes may also be made during the data entry process.  </a:t>
            </a:r>
          </a:p>
          <a:p>
            <a:r>
              <a:rPr lang="en-GB" sz="1700" dirty="0"/>
              <a:t>Python’s </a:t>
            </a:r>
            <a:r>
              <a:rPr lang="en-GB" sz="1700" dirty="0" err="1"/>
              <a:t>Tkinter</a:t>
            </a:r>
            <a:r>
              <a:rPr lang="en-GB" sz="1700" dirty="0"/>
              <a:t> module is not the best option available for creating graphical user interfaces, therefore the system is likely to have imperfections. </a:t>
            </a:r>
          </a:p>
          <a:p>
            <a:r>
              <a:rPr lang="en-GB" sz="1700" dirty="0"/>
              <a:t>The company will be responsible for ensuring the data on the system is kept secure using the login and access level features. </a:t>
            </a:r>
          </a:p>
          <a:p>
            <a:r>
              <a:rPr lang="en-GB" sz="1700" dirty="0"/>
              <a:t>The company will be responsible for ensuring the data on the system is backed up regularly to prevent loss of data during an emergency.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037569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531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Frame</vt:lpstr>
      <vt:lpstr>Lee Opticians</vt:lpstr>
      <vt:lpstr>Company Background</vt:lpstr>
      <vt:lpstr>Stakeholders Involved</vt:lpstr>
      <vt:lpstr>Manager Requirements</vt:lpstr>
      <vt:lpstr>Receptionist Requirements</vt:lpstr>
      <vt:lpstr>Optometrist Requirements</vt:lpstr>
      <vt:lpstr>Customer Requirements</vt:lpstr>
      <vt:lpstr>Supplier Requirements</vt:lpstr>
      <vt:lpstr>Potential Limitations Of The New System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 Opticians</dc:title>
  <dc:creator>Ryan Beattie</dc:creator>
  <cp:lastModifiedBy>Ryan Beattie</cp:lastModifiedBy>
  <cp:revision>5</cp:revision>
  <dcterms:created xsi:type="dcterms:W3CDTF">2020-12-03T09:30:14Z</dcterms:created>
  <dcterms:modified xsi:type="dcterms:W3CDTF">2021-04-11T13:11:42Z</dcterms:modified>
</cp:coreProperties>
</file>