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268910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268910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268910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c268910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c268910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c268910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c268910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c268910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268910e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268910e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268910e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268910e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268910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268910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268910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268910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7ce10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7ce10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7ce10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7ce10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c268910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c26891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77ce10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77ce10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de738ba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de738b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77ce10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77ce10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268910e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268910e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26a9ed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26a9ed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26a9e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26a9e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c268910e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c268910e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268910e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c268910e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0d532a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d0d532a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c268910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c268910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268910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268910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c268910e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c268910e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e85f3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1e85f3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e85f3e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1e85f3e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1e85f3e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1e85f3e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e85f3e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1e85f3e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e85f3e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1e85f3e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e85f3e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1e85f3e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1e85f3e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1e85f3e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1e85f3e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1e85f3e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c268910e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c268910e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268910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268910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c268910e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c268910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1e85f3e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1e85f3e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1e85f3e5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1e85f3e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c268910e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c268910e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4f229b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24f229b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4f229b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4f229b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c268910e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c268910e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c268910e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c268910e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268910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268910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268910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268910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268910e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268910e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268910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268910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268910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268910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hyperlink" Target="https://www.rodneybeede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544025" y="4835700"/>
            <a:ext cx="15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1"/>
              </a:rPr>
              <a:t>https://www.rodneybeede.com/</a:t>
            </a:r>
            <a:endParaRPr sz="8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wasp.org/www-project-api-security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heatsheetseries.owasp.org/cheatsheets/Error_Handling_Cheat_Sheet.html" TargetMode="External"/><Relationship Id="rId4" Type="http://schemas.openxmlformats.org/officeDocument/2006/relationships/hyperlink" Target="https://creativecommons.org/licenses/by/3.0/deed.en_US" TargetMode="External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reenstack.die.upm.es/2015/06/02/openstack-essentials-part-2-installing-swift-on-ubuntu/" TargetMode="External"/><Relationship Id="rId4" Type="http://schemas.openxmlformats.org/officeDocument/2006/relationships/hyperlink" Target="https://docs.openstack.org/swift/latest/install/controller-install-ubuntu.html" TargetMode="External"/><Relationship Id="rId5" Type="http://schemas.openxmlformats.org/officeDocument/2006/relationships/hyperlink" Target="https://docs.openstack.org/security-guide/object-storag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odneybeede.com/curriculum%20vitae/bio.html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198.51.100.199/" TargetMode="External"/><Relationship Id="rId4" Type="http://schemas.openxmlformats.org/officeDocument/2006/relationships/hyperlink" Target="http://localhost:808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98.51.100.199/" TargetMode="External"/><Relationship Id="rId4" Type="http://schemas.openxmlformats.org/officeDocument/2006/relationships/hyperlink" Target="https://pypi.org/project/python-openstackclient/" TargetMode="External"/><Relationship Id="rId5" Type="http://schemas.openxmlformats.org/officeDocument/2006/relationships/hyperlink" Target="https://cloud.google.com/sdk/docs/install#window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upport.google.com/cloud/answer/6262505?hl=en#zippy=%2Cdo-i-need-to-notify-google-that-i-plan-to-do-a-penetration-test-on-my-project" TargetMode="External"/><Relationship Id="rId4" Type="http://schemas.openxmlformats.org/officeDocument/2006/relationships/hyperlink" Target="https://www.microsoft.com/en-us/msrc/pentest-rules-of-engagemen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loud.google.com/fre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l.google.com/dl/cloudsdk/channels/rapid/GoogleCloudSDKInstaller.exe" TargetMode="External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localhost:8080" TargetMode="External"/><Relationship Id="rId4" Type="http://schemas.openxmlformats.org/officeDocument/2006/relationships/hyperlink" Target="http://localhost:8080/cer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odneybeede.com/security/cve-2019-5630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 Testing Cloud REST APIs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Rodney Beede &amp; Julian Harris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BSides SATX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https://www.rodneybeede.com/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Shared </a:t>
            </a:r>
            <a:r>
              <a:rPr lang="en"/>
              <a:t>Responsibility</a:t>
            </a:r>
            <a:r>
              <a:rPr lang="en"/>
              <a:t> Model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 of customer account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Applying ACLs to data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provided software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Provider </a:t>
            </a:r>
            <a:r>
              <a:rPr lang="en"/>
              <a:t>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service (API, UI) code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storage security (as specified by customer)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pen testing the cloud APIs themselves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Provider responsibility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 Vulnerabilities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Confused-deputy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Mishandled user input &amp; authorization leads to customer data exposure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account ACL (IDOR) bypass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Violating an IAM policy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Reflective not very common (due to content-type)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Persistent or DOM possible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SSRF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Obtaining access to internal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Causing API to exhaust provider resources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 500 Errors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useful than you think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OWASP API Security Top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SSRF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Uncommon for cloud API to take URL as input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it does - TEST for SSRF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Metadata URL service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Popular in AWS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Default is still not the most secure option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GCloud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OpenStack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Needs to be turned 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Azure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limit yourself to metadata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Look at port 8080 on 127.0.0.1 for special access to the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 internal only IP addresses and services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attack load balancer Host: or other headers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API Input Fuzzing/Tampering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 is some type of number?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 unexpected number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4294967297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</a:t>
            </a:r>
            <a:r>
              <a:rPr lang="en"/>
              <a:t>^</a:t>
            </a:r>
            <a:r>
              <a:rPr lang="en"/>
              <a:t>32  + 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-2147483649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2^31 - 1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2^64, 99999999999999999999999999999999999999999999,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no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null, “”, None, currpage=&amp;nextparam…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get an HTTP 500 error?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4612250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64" u="sng">
                <a:solidFill>
                  <a:schemeClr val="hlink"/>
                </a:solidFill>
                <a:hlinkClick r:id="rId3"/>
              </a:rPr>
              <a:t>https://cheatsheetseries.owasp.org/cheatsheets/Error_Handling_Cheat_Sheet.html</a:t>
            </a:r>
            <a:r>
              <a:rPr lang="en" sz="964"/>
              <a:t> example of HTTP 500 by CheatSheets Series Team licensed via  </a:t>
            </a:r>
            <a:r>
              <a:rPr lang="en" sz="964" u="sng">
                <a:solidFill>
                  <a:schemeClr val="hlink"/>
                </a:solidFill>
                <a:hlinkClick r:id="rId4"/>
              </a:rPr>
              <a:t>https://creativecommons.org/licenses/by/3.0/deed.en_US</a:t>
            </a:r>
            <a:endParaRPr sz="964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550" y="0"/>
            <a:ext cx="6060656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HTTP 500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impactful than people think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a failure to do proper input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Hints at further weak </a:t>
            </a:r>
            <a:r>
              <a:rPr lang="en"/>
              <a:t>points</a:t>
            </a:r>
            <a:r>
              <a:rPr lang="en"/>
              <a:t> to fuzz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Excessive logged failures alarm ops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Ops expends resources investigating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Distract ops while exploiting something else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Restarts service to “fix” issue but causes unneeded outage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trace dumps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Reveal source code structure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Server-side directories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Insufficient input handling here encourages attacking other weak spots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test on as we can run it locally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Please connect to workshop WiFi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Verify you can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$LAB_OPENSTACK_IP</a:t>
            </a:r>
            <a:br>
              <a:rPr lang="en"/>
            </a:b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browse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${LAB_OPENSTACK_IP}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:8080/healthcheck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Ignore the self-sign cert error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Refs:</a:t>
            </a:r>
            <a:endParaRPr sz="1200"/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http://greenstack.die.upm.es/2015/06/02/openstack-essentials-part-2-installing-swift-on-ubuntu/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https://docs.openstack.org/swift/latest/install/controller-install-ubuntu.html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https://docs.openstack.org/security-guide/object-storage.html</a:t>
            </a:r>
            <a:endParaRPr sz="1200"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I (Rodney) wrote this chapter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an API into </a:t>
            </a:r>
            <a:r>
              <a:rPr lang="en"/>
              <a:t>Burp Suite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</a:t>
            </a:r>
            <a:r>
              <a:rPr lang="en"/>
              <a:t>Burp Suite</a:t>
            </a:r>
            <a:r>
              <a:rPr lang="en"/>
              <a:t> if you have not already done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setup the OpenStack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Windows: Install Python 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 search, Manage app execution aliases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Disable the App installer’s for python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rtl="0" algn="l">
              <a:spcBef>
                <a:spcPts val="1200"/>
              </a:spcBef>
              <a:spcAft>
                <a:spcPts val="0"/>
              </a:spcAft>
              <a:buSzPts val="3400"/>
              <a:buFont typeface="Courier New"/>
              <a:buChar char="●"/>
            </a:pPr>
            <a:r>
              <a:rPr b="1" lang="en" sz="3400">
                <a:latin typeface="Courier New"/>
                <a:ea typeface="Courier New"/>
                <a:cs typeface="Courier New"/>
                <a:sym typeface="Courier New"/>
              </a:rPr>
              <a:t>pip install python-swiftclient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Swift Client Works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--auth=https://${LAB_OPENSTACK_IP}:8080/auth/v1.0 -U system:root -K testpass --verbose stat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" y="2551593"/>
            <a:ext cx="9144000" cy="226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Burp As Intercepting Proxy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</a:t>
            </a:r>
            <a:r>
              <a:rPr lang="en"/>
              <a:t>value</a:t>
            </a:r>
            <a:r>
              <a:rPr lang="en"/>
              <a:t> is http://localhost:8080,  NOT http</a:t>
            </a:r>
            <a:r>
              <a:rPr b="1" lang="en" sz="2000"/>
              <a:t>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(PowerShell)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$Env:https_proxy = "http://localhost:8080"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export https_proxy=http://localhost:8080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https://www.rodneybeede.com/curriculum%20vitae/bio.html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362" y="1623975"/>
            <a:ext cx="4613276" cy="34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Burp and OpenStack CLI work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--auth=https://${LAB_OPENSTACK_IP}:8080/auth/v1.0 -U system:root -K testpass --verbose stat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Now go view Burp:</a:t>
            </a:r>
            <a:endParaRPr b="1" sz="24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75" y="2134850"/>
            <a:ext cx="5136249" cy="2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Test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865">
                <a:latin typeface="Courier New"/>
                <a:ea typeface="Courier New"/>
                <a:cs typeface="Courier New"/>
                <a:sym typeface="Courier New"/>
              </a:rPr>
              <a:t>echo $Env:USERNAME &gt; sample_object.txt</a:t>
            </a:r>
            <a:endParaRPr b="1"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upload bsides-workshop sample_object.txt</a:t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list</a:t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Ready?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</a:t>
            </a:r>
            <a:r>
              <a:rPr lang="en"/>
              <a:t>your</a:t>
            </a:r>
            <a:r>
              <a:rPr lang="en"/>
              <a:t> hand if you need assistance with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and lab-command-line_windows.txt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/>
              <a:t>	</a:t>
            </a:r>
            <a:r>
              <a:rPr lang="en" sz="3600" u="sng">
                <a:solidFill>
                  <a:schemeClr val="hlink"/>
                </a:solidFill>
                <a:hlinkClick r:id="rId3"/>
              </a:rPr>
              <a:t>http://198.51.100.199/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--auth=https://${LAB_OPENSTACK_IP}:8080/auth/v1.0 -U system:root -K testpass --verbose stat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i="1" lang="en"/>
              <a:t>not</a:t>
            </a:r>
            <a:r>
              <a:rPr lang="en"/>
              <a:t> Cross-Site Scripting?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field with &lt;script&gt;alert(document.domain)&lt;/script&gt;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10425"/>
            <a:ext cx="3345326" cy="30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20" y="2420300"/>
            <a:ext cx="3771876" cy="2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- HTTP Response and XSS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Just having tags doesn’t make it a vulnerability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1684076"/>
            <a:ext cx="7003149" cy="35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Cross-Site Scripting?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 persistent XSS vulnerability?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UI parses JSON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libraries make this unlikely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still a possibility </a:t>
            </a:r>
            <a: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  <a:t>( ಠ◡ಠ )</a:t>
            </a:r>
            <a:b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response was not?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application/json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125" y="1226250"/>
            <a:ext cx="4325874" cy="21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Backdoor via API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this simple UI for uploading pictures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 sz="2000"/>
              <a:t>http://</a:t>
            </a:r>
            <a:r>
              <a:rPr b="1" i="1" lang="en" sz="2000"/>
              <a:t>${LAB_OPENSTACK_IP}</a:t>
            </a:r>
            <a:r>
              <a:rPr b="1" lang="en" sz="2000"/>
              <a:t>:9080/REST/API/endpoint.cgi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interface restricted names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a-z and nothing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if we don’t use the upload button?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4293"/>
            <a:ext cx="9144000" cy="205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Input Path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en"/>
              <a:t>Use REST API to upload, not just UI</a:t>
            </a:r>
            <a:endParaRPr i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upload fileuploads .\sample_object.txt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i="1" lang="en"/>
              <a:t># (Take a quick look in the web UI now)</a:t>
            </a:r>
            <a:endParaRPr i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powershell escaped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system:root -K testpass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fileuploads sample_object.txt -d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'/fileuploads/easytest&lt;script&gt;alert(""you been pwned"")&lt;/script&gt;forme'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00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Cross-Account Vulnerabilities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Worst-case scenario for cloud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customer A(ttacker) access or change customer V’s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Confused-deputy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API mishandles authorization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provide a malicious input pointing to another customer’s data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 amount of work to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your (attacker) IAM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any pre-required resources (VPCs, configs,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legitimately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with manipulated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Burp </a:t>
            </a:r>
            <a:r>
              <a:rPr lang="en"/>
              <a:t>Suite helps with this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Setup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to room WiFi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BSidesSATX2022-workshop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needs </a:t>
            </a:r>
            <a:r>
              <a:rPr lang="en"/>
              <a:t>Burp Suite</a:t>
            </a:r>
            <a:r>
              <a:rPr lang="en"/>
              <a:t> still?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http://198.51.100.199/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utilities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OpenStack CLI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Needs python and pip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https://pypi.org/project/python-openstackclient/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GCloud CLI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Already bundles python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https://cloud.google.com/sdk/docs/install#windows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Functionality - Customer 1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legit 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account1:normal -K expected list</a:t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</a:t>
            </a:r>
            <a:r>
              <a:rPr b="1" lang="en" sz="4350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b="1" lang="en" sz="4350">
                <a:latin typeface="Courier New"/>
                <a:ea typeface="Courier New"/>
                <a:cs typeface="Courier New"/>
                <a:sym typeface="Courier New"/>
              </a:rPr>
              <a:t>deptdocs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Baseline Functionality - Customer 2 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account2:somebody -K else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:somebody -K else list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</a:t>
            </a:r>
            <a:r>
              <a:rPr lang="en"/>
              <a:t>Separate</a:t>
            </a:r>
            <a:r>
              <a:rPr lang="en"/>
              <a:t> Customers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their own accounts /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sharing their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b="1" lang="en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>
              <a:solidFill>
                <a:srgbClr val="5B0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Container 'research' not found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(expected)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Accounts - CLI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Legit Call: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account1:normal -K expected list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--os-storage-url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https://${LAB_OPENSTACK_IP}:8080/v1/AUTH_account1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Ill</a:t>
            </a:r>
            <a:r>
              <a:rPr lang="en"/>
              <a:t>egit Call (will be Forbidden):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account1:normal -K expected list  --os-storage-url https://${LAB_OPENSTACK_IP}:8080/v1/AUTH_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Changing Accounts - Burp</a:t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64550" cy="30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Where’s the Vulnerability?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errors in API permit unauthorized </a:t>
            </a:r>
            <a:r>
              <a:rPr lang="en"/>
              <a:t>cross</a:t>
            </a:r>
            <a:r>
              <a:rPr lang="en"/>
              <a:t>-account access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has authenticated as themselves (AuthN)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(AuthZ) fails due to mishandled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cause - string </a:t>
            </a:r>
            <a:r>
              <a:rPr lang="en"/>
              <a:t>concatenation</a:t>
            </a:r>
            <a:r>
              <a:rPr lang="en"/>
              <a:t> of user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names are not secrets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 container names or any other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ACLs should not rely on ID being kept secret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Confused-Deputy - Attacker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codeerror:unexpecteduser -K shouldnothappen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(expect successful self-call)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(observe the list output)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Confused-Deputy - Exploit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swift --insecure -A https://${LAB_OPENSTACK_IP}:8080/auth/v1.0 -U codeerror:</a:t>
            </a: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unexpecteduser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-K shouldnothappen list </a:t>
            </a: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research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--os-storage-url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https://${LAB_OPENSTACK_IP}:8080/v1/AUTH_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Result</a:t>
            </a: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62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00" y="0"/>
            <a:ext cx="3680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Same Account Vulnerabilities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customer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A has grants to only resources x,y,z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B has grants to only resources n,o,p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API must not allow B to access x,y,z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part?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resources should an IAM policy protect?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cloud APIs clearly document API access control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Which makes customer mistakes also more likely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Especially “Deny” rules in policies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pen testing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https://support.google.com/cloud/answer/6262505?hl=en#zippy=%2Cdo-i-need-to-notify-google-that-i-plan-to-do-a-penetration-test-on-my-project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https://www.microsoft.com/en-us/msrc/pentest-rules-of-engagement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API Testing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yourself a free Google Cloud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⚠</a:t>
            </a:r>
            <a:r>
              <a:rPr lang="en"/>
              <a:t>  You can do many tests within the free tier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you may incur expenses at your </a:t>
            </a:r>
            <a:r>
              <a:rPr b="1" lang="en">
                <a:solidFill>
                  <a:srgbClr val="CC4125"/>
                </a:solidFill>
              </a:rPr>
              <a:t>own risk and cost</a:t>
            </a:r>
            <a:endParaRPr b="1">
              <a:solidFill>
                <a:srgbClr val="CC412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https://cloud.google.com/free</a:t>
            </a:r>
            <a:endParaRPr sz="3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working 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mobile for 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credit card/PayPal/bank for verification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GCloud CLI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https://dl.google.com/dl/cloudsdk/channels/rapid/GoogleCloudSDKInstaller.exe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0" y="2209475"/>
            <a:ext cx="4211226" cy="2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GCloud CLI Credentials</a:t>
            </a:r>
            <a:endParaRPr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init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your credentials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Authorize the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the default provided (#1) project-id</a:t>
            </a:r>
            <a:endParaRPr sz="1400"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" y="3242650"/>
            <a:ext cx="5514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</a:t>
            </a:r>
            <a:r>
              <a:rPr lang="en"/>
              <a:t> Interception of GCloud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http://localhost:8080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curl.exe --output burp-ca.der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http://localhost:8080/cert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Use Windows GUI to convert the der to base64 pem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Double click the burp-ca.der file in Windows Explorer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Details tab, Copy to File…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$Env:CLOUDSDK_CORE_custom_ca_certs_file = "$pwd\burp-ca.cer"</a:t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243" y="1533500"/>
            <a:ext cx="2333451" cy="29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 - 3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Base-64 encoded X.509 (.CER)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name = burp-ca.cer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5" y="2304219"/>
            <a:ext cx="2624950" cy="14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288" y="2128425"/>
            <a:ext cx="1838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GCloud API</a:t>
            </a:r>
            <a:endParaRPr/>
          </a:p>
        </p:txBody>
      </p:sp>
      <p:sp>
        <p:nvSpPr>
          <p:cNvPr id="340" name="Google Shape;340;p58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projects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98" y="2023675"/>
            <a:ext cx="3911203" cy="29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Tips</a:t>
            </a:r>
            <a:endParaRPr/>
          </a:p>
        </p:txBody>
      </p:sp>
      <p:sp>
        <p:nvSpPr>
          <p:cNvPr id="347" name="Google Shape;34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Re-read the bounty program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reproduce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plain-text where possible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copy+paste = faster verification by provider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Screenshot if necessary for formatting/demo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Vulnerability accessing other customer’s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 you only accessed your own test data, not other real 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IAM policies used in test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CLI tool calls used to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HTTP request manipulated in </a:t>
            </a:r>
            <a:r>
              <a:rPr lang="en"/>
              <a:t>Burp Suite</a:t>
            </a:r>
            <a:r>
              <a:rPr lang="en"/>
              <a:t> 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Resulting proof of exploit screenshot with </a:t>
            </a:r>
            <a:r>
              <a:rPr lang="en"/>
              <a:t>highlights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from: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line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remote client to the API endpoint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web app calls other services’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Example: Web app stores a file upload into S3 via an API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AJAX / JavaScript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to APIs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in an HTTP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Bearer some-token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Basic </a:t>
            </a:r>
            <a:r>
              <a:rPr lang="en"/>
              <a:t>cm9kbmV5OnRoYW5rc2ZvcmRlY29kaW5n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X-Auth-Token: some-token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Cookie: session-id=abcdef1234567890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vulnerability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where API and Web UI are shared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accepted with Authorization or Cookie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CSRF was possible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CVE-2019-5630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https://www.rodneybeede.com/security/cve-2019-5630.html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CVE-2019-5630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when Flash was still in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 with malicious csrf.swf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user a redirect to their own Nexpose InsightVM console API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endpoint “Content-Type: application/json”</a:t>
            </a:r>
            <a:r>
              <a:rPr lang="en"/>
              <a:t> could not be set by web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 </a:t>
            </a:r>
            <a:r>
              <a:rPr lang="en"/>
              <a:t>allowed</a:t>
            </a:r>
            <a:r>
              <a:rPr lang="en"/>
              <a:t> this however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web browsers did not, but not a </a:t>
            </a:r>
            <a:r>
              <a:rPr lang="en"/>
              <a:t>guarantee that it could not happen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CSRF was not blockable by the Content-Type assumption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 helpfully passed Cookie auth 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used authenticated session as user to create backdoor account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076450"/>
            <a:ext cx="7448550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5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Types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headers play big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request content payload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Popular to see json now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Sometimes just plain HTTP form encoded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for SAML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Look for XXE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Older, Not as popular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WSDL (Web Service </a:t>
            </a:r>
            <a:r>
              <a:rPr lang="en"/>
              <a:t>Definition Language)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APIs support multiple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 AWS S3 supports SOAP and 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