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5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6" r:id="rId51"/>
    <p:sldId id="302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268910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268910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268910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268910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268910e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268910e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c268910e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c268910e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268910e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268910e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268910e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268910e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268910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268910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268910e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268910e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7ce10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7ce10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7ce10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7ce10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26891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268910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77ce10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77ce10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de738ba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de738ba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77ce10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77ce10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268910e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268910e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26a9ed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26a9ed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26a9e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26a9e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c268910e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c268910e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268910e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c268910e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0d532a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d0d532a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268910e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c268910e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268910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268910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268910e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c268910e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e85f3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e85f3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e85f3e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e85f3e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e85f3e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1e85f3e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e85f3e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e85f3e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e85f3e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e85f3e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e85f3e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e85f3e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1e85f3e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1e85f3e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1e85f3e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1e85f3e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c268910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c268910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268910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268910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c268910e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c268910e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1e85f3e5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1e85f3e5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e85f3e5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e85f3e5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c268910e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c268910e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4f229b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4f229b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4f229b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4f229b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c268910e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c268910e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c268910e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c268910e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clipart images provided by openclipart.org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26891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26891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268910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268910e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268910e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268910e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268910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268910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268910e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268910e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rodneybeed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544025" y="4835700"/>
            <a:ext cx="15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13"/>
              </a:rPr>
              <a:t>https://www.rodneybeede.com/</a:t>
            </a:r>
            <a:endParaRPr sz="8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api-secur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Error_Handling_Cheat_Shee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/3.0/deed.en_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stack.die.upm.es/2015/06/02/openstack-essentials-part-2-installing-swift-on-ubunt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penstack.org/security-guide/object-storage.html" TargetMode="External"/><Relationship Id="rId4" Type="http://schemas.openxmlformats.org/officeDocument/2006/relationships/hyperlink" Target="https://docs.openstack.org/swift/latest/install/controller-install-ubuntu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dneybeede.com/curriculum%20vitae/bi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1.100.199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localhost:808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1.100.19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sdk/docs/install#window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re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google.com/dl/cloudsdk/channels/rapid/GoogleCloudSDKInstaller.ex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cer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loud/answer/6262505?hl=en#zippy=%2Cdo-i-need-to-notify-google-that-i-plan-to-do-a-penetration-test-on-my-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icrosoft.com/en-us/msrc/pentest-rules-of-engagemen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dneybeede.com/security/cve-2019-563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Pen-testing Cloud REST APIs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Rodney Beede &amp; Julian Harris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June 2023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BSides SATX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https://www.rodneybeede.com/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Types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headers play big role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request content payload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Popular to see json now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 just plain HTTP form encoded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SAML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Look for XXE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Older, Not as popular today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WSDL (Web Service Definition Language)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APIs support multiple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AWS S3 supports SOAP and 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Shared Responsibility Model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Responsibility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of customer account settings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ACLs to data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provided software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Provider Responsibility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service (API, UI) code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storage security (as specified by customer)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pen testing the cloud APIs themselves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Provider responsibility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 Vulnerabilities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Confused-deputy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Mishandled user input &amp; authorization leads to customer data exposure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account ACL (IDOR) bypass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Violating an IAM policy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Reflective not very common (due to content-type)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Persistent or DOM possible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SSRF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Obtaining access to internal systems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Causing API to exhaust provider resources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 500 Errors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useful than you think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OWASP API Security Top 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SSRF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Uncommon for cloud API to take URL as input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it does - TEST for SSRF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Metadata URL service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Popular in AWS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Default is still not the most secure option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GCloud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OpenStack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Needs to be turned 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Azure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limit yourself to metadata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Look at port 8080 on 127.0.0.1 for special access to the API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internal only IP addresses and services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attack load balancer Host: or other headers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API Input Fuzzing/Tampering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 is some type of number?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 unexpected number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4294967297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2^32  + 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-2147483649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2^31 - 1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2^64, 99999999999999999999999999999999999999999999,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no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null, “”, None, currpage=&amp;nextparam…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get an HTTP 500 error?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4612250"/>
            <a:ext cx="8520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64" u="sng">
                <a:solidFill>
                  <a:schemeClr val="hlink"/>
                </a:solidFill>
                <a:hlinkClick r:id="rId3"/>
              </a:rPr>
              <a:t>https://cheatsheetseries.owasp.org/cheatsheets/Error_Handling_Cheat_Sheet.html</a:t>
            </a:r>
            <a:r>
              <a:rPr lang="en" sz="964"/>
              <a:t> example of HTTP 500 by CheatSheets Series Team licensed via  </a:t>
            </a:r>
            <a:r>
              <a:rPr lang="en" sz="964" u="sng">
                <a:solidFill>
                  <a:schemeClr val="hlink"/>
                </a:solidFill>
                <a:hlinkClick r:id="rId4"/>
              </a:rPr>
              <a:t>https://creativecommons.org/licenses/by/3.0/deed.en_US</a:t>
            </a:r>
            <a:endParaRPr sz="964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550" y="0"/>
            <a:ext cx="606065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HTTP 500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impactful than people think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a failure to do proper input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Hints at further weak points to fuzz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 logged failures alarm ops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Ops expends resources investigating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Distract ops while exploiting something else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Restarts service to “fix” issue but causes unneeded outage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trace dumps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Reveal source code structure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Server-side directories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versions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Insufficient input handling here encourages attacking other weak spots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FA54E-6A29-97CE-CBED-423BEFAFAEE5}"/>
              </a:ext>
            </a:extLst>
          </p:cNvPr>
          <p:cNvSpPr/>
          <p:nvPr/>
        </p:nvSpPr>
        <p:spPr>
          <a:xfrm>
            <a:off x="863292" y="2110085"/>
            <a:ext cx="7417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Let’s Do Some Hacking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21C35-679D-F761-785A-A87CC8FEF831}"/>
              </a:ext>
            </a:extLst>
          </p:cNvPr>
          <p:cNvSpPr txBox="1"/>
          <p:nvPr/>
        </p:nvSpPr>
        <p:spPr>
          <a:xfrm>
            <a:off x="991630" y="3438268"/>
            <a:ext cx="737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Helpful </a:t>
            </a:r>
            <a:r>
              <a:rPr lang="en-US" i="1" dirty="0" err="1"/>
              <a:t>copy+paste</a:t>
            </a:r>
            <a:r>
              <a:rPr lang="en-US" i="1" dirty="0"/>
              <a:t> plain-text:</a:t>
            </a:r>
          </a:p>
          <a:p>
            <a:endParaRPr lang="en-US" dirty="0"/>
          </a:p>
          <a:p>
            <a:r>
              <a:rPr lang="en-US" dirty="0"/>
              <a:t>lab-command-line_windows.txt</a:t>
            </a:r>
          </a:p>
          <a:p>
            <a:r>
              <a:rPr lang="en-US" dirty="0"/>
              <a:t>lab-command-line_linux.txt</a:t>
            </a:r>
          </a:p>
        </p:txBody>
      </p:sp>
    </p:spTree>
    <p:extLst>
      <p:ext uri="{BB962C8B-B14F-4D97-AF65-F5344CB8AC3E}">
        <p14:creationId xmlns:p14="http://schemas.microsoft.com/office/powerpoint/2010/main" val="279156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test on as we can run it locally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Please connect to workshop WiFi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you can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ping $LAB_OPENSTACK_IP</a:t>
            </a:r>
            <a:br>
              <a:rPr lang="en"/>
            </a:b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browse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https://${LAB_OPENSTACK_IP}:8080/healthcheck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Ignore the self-sign cert error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Refs:</a:t>
            </a:r>
            <a:endParaRPr sz="1200"/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http://greenstack.die.upm.es/2015/06/02/openstack-essentials-part-2-installing-swift-on-ubuntu/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https://docs.openstack.org/swift/latest/install/controller-install-ubuntu.html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https://docs.openstack.org/security-guide/object-storage.html</a:t>
            </a:r>
            <a:endParaRPr sz="120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I (Rodney) wrote this chapter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an API into Burp Suite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Burp Suite if you have not already done so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Let’s setup the OpenStack CLI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Windows: Install Python 3</a:t>
            </a:r>
          </a:p>
          <a:p>
            <a:pPr lvl="2">
              <a:buChar char="○"/>
            </a:pPr>
            <a:r>
              <a:rPr lang="en-US" dirty="0"/>
              <a:t>For tips see </a:t>
            </a:r>
            <a:r>
              <a:rPr lang="en-US" b="1" dirty="0"/>
              <a:t>Python3 install on Windows tutorial</a:t>
            </a:r>
            <a:endParaRPr lang="en-US" dirty="0"/>
          </a:p>
          <a:p>
            <a:pPr lvl="2">
              <a:buChar char="○"/>
            </a:pPr>
            <a:r>
              <a:rPr lang="en" dirty="0"/>
              <a:t>Win search, Manage app execution aliases</a:t>
            </a:r>
          </a:p>
          <a:p>
            <a:pPr lvl="2">
              <a:buChar char="○"/>
            </a:pPr>
            <a:r>
              <a:rPr lang="en" dirty="0"/>
              <a:t>Disable the App installer’s for python</a:t>
            </a:r>
            <a:endParaRPr dirty="0"/>
          </a:p>
          <a:p>
            <a:pPr marL="457200" lvl="0" indent="-444500" algn="l" rtl="0">
              <a:spcBef>
                <a:spcPts val="1200"/>
              </a:spcBef>
              <a:spcAft>
                <a:spcPts val="0"/>
              </a:spcAft>
              <a:buSzPts val="3400"/>
              <a:buFont typeface="Courier New"/>
              <a:buChar char="●"/>
            </a:pPr>
            <a:r>
              <a:rPr lang="en" sz="3400" b="1" dirty="0">
                <a:latin typeface="Courier New"/>
                <a:ea typeface="Courier New"/>
                <a:cs typeface="Courier New"/>
                <a:sym typeface="Courier New"/>
              </a:rPr>
              <a:t>pip install python-swiftclient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https://www.rodneybeede.com/curriculum%20vitae/bio.html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2435361" y="1576331"/>
            <a:ext cx="4273278" cy="34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Swift Client Works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--auth=https://${LAB_OPENSTACK_IP}:8080/auth/v1.0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 dirty="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" y="2551593"/>
            <a:ext cx="9144000" cy="226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Burp As Intercepting Proxy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Observe value is http://localhost:8080,  NOT http</a:t>
            </a:r>
            <a:r>
              <a:rPr lang="en" sz="2000" b="1" dirty="0"/>
              <a:t>s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Windows (PowerShell)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$Env:https_proxy = "http://localhost:8080"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Linux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export https_proxy=http://localhost:8080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Burp and OpenStack CLI work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--auth=https://${LAB_OPENSTACK_IP}:8080/auth/v1.0</a:t>
            </a:r>
            <a:b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Now go view Burp:</a:t>
            </a:r>
            <a:endParaRPr sz="2400" b="1" dirty="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75" y="2134850"/>
            <a:ext cx="5136249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Test</a:t>
            </a:r>
            <a:endParaRPr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b="1" dirty="0">
                <a:latin typeface="Courier New"/>
                <a:ea typeface="Courier New"/>
                <a:cs typeface="Courier New"/>
                <a:sym typeface="Courier New"/>
              </a:rPr>
              <a:t>echo $Env:USERNAME &gt; sample_object.txt</a:t>
            </a:r>
            <a:endParaRPr sz="1865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-U system:root -K testpass upload bsides-workshop sample_object.txt</a:t>
            </a: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-U system:root -K testpass list</a:t>
            </a: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Everyone Ready?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Raise your hand if you need assistance with setup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Software and lab-command-line_.txt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dirty="0"/>
              <a:t>	</a:t>
            </a:r>
            <a:r>
              <a:rPr lang="en" sz="3600" u="sng" dirty="0">
                <a:solidFill>
                  <a:schemeClr val="hlink"/>
                </a:solidFill>
                <a:hlinkClick r:id="rId3"/>
              </a:rPr>
              <a:t>http://198.51.100.199/</a:t>
            </a:r>
            <a:endParaRPr sz="3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EB4E72-1F39-A408-0BCC-F9ED95ED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142" y="306416"/>
            <a:ext cx="973995" cy="84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i="1"/>
              <a:t>not</a:t>
            </a:r>
            <a:r>
              <a:rPr lang="en"/>
              <a:t> Cross-Site Scripting?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field with &lt;script&gt;alert(document.domain)&lt;/script&gt;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0425"/>
            <a:ext cx="3345326" cy="30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20" y="2420300"/>
            <a:ext cx="3771876" cy="2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- HTTP Response and XSS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 having tags doesn’t make it a vulnerability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684076"/>
            <a:ext cx="7003149" cy="3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Cross-Site Scripting?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persistent XSS vulnerability?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UI parses JSON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libraries make this unlikely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still a possibility </a:t>
            </a:r>
            <a: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  <a:t>( ಠ◡ಠ )</a:t>
            </a:r>
            <a:b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response was not?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application/json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25" y="1226250"/>
            <a:ext cx="4325874" cy="21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Backdoor via API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this simple UI for uploading pictures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b="1"/>
              <a:t>http://</a:t>
            </a:r>
            <a:r>
              <a:rPr lang="en" sz="2000" b="1" i="1"/>
              <a:t>${LAB_OPENSTACK_IP}</a:t>
            </a:r>
            <a:r>
              <a:rPr lang="en" sz="2000" b="1"/>
              <a:t>:9080/REST/API/endpoint.cgi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interface restricted names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a-z and nothing else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if we don’t use the upload button?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4293"/>
            <a:ext cx="9144000" cy="205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Input Path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i="1" dirty="0"/>
              <a:t>Use REST API to upload, not just UI</a:t>
            </a:r>
            <a:endParaRPr i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system:root -K testpass upload fileuploads .\sample_object.txt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i="1" dirty="0"/>
              <a:t># (Take a quick look in the web UI now)</a:t>
            </a:r>
            <a:endParaRPr i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# powershell escaped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system:root -K testpass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fileuploads sample_object.txt -d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'/fileuploads/easytest&lt;script&gt;alert(""you been pwned"")&lt;/script&gt;forme'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A771-2651-45C4-FA0F-0C7733D0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 – Julian Harris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90B7-B350-755B-21BD-23DC94391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0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Cross-Account Vulnerabilities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Worst-case scenario for cloud provider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customer A(ttacker) access or change customer V’s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Confused-deputy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API mishandles authorization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provide a malicious input pointing to another customer’s data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 amount of work to 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your (attacker) IAM permissions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any pre-required resources (VPCs, configs, etc.)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legitimately first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with manipulated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Burp Suite helps with this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Functionality - Customer 1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legit call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account1:normal -K expected list</a:t>
            </a:r>
            <a:endParaRPr sz="4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</a:t>
            </a:r>
            <a:r>
              <a:rPr lang="en" sz="4350" b="1" dirty="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lang="en" sz="4350" b="1" dirty="0">
                <a:latin typeface="Courier New"/>
                <a:ea typeface="Courier New"/>
                <a:cs typeface="Courier New"/>
                <a:sym typeface="Courier New"/>
              </a:rPr>
              <a:t>deptdocs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Baseline Functionality - Customer 2 </a:t>
            </a:r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account2:somebody -K else list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:somebody -K else list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Separate Customers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Have their own accounts / containers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Are not sharing their data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lang="en" b="1" dirty="0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dirty="0">
              <a:solidFill>
                <a:srgbClr val="5B0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Container 'research' not found</a:t>
            </a:r>
            <a:endParaRPr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(expected)</a:t>
            </a:r>
            <a:endParaRPr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Accounts - CLI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Legit Call: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account1:normal -K expected list 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--os-storage-url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https://${LAB_OPENSTACK_IP}:8080/v1/AUTH_account1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Illegit Call (will be Forbidden):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account1:normal -K expected list  --os-storage-url https://${LAB_OPENSTACK_IP}:8080/v1/AUTH_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Changing Accounts - Burp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64550" cy="3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Where’s the Vulnerability?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errors in API permit unauthorized cross-account access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has authenticated as themselves (AuthN)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(AuthZ) fails due to mishandled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cause - string concatenation of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names are not secrets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 container names or any other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ACLs should not rely on ID being kept secret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Confused-Deputy - Attacker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codeerror:unexpecteduser -K shouldnothappen list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/>
              <a:t>(expect successful self-call of only attacker’s own data)</a:t>
            </a:r>
            <a:endParaRPr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Confused-Deputy - Exploit</a:t>
            </a:r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-U codeerror:</a:t>
            </a:r>
            <a:r>
              <a:rPr lang="en" sz="2300" b="1" dirty="0">
                <a:latin typeface="Courier New"/>
                <a:ea typeface="Courier New"/>
                <a:cs typeface="Courier New"/>
                <a:sym typeface="Courier New"/>
              </a:rPr>
              <a:t>unexpecteduser</a:t>
            </a: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 -K shouldnothappen list </a:t>
            </a:r>
            <a:r>
              <a:rPr lang="en" sz="2300" b="1" dirty="0">
                <a:latin typeface="Courier New"/>
                <a:ea typeface="Courier New"/>
                <a:cs typeface="Courier New"/>
                <a:sym typeface="Courier New"/>
              </a:rPr>
              <a:t>research </a:t>
            </a: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 --os-storage-url 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https://${LAB_OPENSTACK_IP}:8080/v1/AUTH_</a:t>
            </a: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Setup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 to room WiFi </a:t>
            </a:r>
            <a:endParaRPr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BSidesSATX2023-API-Workshop  /  </a:t>
            </a:r>
            <a:r>
              <a:rPr lang="en-US" sz="1700" dirty="0" err="1"/>
              <a:t>Goodenoughwifi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Who needs Burp Suite still?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http://198.51.100.199/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Download Command line utilities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OpenStack CLI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Needs python and pip	</a:t>
            </a:r>
            <a:r>
              <a:rPr lang="en-US" dirty="0"/>
              <a:t>(</a:t>
            </a:r>
            <a:r>
              <a:rPr lang="en-US" b="1" dirty="0"/>
              <a:t>Python3 install on Windows tutorial</a:t>
            </a:r>
            <a:r>
              <a:rPr lang="en-US" dirty="0"/>
              <a:t>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https://pypi.org/project/python-openstackclient/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GCloud CLI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Already bundles python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https://cloud.google.com/sdk/docs/install#windows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Result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0"/>
            <a:ext cx="3680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Same Account Vulnerabilities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customer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A has grants to only resources x,y,z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B has grants to only resources n,o,p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API must not allow B to access x,y,z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Hardest part?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resources should an IAM policy protect?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all cloud APIs clearly document API access control features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Which makes customer mistakes more likely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Especially “Deny” rules in policies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31E2-984C-43E1-9DF7-8CF31F21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Gear Shift</a:t>
            </a:r>
          </a:p>
        </p:txBody>
      </p:sp>
      <p:pic>
        <p:nvPicPr>
          <p:cNvPr id="2050" name="Picture 2" descr="Gear">
            <a:extLst>
              <a:ext uri="{FF2B5EF4-FFF2-40B4-BE49-F238E27FC236}">
                <a16:creationId xmlns:a16="http://schemas.microsoft.com/office/drawing/2014/main" id="{14EB8B01-AE5A-B9C2-A289-A8FE7944A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97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API Testing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yourself a free Google Cloud account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⚠</a:t>
            </a:r>
            <a:r>
              <a:rPr lang="en"/>
              <a:t>  You can do many tests within the free tier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you may incur expenses at your </a:t>
            </a:r>
            <a:r>
              <a:rPr lang="en" b="1">
                <a:solidFill>
                  <a:srgbClr val="CC4125"/>
                </a:solidFill>
              </a:rPr>
              <a:t>own risk and cost</a:t>
            </a:r>
            <a:endParaRPr b="1">
              <a:solidFill>
                <a:srgbClr val="CC412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https://cloud.google.com/free</a:t>
            </a:r>
            <a:endParaRPr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working Internet connection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mobile for verification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credit card/PayPal/bank for verification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GCloud CLI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https://dl.google.com/dl/cloudsdk/channels/rapid/GoogleCloudSDKInstaller.exe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0" y="2209475"/>
            <a:ext cx="4211226" cy="2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GCloud CLI Credentials</a:t>
            </a:r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init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your credentials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Authorize the access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the default provided (#1) project-id</a:t>
            </a:r>
            <a:endParaRPr sz="1400"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3242650"/>
            <a:ext cx="5514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 Interception of GCloud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curl.exe --output burp-ca.der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http://localhost:8080/cert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Use Windows GUI to convert the der to base64 pem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</a:t>
            </a:r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the burp-ca.der file in Windows Explorer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Details tab, Copy to File…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$Env:CLOUDSDK_CORE_custom_ca_certs_file = "$pwd\burp-ca.cer"</a:t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43" y="1533500"/>
            <a:ext cx="2333451" cy="29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 - 3</a:t>
            </a:r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Base-64 encoded X.509 (.CER)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name = burp-ca.cer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5" y="2304219"/>
            <a:ext cx="2624950" cy="14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288" y="2128425"/>
            <a:ext cx="1838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GCloud API</a:t>
            </a:r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projects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98" y="2023675"/>
            <a:ext cx="3911203" cy="29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pen testing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https://support.google.com/cloud/answer/6262505?hl=en#zippy=%2Cdo-i-need-to-notify-google-that-i-plan-to-do-a-penetration-test-on-my-project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https://www.microsoft.com/en-us/msrc/pentest-rules-of-engagement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C645-BA7A-4FB6-6365-5C108ED8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A1D3-377F-2D41-DB10-5C13CDDB0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Vulnerability simulator</a:t>
            </a:r>
          </a:p>
        </p:txBody>
      </p:sp>
    </p:spTree>
    <p:extLst>
      <p:ext uri="{BB962C8B-B14F-4D97-AF65-F5344CB8AC3E}">
        <p14:creationId xmlns:p14="http://schemas.microsoft.com/office/powerpoint/2010/main" val="701766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Tips</a:t>
            </a:r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Re-read the bounty program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reproduce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plain-text where possible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copy+paste = faster verification by provider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Screenshot if necessary for formatting/demo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Vulnerability accessing other customer’s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 you only accessed your own test data, not other real customers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IAM policies used in test 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CLI tool calls used to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HTTP request manipulated in Burp Suite proxy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proof of exploit screenshot with highlights</a:t>
            </a:r>
            <a:endParaRPr/>
          </a:p>
        </p:txBody>
      </p:sp>
      <p:pic>
        <p:nvPicPr>
          <p:cNvPr id="3074" name="Picture 2" descr="Filmstrip Glyph DIngbat">
            <a:extLst>
              <a:ext uri="{FF2B5EF4-FFF2-40B4-BE49-F238E27FC236}">
                <a16:creationId xmlns:a16="http://schemas.microsoft.com/office/drawing/2014/main" id="{66F4F503-2FC6-D48C-1034-E50F7620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26" y="244046"/>
            <a:ext cx="1899937" cy="12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remote client to the API endpoint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web app calls other services’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Example: Web app stores a file upload into S3 via an API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AJAX / JavaScript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to APIs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in an HTTP header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Bearer some-token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Basic cm9kbmV5OnRoYW5rc2ZvcmRlY29kaW5n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X-Auth-Token: some-token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Cookie: session-id=abcdef1234567890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vulnerability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where API and Web UI are shared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accepted with Authorization or Cookie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CSRF was possible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CVE-2019-5630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https://www.rodneybeede.com/security/cve-2019-5630.html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CVE-2019-5630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when Flash was still in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with malicious csrf.swf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user a redirect to their own Nexpose InsightVM console API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endpoint “Content-Type: application/json” could not be set by web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 allowed this however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web browsers did not, but not a guarantee that it could not happen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CSRF was not blockable by the Content-Type assumption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 helpfully passed Cookie auth header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used authenticated session as user to create backdoor account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76450"/>
            <a:ext cx="744855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2480</Words>
  <Application>Microsoft Office PowerPoint</Application>
  <PresentationFormat>On-screen Show (16:9)</PresentationFormat>
  <Paragraphs>345</Paragraphs>
  <Slides>51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Courier New</vt:lpstr>
      <vt:lpstr>Simple Light</vt:lpstr>
      <vt:lpstr>Pen-testing Cloud REST APIs</vt:lpstr>
      <vt:lpstr>Bio</vt:lpstr>
      <vt:lpstr>Bio – Julian Harris</vt:lpstr>
      <vt:lpstr>Workshop Setup</vt:lpstr>
      <vt:lpstr>Cloud APIs</vt:lpstr>
      <vt:lpstr>Web APIs</vt:lpstr>
      <vt:lpstr>Authentication to APIs</vt:lpstr>
      <vt:lpstr>CVE-2019-5630</vt:lpstr>
      <vt:lpstr>PowerPoint Presentation</vt:lpstr>
      <vt:lpstr>API Types</vt:lpstr>
      <vt:lpstr>Cloud Shared Responsibility Model</vt:lpstr>
      <vt:lpstr>Cloud API Vulnerabilities</vt:lpstr>
      <vt:lpstr>Discussion: SSRF</vt:lpstr>
      <vt:lpstr>Discussion: API Input Fuzzing/Tampering</vt:lpstr>
      <vt:lpstr>PowerPoint Presentation</vt:lpstr>
      <vt:lpstr>Discussion: HTTP 500</vt:lpstr>
      <vt:lpstr>PowerPoint Presentation</vt:lpstr>
      <vt:lpstr>OpenStack</vt:lpstr>
      <vt:lpstr>Capturing an API into Burp Suite</vt:lpstr>
      <vt:lpstr>Verify Swift Client Works</vt:lpstr>
      <vt:lpstr>Setup Burp As Intercepting Proxy</vt:lpstr>
      <vt:lpstr>Verify Burp and OpenStack CLI work</vt:lpstr>
      <vt:lpstr>Another Test</vt:lpstr>
      <vt:lpstr>Everyone Ready?</vt:lpstr>
      <vt:lpstr>XSS a Cloud REST API</vt:lpstr>
      <vt:lpstr>REST API - HTTP Response and XSS</vt:lpstr>
      <vt:lpstr>XSS a Cloud REST API</vt:lpstr>
      <vt:lpstr>XSS Backdoor via API</vt:lpstr>
      <vt:lpstr>Unexpected Input Path</vt:lpstr>
      <vt:lpstr>Result</vt:lpstr>
      <vt:lpstr>IAM: Cross-Account Vulnerabilities</vt:lpstr>
      <vt:lpstr>Baseline Functionality - Customer 1</vt:lpstr>
      <vt:lpstr>Baseline Functionality - Customer 2 </vt:lpstr>
      <vt:lpstr>Two Separate Customers</vt:lpstr>
      <vt:lpstr>Changing Accounts - CLI</vt:lpstr>
      <vt:lpstr>Changing Accounts - Burp</vt:lpstr>
      <vt:lpstr>So Where’s the Vulnerability?</vt:lpstr>
      <vt:lpstr>Confused-Deputy - Attacker</vt:lpstr>
      <vt:lpstr>Confused-Deputy - Exploit</vt:lpstr>
      <vt:lpstr>Exploit Result</vt:lpstr>
      <vt:lpstr>IAM: Same Account Vulnerabilities</vt:lpstr>
      <vt:lpstr>Gear Shift</vt:lpstr>
      <vt:lpstr>Google Cloud API Testing</vt:lpstr>
      <vt:lpstr>Setup the GCloud CLI</vt:lpstr>
      <vt:lpstr>Setup GCloud CLI Credentials</vt:lpstr>
      <vt:lpstr>Burp Suite Interception of GCloud</vt:lpstr>
      <vt:lpstr>Proxy Cert Setup</vt:lpstr>
      <vt:lpstr>Proxy Cert Setup - 3</vt:lpstr>
      <vt:lpstr>Calling a GCloud API</vt:lpstr>
      <vt:lpstr>TODO</vt:lpstr>
      <vt:lpstr>Reporting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Pen-testing Cloud REST APIs</dc:title>
  <cp:lastModifiedBy>Rodney Beede</cp:lastModifiedBy>
  <cp:revision>33</cp:revision>
  <dcterms:modified xsi:type="dcterms:W3CDTF">2023-03-21T22:02:37Z</dcterms:modified>
</cp:coreProperties>
</file>