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2198-2EEC-DF74-8921-6D3F4B0B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09642-BAB1-38E4-CC29-7E1237EC2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A88AF-DF33-D85F-6F47-C8CB7123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CF18-9FFF-48E3-9334-8A3F3F118DC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CAD81-F2E6-71ED-76E5-64D05D38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3451-53B2-0FAD-25C7-BF9963EB7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A89-9C25-4DED-958C-FAB95A3D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4D0B-6301-1576-015F-567D6B28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24EA1-2FD7-1B3F-EC35-C85575314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676E-D047-583C-6563-E6C03CDB1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CF18-9FFF-48E3-9334-8A3F3F118DC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A8BD-6D73-A97C-B34E-83739FAD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69D2-E281-A83E-AED4-067A6C84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A89-9C25-4DED-958C-FAB95A3D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5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2524D-15D1-9F97-0BC4-DC5B33C5A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CFDFC-9CF5-0CDE-356E-258C99E0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3B26-4A4D-20BE-AC78-2B19B9D6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CF18-9FFF-48E3-9334-8A3F3F118DC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17B93-445D-DEE9-0C3D-D36A66BD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CEF5-AF4E-23C2-35BE-E77E8B5B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A89-9C25-4DED-958C-FAB95A3D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80C8-AABA-954B-6469-3D7A6447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4FCF-E1D9-3829-9D13-4CF4029C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1E78-98E9-11D7-C0ED-E3F5623A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CF18-9FFF-48E3-9334-8A3F3F118DC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E4CE8-D4B0-8EB2-D9E5-77534DB8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7813D-1DC6-7087-34B8-1BC0D6FA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A89-9C25-4DED-958C-FAB95A3D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9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AE16-ED04-EA35-007C-ABDA750D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429FB-4E1F-452C-F288-89B4E2B78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89A7C-526F-5663-1180-7B7AAC4C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CF18-9FFF-48E3-9334-8A3F3F118DC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16A5E-A810-AEDD-180B-AD361785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E30F8-3290-62CB-6E21-B7F786AA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A89-9C25-4DED-958C-FAB95A3D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BB59-F01B-91B1-CBFB-EFB761CF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3988-CC63-6CC9-58C8-237626BBD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4412E-D18B-B7E2-6788-B8B5ECAD9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369E5-7C85-20FD-CB57-94328787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CF18-9FFF-48E3-9334-8A3F3F118DC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DCEDE-643A-B726-B7A8-171B52F2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99156-FC04-8D0D-3C4E-1B6355AA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A89-9C25-4DED-958C-FAB95A3D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1326-ECD8-31AD-D9B8-EE98C6E7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E3C87-D33B-4E03-A781-FE675BBC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63963-BDCD-3821-05CD-764F20749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480FB-34C8-A9D2-A93F-A1E94A35F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E41A5-366F-D9F9-A516-5084372FA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6A6E6-37B7-3884-D656-BFF57C46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CF18-9FFF-48E3-9334-8A3F3F118DC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AAB44-40AF-BA2A-7877-82654D44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EDEAC-7207-5627-7CA4-3E3DBBE0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A89-9C25-4DED-958C-FAB95A3D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B921-6D94-CD53-53E4-80E0D578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8757C-5DED-40BF-C387-79584139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CF18-9FFF-48E3-9334-8A3F3F118DC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D5DF0-705C-7332-43FF-6AE03519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BCCA4-02E6-B480-E6BF-5FC6DA8B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A89-9C25-4DED-958C-FAB95A3D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FE477-42A2-1B02-D413-829A8A87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CF18-9FFF-48E3-9334-8A3F3F118DC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0026F-13AA-D86D-C41F-B0CA00EB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772AF-CB47-04E1-8EE8-BDFCE696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A89-9C25-4DED-958C-FAB95A3D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3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AE66-23A7-0592-95D2-E392FECF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2CFB-F216-C29D-BD28-16C7E53B8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A699A-E3CD-1BB1-C8CE-139DC0E2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DFD52-E256-D2C1-D3F5-D92F6A5F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CF18-9FFF-48E3-9334-8A3F3F118DC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469EA-286A-7E3D-AEB1-F027B413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1818F-F8BD-896E-4973-7AD26323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A89-9C25-4DED-958C-FAB95A3D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8F83-C4C2-294E-6A94-49B510B2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F586F-72F7-1640-23F0-E0494376D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20ADC-47DE-BE75-1F56-81A1C30DB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1C9D4-41C9-181D-2C31-1A99C5C3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FCF18-9FFF-48E3-9334-8A3F3F118DC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E0C30-B947-A50B-53C6-B70224BC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AC0-C792-EA55-C06C-445A8A31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BA89-9C25-4DED-958C-FAB95A3D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5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77EC5-036F-BFDA-3356-C45A49F5E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B34FD-9F4D-9586-2744-17FF7C978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7D063-6305-4859-BF8B-4AFBDF1EE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FCF18-9FFF-48E3-9334-8A3F3F118DCD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CD883-2586-6775-C3BD-83036F145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5CE12-A308-419E-4CA2-21E237B3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6BA89-9C25-4DED-958C-FAB95A3D7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6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BCE545-BEA3-4FC8-3E31-CC007A51652A}"/>
              </a:ext>
            </a:extLst>
          </p:cNvPr>
          <p:cNvSpPr txBox="1"/>
          <p:nvPr/>
        </p:nvSpPr>
        <p:spPr>
          <a:xfrm>
            <a:off x="400294" y="147167"/>
            <a:ext cx="1018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https://www.python.org/downloads/windows/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FE5E8B-CA3B-75FA-1B79-1FC2EA64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17" y="701538"/>
            <a:ext cx="5075236" cy="615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2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4126B7-7AC7-49DB-DFE5-CADBF7B34602}"/>
              </a:ext>
            </a:extLst>
          </p:cNvPr>
          <p:cNvSpPr txBox="1"/>
          <p:nvPr/>
        </p:nvSpPr>
        <p:spPr>
          <a:xfrm>
            <a:off x="219770" y="145205"/>
            <a:ext cx="1141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“admin privileges” are not strictly necessary.  (if you do some extra PATH work may be necessary)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2EBFA-F489-916F-7D2B-DF3FE1C5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63" y="1061350"/>
            <a:ext cx="8088075" cy="50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1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AA8D20-9BD1-E6F8-521F-04172AEFA5B7}"/>
              </a:ext>
            </a:extLst>
          </p:cNvPr>
          <p:cNvSpPr txBox="1"/>
          <p:nvPr/>
        </p:nvSpPr>
        <p:spPr>
          <a:xfrm>
            <a:off x="219770" y="145205"/>
            <a:ext cx="1141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skip the “Disable path length limit” (or choose to do it)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C7F98-494A-9C3E-A389-DE679CC8D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71" y="877751"/>
            <a:ext cx="8286858" cy="512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3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5E600F-6106-4597-A4B1-B23B02552D0E}"/>
              </a:ext>
            </a:extLst>
          </p:cNvPr>
          <p:cNvSpPr txBox="1"/>
          <p:nvPr/>
        </p:nvSpPr>
        <p:spPr>
          <a:xfrm>
            <a:off x="219770" y="145205"/>
            <a:ext cx="1141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Windows start, “</a:t>
            </a:r>
            <a:r>
              <a:rPr lang="en-US" sz="2000" dirty="0" err="1"/>
              <a:t>Powershell</a:t>
            </a:r>
            <a:r>
              <a:rPr lang="en-US" sz="2000" dirty="0"/>
              <a:t>”  (no admin needed)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E77E8-5D81-34A5-0732-06F1D236D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7" y="1215912"/>
            <a:ext cx="5112013" cy="4426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BFF9EE-8CF8-152C-514D-C1158924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077" y="2531766"/>
            <a:ext cx="6332805" cy="17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3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5E600F-6106-4597-A4B1-B23B02552D0E}"/>
              </a:ext>
            </a:extLst>
          </p:cNvPr>
          <p:cNvSpPr txBox="1"/>
          <p:nvPr/>
        </p:nvSpPr>
        <p:spPr>
          <a:xfrm>
            <a:off x="219770" y="145205"/>
            <a:ext cx="11412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Disable annoying Microsoft Store python3 in path</a:t>
            </a:r>
          </a:p>
          <a:p>
            <a:r>
              <a:rPr lang="en-US" sz="2000" dirty="0"/>
              <a:t>“Manage app execution aliases”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53922-FEF3-14C0-0954-6A8B92719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69" y="1247663"/>
            <a:ext cx="5035809" cy="436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6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9C822-E538-C105-7E83-99490217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25" y="563710"/>
            <a:ext cx="7410750" cy="57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8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C15BF-BD1C-554F-BBCD-DA7A17049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95" y="1796209"/>
            <a:ext cx="10688810" cy="32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2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Coalfire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Rodney Beede</dc:creator>
  <cp:lastModifiedBy>Rodney Beede</cp:lastModifiedBy>
  <cp:revision>3</cp:revision>
  <dcterms:created xsi:type="dcterms:W3CDTF">2023-03-21T21:31:22Z</dcterms:created>
  <dcterms:modified xsi:type="dcterms:W3CDTF">2023-03-21T21:42:34Z</dcterms:modified>
</cp:coreProperties>
</file>