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57" r:id="rId4"/>
    <p:sldId id="333" r:id="rId5"/>
    <p:sldId id="332" r:id="rId6"/>
    <p:sldId id="301" r:id="rId7"/>
    <p:sldId id="336" r:id="rId8"/>
    <p:sldId id="299" r:id="rId9"/>
    <p:sldId id="328" r:id="rId10"/>
    <p:sldId id="329" r:id="rId11"/>
    <p:sldId id="330" r:id="rId12"/>
    <p:sldId id="331" r:id="rId13"/>
    <p:sldId id="324" r:id="rId14"/>
    <p:sldId id="334" r:id="rId15"/>
    <p:sldId id="273" r:id="rId16"/>
    <p:sldId id="337" r:id="rId17"/>
    <p:sldId id="275" r:id="rId18"/>
    <p:sldId id="278" r:id="rId19"/>
    <p:sldId id="338" r:id="rId20"/>
    <p:sldId id="325" r:id="rId21"/>
    <p:sldId id="285" r:id="rId22"/>
    <p:sldId id="326" r:id="rId23"/>
    <p:sldId id="291" r:id="rId24"/>
    <p:sldId id="323" r:id="rId25"/>
    <p:sldId id="296" r:id="rId26"/>
    <p:sldId id="327" r:id="rId27"/>
    <p:sldId id="340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7219-CD8D-4BE3-A4DF-4D632A31A097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15B0-1A5D-4B45-972C-6D7AE831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Some clipart images provided by openclipart.org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B0C5-E1E6-1095-2541-6C1D6AD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FEA9-84BB-9DD7-DC4D-66F9EDCB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47C-0641-AD06-1FCD-58F0DF9E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C75D-B38F-4017-9311-A182181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8B06-D662-BD1F-C0DF-A683819B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057-0F05-A851-D164-8AF75413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E541-51DC-5BB4-1F05-560B0DA6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167B-397A-A510-06C4-88E118DE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9DD4-BD9E-D9A2-461C-91C11DB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B852-4CAC-B443-DF8D-3B994DA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6E005-371D-647C-94F4-07B964F6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BC5B-A6A5-57C8-83C9-57984A5D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21A9-4450-3CA0-5D19-EDB6FB4A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B30F-8FF1-D184-D64B-3A19569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D9C6-27BC-2E07-61D1-6F431F3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9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EA046-6571-4048-B632-4C41D6C131C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F16-9178-B111-FD80-D5145F8E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327B-F513-9854-A8F9-9D60E934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E9C7-D64E-890C-F521-804011E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04AF-08DE-273A-627F-FC917B5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2325-6030-9BE1-270A-1672B73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4B9-0ADB-2341-7381-98A5FD03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E5D-13D8-EB20-9E48-B03AD70A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85A-DE83-E427-C543-9950F44F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B34E-9420-BD45-FC9F-700B4566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2486-C3F0-3171-09DB-36895A71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1D5A-0D47-1050-5B70-678AC0C7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2DF2-6A39-C142-68A8-B3C8D7BE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89CE-411F-E815-6E30-E757247C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DA38-8B60-59FA-370B-9593D69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9D6E-E784-C2A1-C405-DEF03A6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2924-93A8-9EED-F487-EFFFC1C6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41E-72BD-8BA1-53A6-54F3138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8D4A-EB38-06F8-8575-C86C33F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1943-C183-3185-BCE5-4DE34550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CB92-40C4-D07A-C097-A7617A10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F9F7-6952-44D9-9C54-F93A074F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D3C05-7A6C-8307-FD33-1670FB5A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4FA2B-315F-1345-3856-1B5A9D2A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EAD1E-9FC8-F3F0-3E89-73EDE23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28F4-27F6-3BBC-82E9-73BF9BE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0198D-44CE-8EBF-471A-8F94E4BF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3B7D-1E29-2B34-85C3-33B2E633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3869-52E5-74D9-2526-53A2F83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97A9-19F4-D91F-10F9-53E4FB3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7224-1A99-6E52-832F-3083EE16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703FC-8E58-7870-624B-F67F9E0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CD27-CF24-E96E-10F6-C3E48695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8CDA-2DD9-E0B6-4EDB-A03DA58E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C828-8A28-5840-9AC3-CAA55D54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5BA3-FB0E-924A-7599-15841E7E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14A8F-B43B-69B8-DB03-52622048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7C60-E4CA-48BA-03E3-A1F83AC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F29-498C-6009-5624-32110CEA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CE67-8A4E-EA67-B626-308B6267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0EE7-2025-9B52-DDB3-ED16014B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3360-1470-993D-CE75-1B692267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5FEF-8BF0-8F26-2C54-405E26C0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2FE2-FB57-CE37-2E90-83F67B43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4D7A-3A94-9EC4-3134-3FA2512F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C98D-C74D-0565-674D-37D5D59A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D3FE-450C-84A5-7097-0022C8789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63A3-44B4-1C9E-855D-48758738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FC72-B6CF-E5BB-DEF0-8C485CFF8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lfire-Research/cazt/blob/main/documentation/lab_manual/scenarios/02-cross_tenant.md" TargetMode="External"/><Relationship Id="rId2" Type="http://schemas.openxmlformats.org/officeDocument/2006/relationships/hyperlink" Target="https://github.com/Coalfire-Research/cazt/blob/main/documentation/lab_manual/scenarios/07-impersonati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install/controller-install-ubuntu.html" TargetMode="External"/><Relationship Id="rId2" Type="http://schemas.openxmlformats.org/officeDocument/2006/relationships/hyperlink" Target="http://greenstack.die.upm.es/2015/06/02/openstack-essentials-part-2-installing-swift-on-ubuntu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penstack.org/security-guide/object-storag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203.0.113.1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caz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2102-2E0D-C747-8941-30CF81715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Pen-Testing Cloud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B2D7-8756-2697-3824-AF57F764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Rodney Beede</a:t>
            </a:r>
          </a:p>
          <a:p>
            <a:r>
              <a:rPr lang="en-US" dirty="0"/>
              <a:t>2025</a:t>
            </a:r>
          </a:p>
          <a:p>
            <a:r>
              <a:rPr lang="en-US" dirty="0"/>
              <a:t>https://www.rodneybeede.com/</a:t>
            </a:r>
          </a:p>
        </p:txBody>
      </p:sp>
    </p:spTree>
    <p:extLst>
      <p:ext uri="{BB962C8B-B14F-4D97-AF65-F5344CB8AC3E}">
        <p14:creationId xmlns:p14="http://schemas.microsoft.com/office/powerpoint/2010/main" val="93490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936CB-F90F-1461-C018-CE1B866C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Workshop Hosted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2B0ED-5C4A-8B35-BD09-99164621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https://203.0.113.20</a:t>
            </a:r>
          </a:p>
          <a:p>
            <a:endParaRPr lang="en-US" sz="4400" dirty="0"/>
          </a:p>
          <a:p>
            <a:r>
              <a:rPr lang="en-US" sz="4400" dirty="0"/>
              <a:t>Reference respective CLI instructions</a:t>
            </a:r>
          </a:p>
          <a:p>
            <a:pPr lvl="1"/>
            <a:r>
              <a:rPr lang="en-US" sz="4000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8139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1B166-26A7-B144-CF64-4BE5F457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8044-F67D-7B92-C3ED-23FC64CF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Client to Server Connectivity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85F97-931D-5D42-F820-034684CF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Following data creation instructions in</a:t>
            </a:r>
          </a:p>
          <a:p>
            <a:r>
              <a:rPr lang="en-US" sz="5400" dirty="0"/>
              <a:t>documentation/</a:t>
            </a:r>
            <a:r>
              <a:rPr lang="en-US" sz="5400" dirty="0" err="1"/>
              <a:t>client_setup</a:t>
            </a:r>
            <a:endParaRPr lang="en-US" sz="5400" dirty="0"/>
          </a:p>
          <a:p>
            <a:pPr lvl="1"/>
            <a:r>
              <a:rPr lang="en-US" sz="4800" dirty="0"/>
              <a:t>CAZT-gcloud_lab-command-line_linux.md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2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2CF2-F29E-C555-C8C8-AFA30709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0F65B-FB4B-B65A-95F8-A0AEEC8C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0CFFA-ED77-B2FE-0EFA-C65A5D0C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IAM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Attempt to bypass the AuthZ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lab_manual/scenarios/07-impersonation.md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Exploit and get </a:t>
            </a:r>
            <a:r>
              <a:rPr lang="en-US" dirty="0" err="1"/>
              <a:t>FullAdmin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B: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lab_manual/scenarios/02-cross_tenant.md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Steal the target victim’s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using the workshop server make sure to use </a:t>
            </a:r>
            <a:r>
              <a:rPr lang="en-US" b="1" i="1" dirty="0"/>
              <a:t>${LAB_IP}</a:t>
            </a:r>
            <a:r>
              <a:rPr lang="en-US" i="1" dirty="0"/>
              <a:t> instead of cazt.gcloud.localtest.me</a:t>
            </a:r>
          </a:p>
        </p:txBody>
      </p:sp>
    </p:spTree>
    <p:extLst>
      <p:ext uri="{BB962C8B-B14F-4D97-AF65-F5344CB8AC3E}">
        <p14:creationId xmlns:p14="http://schemas.microsoft.com/office/powerpoint/2010/main" val="23502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3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77F1-8136-2548-C7F9-5F8A0F25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32A-5E13-91E6-BD29-732DC3CF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OpenStack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605A-AAAE-2FD5-8A0C-BB3ECD8133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4400" dirty="0"/>
              <a:t>documentation/</a:t>
            </a:r>
            <a:r>
              <a:rPr lang="en-US" sz="4400" dirty="0" err="1"/>
              <a:t>server_setup</a:t>
            </a:r>
            <a:endParaRPr lang="en-US" sz="4400" dirty="0"/>
          </a:p>
          <a:p>
            <a:pPr marL="1143000" lvl="1" indent="-457200"/>
            <a:r>
              <a:rPr lang="en-US" sz="4400" dirty="0"/>
              <a:t>OpenStack_Swift_server_setup.md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4400" dirty="0"/>
              <a:t>documentation/</a:t>
            </a:r>
            <a:r>
              <a:rPr lang="en-US" sz="4400" dirty="0" err="1"/>
              <a:t>client_setup</a:t>
            </a:r>
            <a:endParaRPr lang="en-US" sz="4400" dirty="0"/>
          </a:p>
          <a:p>
            <a:pPr marL="1143000" lvl="1" indent="-457200"/>
            <a:r>
              <a:rPr lang="en-US" sz="4400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4778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3839456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66000" lnSpcReduction="20000"/>
          </a:bodyPr>
          <a:lstStyle/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$LAB_OPENSTACK_IP = "</a:t>
            </a:r>
            <a:r>
              <a:rPr lang="en" sz="4100" spc="-1" dirty="0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</a:rPr>
              <a:t>203.0.113.10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br>
              <a:rPr sz="4100" dirty="0"/>
            </a:br>
            <a:r>
              <a:rPr lang="en" sz="4100" spc="-1" dirty="0">
                <a:solidFill>
                  <a:schemeClr val="dk2"/>
                </a:solidFill>
                <a:latin typeface="Arial"/>
              </a:rPr>
              <a:t> 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600760" lvl="2" indent="-361911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Alternative: Workshop Hosted OpenStack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A93E-E8C3-5202-6C33-6366920FBD8A}"/>
              </a:ext>
            </a:extLst>
          </p:cNvPr>
          <p:cNvSpPr txBox="1"/>
          <p:nvPr/>
        </p:nvSpPr>
        <p:spPr>
          <a:xfrm>
            <a:off x="339575" y="5581828"/>
            <a:ext cx="1151284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2"/>
              </a:rPr>
              <a:t>http://greenstack.die.upm.es/2015/06/02/openstack-essentials-part-2-installing-swift-on-ubuntu/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3"/>
              </a:rPr>
              <a:t>https://docs.openstack.org/swift/latest/install/controller-install-ubuntu.html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4"/>
              </a:rPr>
              <a:t>https://docs.openstack.org/security-guide/object-storage.html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1067013" lvl="1" indent="-348951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I (Rodney Beede) wrote this chapter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6F09-926B-A5DE-717D-A2B51629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EB9-508D-2E5E-28BA-1C3309E8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Capture an API into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1B07-B5C4-A2C9-00BA-E0D472C16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/>
              <a:t>Start Burp if not already running</a:t>
            </a:r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31908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/>
          <p:cNvPicPr/>
          <p:nvPr/>
        </p:nvPicPr>
        <p:blipFill>
          <a:blip r:embed="rId2" cstate="print"/>
          <a:stretch/>
        </p:blipFill>
        <p:spPr>
          <a:xfrm>
            <a:off x="42720" y="3402240"/>
            <a:ext cx="12191520" cy="30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" sz="2493" b="1" spc="-1" dirty="0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B3CC8-481E-A6B2-01E1-DFE50063D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1A86A-CA99-A8C0-AD83-064EC83DE160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16825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Def Con, Black Hat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9602-851B-5DFD-EDDE-F11BC1DA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Hack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5ABE-462A-774C-38FE-D37D15C412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/>
          <a:lstStyle/>
          <a:p>
            <a:r>
              <a:rPr lang="en-US" dirty="0"/>
              <a:t>Exploit XSS on the </a:t>
            </a:r>
            <a:r>
              <a:rPr lang="en-US" dirty="0" err="1"/>
              <a:t>endpoint.cgi</a:t>
            </a:r>
            <a:r>
              <a:rPr lang="en-US" dirty="0"/>
              <a:t> page</a:t>
            </a:r>
          </a:p>
          <a:p>
            <a:endParaRPr lang="en-US" dirty="0"/>
          </a:p>
          <a:p>
            <a:r>
              <a:rPr lang="en-US" dirty="0"/>
              <a:t>Any means at your disposal</a:t>
            </a:r>
          </a:p>
          <a:p>
            <a:endParaRPr lang="en-US" dirty="0"/>
          </a:p>
          <a:p>
            <a:r>
              <a:rPr lang="en-US" dirty="0"/>
              <a:t>Any tool (Burp, python-swift, etc.)</a:t>
            </a:r>
          </a:p>
        </p:txBody>
      </p:sp>
    </p:spTree>
    <p:extLst>
      <p:ext uri="{BB962C8B-B14F-4D97-AF65-F5344CB8AC3E}">
        <p14:creationId xmlns:p14="http://schemas.microsoft.com/office/powerpoint/2010/main" val="37915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226;p40"/>
          <p:cNvPicPr/>
          <p:nvPr/>
        </p:nvPicPr>
        <p:blipFill>
          <a:blip r:embed="rId2" cstate="print"/>
          <a:stretch/>
        </p:blipFill>
        <p:spPr>
          <a:xfrm>
            <a:off x="203040" y="1560000"/>
            <a:ext cx="11784960" cy="266880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8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8CF4-C224-F0A1-E946-48E394912C33}"/>
              </a:ext>
            </a:extLst>
          </p:cNvPr>
          <p:cNvSpPr txBox="1"/>
          <p:nvPr/>
        </p:nvSpPr>
        <p:spPr>
          <a:xfrm>
            <a:off x="391886" y="322217"/>
            <a:ext cx="11207931" cy="600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Forms of URLs:</a:t>
            </a:r>
          </a:p>
          <a:p>
            <a:endParaRPr lang="en-US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/lightning/o/CustomObject__c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/lightning/o/Contacts (built-in)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Apex Page = /apex/GuessPageName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Salesforce Classic Experience = /a0/l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List page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Easier to iterate through a0, a1, b1, aa1, etc.</a:t>
            </a:r>
          </a:p>
        </p:txBody>
      </p:sp>
    </p:spTree>
    <p:extLst>
      <p:ext uri="{BB962C8B-B14F-4D97-AF65-F5344CB8AC3E}">
        <p14:creationId xmlns:p14="http://schemas.microsoft.com/office/powerpoint/2010/main" val="248555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8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8812-A159-25D9-B52B-01A6362E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31FB-D9A6-9A5B-097C-4EB1FA01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B299-7C3F-8B57-B449-35900792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permitting…</a:t>
            </a:r>
          </a:p>
          <a:p>
            <a:endParaRPr lang="en-US" dirty="0"/>
          </a:p>
          <a:p>
            <a:r>
              <a:rPr lang="en-US" dirty="0"/>
              <a:t>https://github.com/Coalfire-Research/paas-cloud-goat/blob/main/Documentation/Salesforce%20Pen%20Testing%20Tips%20%26%20Tricks.pptx</a:t>
            </a:r>
          </a:p>
        </p:txBody>
      </p:sp>
    </p:spTree>
    <p:extLst>
      <p:ext uri="{BB962C8B-B14F-4D97-AF65-F5344CB8AC3E}">
        <p14:creationId xmlns:p14="http://schemas.microsoft.com/office/powerpoint/2010/main" val="230514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3" cstate="print"/>
          <a:stretch/>
        </p:blipFill>
        <p:spPr>
          <a:xfrm>
            <a:off x="9209760" y="325440"/>
            <a:ext cx="2532960" cy="172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111-AEF2-6350-A0AB-9706D64D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EC67-0FBE-A12D-C6A2-E68EDA72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special Wi-Fi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Workshop</a:t>
            </a:r>
            <a:r>
              <a:rPr lang="en-US" dirty="0"/>
              <a:t> / </a:t>
            </a:r>
            <a:r>
              <a:rPr lang="en-US" dirty="0" err="1">
                <a:highlight>
                  <a:srgbClr val="FFFF00"/>
                </a:highlight>
              </a:rPr>
              <a:t>hacktheplanet</a:t>
            </a:r>
            <a:endParaRPr lang="en-US" dirty="0"/>
          </a:p>
          <a:p>
            <a:r>
              <a:rPr lang="en-US" sz="3200" dirty="0"/>
              <a:t>https://</a:t>
            </a:r>
            <a:r>
              <a:rPr lang="en-US" sz="3200" dirty="0">
                <a:highlight>
                  <a:srgbClr val="FFFF00"/>
                </a:highlight>
              </a:rPr>
              <a:t>203.0.113.1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Software downloads if Internet is down/slow</a:t>
            </a:r>
          </a:p>
          <a:p>
            <a:pPr lvl="1"/>
            <a:r>
              <a:rPr lang="en-US" dirty="0" err="1"/>
              <a:t>Copy+paste</a:t>
            </a:r>
            <a:r>
              <a:rPr lang="en-US" dirty="0"/>
              <a:t> friendly commands</a:t>
            </a:r>
          </a:p>
          <a:p>
            <a:pPr lvl="2"/>
            <a:r>
              <a:rPr lang="en-US" dirty="0"/>
              <a:t>CAZT-gcloud_lab-command-line_linux.txt</a:t>
            </a:r>
          </a:p>
          <a:p>
            <a:pPr lvl="2"/>
            <a:r>
              <a:rPr lang="en-US" dirty="0"/>
              <a:t>OpenStack_lab-command-line_linux.txt</a:t>
            </a:r>
          </a:p>
          <a:p>
            <a:pPr lvl="1"/>
            <a:r>
              <a:rPr lang="en-US" dirty="0"/>
              <a:t>Also found in source repository documentation/</a:t>
            </a:r>
            <a:r>
              <a:rPr lang="en-US" dirty="0" err="1"/>
              <a:t>client_setup</a:t>
            </a:r>
            <a:endParaRPr lang="en-US" dirty="0"/>
          </a:p>
          <a:p>
            <a:r>
              <a:rPr lang="en-US" dirty="0"/>
              <a:t>https://github.com/rbeede/pen-testing-cloud-apis/</a:t>
            </a:r>
          </a:p>
        </p:txBody>
      </p:sp>
    </p:spTree>
    <p:extLst>
      <p:ext uri="{BB962C8B-B14F-4D97-AF65-F5344CB8AC3E}">
        <p14:creationId xmlns:p14="http://schemas.microsoft.com/office/powerpoint/2010/main" val="254361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EE20-33AF-55A8-E210-8F9E0C4B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2">
            <a:extLst>
              <a:ext uri="{FF2B5EF4-FFF2-40B4-BE49-F238E27FC236}">
                <a16:creationId xmlns:a16="http://schemas.microsoft.com/office/drawing/2014/main" id="{18B7F7B3-CFA0-2609-81F1-480DA5D7BE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680" y="1536480"/>
            <a:ext cx="11360160" cy="53215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35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3200" spc="-1" dirty="0">
                <a:solidFill>
                  <a:schemeClr val="dk2"/>
                </a:solidFill>
                <a:latin typeface="Arial"/>
                <a:ea typeface="Arial"/>
              </a:rPr>
              <a:t>If software setup fails you can use an ssh client already setup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ssh client@</a:t>
            </a:r>
            <a:r>
              <a:rPr lang="en-US" sz="3200" spc="-1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</a:rPr>
              <a:t>203.0.113.30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Password: </a:t>
            </a:r>
            <a:r>
              <a:rPr lang="en-US" sz="3200" spc="-1" dirty="0" err="1">
                <a:solidFill>
                  <a:schemeClr val="dk2"/>
                </a:solidFill>
                <a:latin typeface="Arial"/>
              </a:rPr>
              <a:t>hopeitworks</a:t>
            </a: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mkdir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YourHandle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3200" spc="-1" dirty="0">
                <a:solidFill>
                  <a:schemeClr val="dk2"/>
                </a:solidFill>
                <a:latin typeface="Arial"/>
              </a:rPr>
              <a:t>		</a:t>
            </a:r>
            <a:r>
              <a:rPr lang="en-US" sz="3200" i="1" spc="-1" dirty="0">
                <a:solidFill>
                  <a:schemeClr val="dk2"/>
                </a:solidFill>
                <a:latin typeface="Arial"/>
              </a:rPr>
              <a:t>(to keep it separate)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i="1" spc="-1" dirty="0">
                <a:solidFill>
                  <a:srgbClr val="000000"/>
                </a:solidFill>
                <a:latin typeface="Arial"/>
              </a:rPr>
              <a:t>Feel free to setup ssh tunnels as you need</a:t>
            </a:r>
            <a:endParaRPr lang="en-US" sz="3200" i="1" spc="-1" dirty="0">
              <a:solidFill>
                <a:schemeClr val="dk2"/>
              </a:solidFill>
              <a:latin typeface="Arial"/>
            </a:endParaRPr>
          </a:p>
        </p:txBody>
      </p:sp>
      <p:sp>
        <p:nvSpPr>
          <p:cNvPr id="175" name="PlaceHolder 1">
            <a:extLst>
              <a:ext uri="{FF2B5EF4-FFF2-40B4-BE49-F238E27FC236}">
                <a16:creationId xmlns:a16="http://schemas.microsoft.com/office/drawing/2014/main" id="{1E858FFA-7D5D-B0DD-870C-21A2DA59D0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No Internet / Installer Fails?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3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C5C6C-EF4B-D260-33FE-33C97EAA536A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922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 fontScale="90000"/>
          </a:bodyPr>
          <a:lstStyle/>
          <a:p>
            <a:r>
              <a:rPr lang="en" dirty="0"/>
              <a:t>Burp Suite Interception of CLI Tools</a:t>
            </a:r>
            <a:br>
              <a:rPr lang="en" dirty="0"/>
            </a:br>
            <a:endParaRPr lang="en-US" dirty="0"/>
          </a:p>
        </p:txBody>
      </p:sp>
      <p:sp>
        <p:nvSpPr>
          <p:cNvPr id="228" name="PlaceHolder 1"/>
          <p:cNvSpPr>
            <a:spLocks noGrp="1"/>
          </p:cNvSpPr>
          <p:nvPr>
            <p:ph idx="1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r>
              <a:rPr lang="en-US" dirty="0"/>
              <a:t>Please reference documentation/</a:t>
            </a:r>
            <a:r>
              <a:rPr lang="en-US" dirty="0" err="1"/>
              <a:t>client_setup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Burp_linux.md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 that running Burp inside WSL versus a VM versus your host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The Burp listening port may not be available where you expect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Run it in the same place as the CLI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6801C-ADDC-8C11-9C22-A82A3A001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lnSpcReduction="10000"/>
          </a:bodyPr>
          <a:lstStyle/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>
                <a:hlinkClick r:id="rId2"/>
              </a:rPr>
              <a:t>https://</a:t>
            </a:r>
            <a:r>
              <a:rPr lang="en-US" sz="7200" dirty="0">
                <a:highlight>
                  <a:srgbClr val="FFFF00"/>
                </a:highlight>
                <a:hlinkClick r:id="rId2"/>
              </a:rPr>
              <a:t>203.0.113.1</a:t>
            </a:r>
            <a:endParaRPr lang="en-US" sz="7200" dirty="0">
              <a:highlight>
                <a:srgbClr val="FFFF00"/>
              </a:highlight>
            </a:endParaRP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/>
              <a:t>+PATH: google-cloud-</a:t>
            </a:r>
            <a:r>
              <a:rPr lang="en-US" sz="7200" dirty="0" err="1"/>
              <a:t>sdk</a:t>
            </a:r>
            <a:r>
              <a:rPr lang="en-US" sz="7200" dirty="0"/>
              <a:t>/bin</a:t>
            </a: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 err="1"/>
              <a:t>gcloud</a:t>
            </a:r>
            <a:r>
              <a:rPr lang="en-US" sz="7200" dirty="0"/>
              <a:t> --help</a:t>
            </a: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Install the GCloud CLI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29E-2B5D-DD91-0F21-FF762CD4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CAZT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EF1D-13FE-21AB-D1FC-2E97895282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https://github.com/Coalfire-Research/cazt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408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650</TotalTime>
  <Words>924</Words>
  <Application>Microsoft Office PowerPoint</Application>
  <PresentationFormat>Widescreen</PresentationFormat>
  <Paragraphs>142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Pen-Testing Cloud REST APIs</vt:lpstr>
      <vt:lpstr>About Me</vt:lpstr>
      <vt:lpstr>Workshop Setup</vt:lpstr>
      <vt:lpstr>No Internet / Installer Fails?</vt:lpstr>
      <vt:lpstr>PowerPoint Presentation</vt:lpstr>
      <vt:lpstr>Burp Suite Interception of CLI Tools </vt:lpstr>
      <vt:lpstr>PowerPoint Presentation</vt:lpstr>
      <vt:lpstr>Install the GCloud CLI</vt:lpstr>
      <vt:lpstr>Setup CAZT Simulator</vt:lpstr>
      <vt:lpstr>Alternative: Workshop Hosted Server</vt:lpstr>
      <vt:lpstr>Test Client to Server Connectivity</vt:lpstr>
      <vt:lpstr>Group Work</vt:lpstr>
      <vt:lpstr>PowerPoint Presentation</vt:lpstr>
      <vt:lpstr>Setup OpenStack Simulator</vt:lpstr>
      <vt:lpstr>Alternative: Workshop Hosted OpenStack</vt:lpstr>
      <vt:lpstr>Capture an API into Burp Suite</vt:lpstr>
      <vt:lpstr>Verify Swift Client Works</vt:lpstr>
      <vt:lpstr>Another Test</vt:lpstr>
      <vt:lpstr>PowerPoint Presentation</vt:lpstr>
      <vt:lpstr>Hack It</vt:lpstr>
      <vt:lpstr>Result</vt:lpstr>
      <vt:lpstr>PowerPoint Presentation</vt:lpstr>
      <vt:lpstr>PowerPoint Presentation</vt:lpstr>
      <vt:lpstr>PowerPoint Presentation</vt:lpstr>
      <vt:lpstr>Group Activity</vt:lpstr>
      <vt:lpstr>PowerPoint Presentation</vt:lpstr>
      <vt:lpstr>Code Review</vt:lpstr>
      <vt:lpstr>Reporting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Beede</dc:creator>
  <cp:lastModifiedBy>Rodney Beede</cp:lastModifiedBy>
  <cp:revision>138</cp:revision>
  <dcterms:created xsi:type="dcterms:W3CDTF">2025-06-17T13:38:25Z</dcterms:created>
  <dcterms:modified xsi:type="dcterms:W3CDTF">2025-06-28T21:39:16Z</dcterms:modified>
</cp:coreProperties>
</file>