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19" d="100"/>
          <a:sy n="119" d="100"/>
        </p:scale>
        <p:origin x="-2274" y="-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54E743-053B-4BD2-870D-3ABF13516EF0}" type="datetimeFigureOut">
              <a:rPr lang="en-US" smtClean="0"/>
              <a:t>10/17/2011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C11ED7-B571-4486-9D0C-54EE6C7F6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728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27DD6-182C-466C-AF15-07A85F061BA5}" type="datetimeFigureOut">
              <a:rPr lang="en-US" smtClean="0"/>
              <a:t>10/17/2011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BBE4C-24FF-4D87-9F2F-CE364C20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39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27DD6-182C-466C-AF15-07A85F061BA5}" type="datetimeFigureOut">
              <a:rPr lang="en-US" smtClean="0"/>
              <a:t>10/17/2011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BBE4C-24FF-4D87-9F2F-CE364C20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73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27DD6-182C-466C-AF15-07A85F061BA5}" type="datetimeFigureOut">
              <a:rPr lang="en-US" smtClean="0"/>
              <a:t>10/17/2011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BBE4C-24FF-4D87-9F2F-CE364C20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570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27DD6-182C-466C-AF15-07A85F061BA5}" type="datetimeFigureOut">
              <a:rPr lang="en-US" smtClean="0"/>
              <a:t>10/17/2011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BBE4C-24FF-4D87-9F2F-CE364C20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605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27DD6-182C-466C-AF15-07A85F061BA5}" type="datetimeFigureOut">
              <a:rPr lang="en-US" smtClean="0"/>
              <a:t>10/17/2011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BBE4C-24FF-4D87-9F2F-CE364C20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179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27DD6-182C-466C-AF15-07A85F061BA5}" type="datetimeFigureOut">
              <a:rPr lang="en-US" smtClean="0"/>
              <a:t>10/17/2011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BBE4C-24FF-4D87-9F2F-CE364C20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641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27DD6-182C-466C-AF15-07A85F061BA5}" type="datetimeFigureOut">
              <a:rPr lang="en-US" smtClean="0"/>
              <a:t>10/17/2011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BBE4C-24FF-4D87-9F2F-CE364C20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948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27DD6-182C-466C-AF15-07A85F061BA5}" type="datetimeFigureOut">
              <a:rPr lang="en-US" smtClean="0"/>
              <a:t>10/17/2011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BBE4C-24FF-4D87-9F2F-CE364C20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293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27DD6-182C-466C-AF15-07A85F061BA5}" type="datetimeFigureOut">
              <a:rPr lang="en-US" smtClean="0"/>
              <a:t>10/17/2011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BBE4C-24FF-4D87-9F2F-CE364C20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947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27DD6-182C-466C-AF15-07A85F061BA5}" type="datetimeFigureOut">
              <a:rPr lang="en-US" smtClean="0"/>
              <a:t>10/17/2011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BBE4C-24FF-4D87-9F2F-CE364C20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55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27DD6-182C-466C-AF15-07A85F061BA5}" type="datetimeFigureOut">
              <a:rPr lang="en-US" smtClean="0"/>
              <a:t>10/17/2011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BBE4C-24FF-4D87-9F2F-CE364C20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47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27DD6-182C-466C-AF15-07A85F061BA5}" type="datetimeFigureOut">
              <a:rPr lang="en-US" smtClean="0"/>
              <a:t>10/17/2011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BBE4C-24FF-4D87-9F2F-CE364C20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245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3600" y="1680065"/>
            <a:ext cx="914400" cy="914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Rack 7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29200" y="1681666"/>
            <a:ext cx="914400" cy="914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Rack 8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14800" y="1681666"/>
            <a:ext cx="914400" cy="914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Rack 9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00400" y="1680511"/>
            <a:ext cx="914400" cy="914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Rack 10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58000" y="1676400"/>
            <a:ext cx="914400" cy="914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Rack 6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943600" y="3801533"/>
            <a:ext cx="914400" cy="914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Rack 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029200" y="3803134"/>
            <a:ext cx="914400" cy="914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Rack 3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114800" y="3803134"/>
            <a:ext cx="914400" cy="914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Rack 4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00400" y="3801533"/>
            <a:ext cx="914400" cy="914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Rack 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858000" y="3801979"/>
            <a:ext cx="914400" cy="914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Rack 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52400" y="1600199"/>
            <a:ext cx="914400" cy="36576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wordArtVert" wrap="square" rtlCol="0">
            <a:noAutofit/>
          </a:bodyPr>
          <a:lstStyle/>
          <a:p>
            <a:r>
              <a:rPr lang="en-US" sz="3200" dirty="0" smtClean="0"/>
              <a:t>COOLER</a:t>
            </a:r>
            <a:endParaRPr lang="en-US" sz="3200" dirty="0"/>
          </a:p>
        </p:txBody>
      </p:sp>
      <p:cxnSp>
        <p:nvCxnSpPr>
          <p:cNvPr id="19" name="Straight Connector 18"/>
          <p:cNvCxnSpPr>
            <a:endCxn id="21" idx="0"/>
          </p:cNvCxnSpPr>
          <p:nvPr/>
        </p:nvCxnSpPr>
        <p:spPr>
          <a:xfrm flipV="1">
            <a:off x="1524000" y="6172200"/>
            <a:ext cx="0" cy="685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c 20"/>
          <p:cNvSpPr/>
          <p:nvPr/>
        </p:nvSpPr>
        <p:spPr>
          <a:xfrm>
            <a:off x="762000" y="6172200"/>
            <a:ext cx="1524000" cy="13716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flipH="1" flipV="1">
            <a:off x="3048000" y="6172200"/>
            <a:ext cx="0" cy="685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c 24"/>
          <p:cNvSpPr/>
          <p:nvPr/>
        </p:nvSpPr>
        <p:spPr>
          <a:xfrm flipH="1">
            <a:off x="2286000" y="6172200"/>
            <a:ext cx="1524000" cy="13716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162800" y="6477000"/>
            <a:ext cx="1905000" cy="3693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Switch/Router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981200" y="60314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Door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239000" y="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October 17, 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986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27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rbeede</dc:creator>
  <cp:lastModifiedBy>rbeede</cp:lastModifiedBy>
  <cp:revision>7</cp:revision>
  <dcterms:created xsi:type="dcterms:W3CDTF">2011-10-18T01:15:17Z</dcterms:created>
  <dcterms:modified xsi:type="dcterms:W3CDTF">2011-10-18T01:25:29Z</dcterms:modified>
</cp:coreProperties>
</file>