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B829-9DB5-C725-3BC3-1AD179DF6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5F0D4-0449-F147-C081-B50A6F8C3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1B6F-80DF-8EDB-5865-A9635A49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3AE3-EBE2-4555-932E-50E02A0ED8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FFCE7-9D0C-5014-0EC9-0D455ED4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03C21-7038-6879-F9C3-6A3482DD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8A96-990E-4EC8-9C8A-FFB4E0FDC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66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25CA-7000-9596-FB8D-D84CBFA9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35475-58F4-84BD-F368-F08259EF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68C0-06BA-0E01-7468-1EC3F9E7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3AE3-EBE2-4555-932E-50E02A0ED8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AF178-7BAF-CD96-DA96-6FEEC463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DDD7-5319-4258-9847-5F2A3B8A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8A96-990E-4EC8-9C8A-FFB4E0FDC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4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ACBB2-9CE9-12A1-4E15-29059B276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9DDAE-80F2-A466-4C3F-8B738DFA5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5282-5D92-795E-F415-E2E5A3AB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3AE3-EBE2-4555-932E-50E02A0ED8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8BC44-E59D-F20E-ED8C-3040BE66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2B21E-85D3-02CC-96A0-1786D49E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8A96-990E-4EC8-9C8A-FFB4E0FDC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2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C87A-12FB-7707-5A6B-D9928700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660E-29E2-4825-30D5-A36CAFC8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5E4AE-80D6-55FB-9A59-DCA55177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3AE3-EBE2-4555-932E-50E02A0ED8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EB76F-9ABE-C975-097C-CD6CABBB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AFC0-43D1-4DE7-5A7A-2724FD02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8A96-990E-4EC8-9C8A-FFB4E0FDC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91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1D24-56C8-C7A1-92E4-9184BE63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D9D1D-C536-B9D5-76D6-ADEC64C1F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3B1CA-BE25-A4E6-5CBA-E0C97CB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3AE3-EBE2-4555-932E-50E02A0ED8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47E2E-670A-F77E-EFDB-9F4735C8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D00C-85DC-6A37-A1AF-B5163729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8A96-990E-4EC8-9C8A-FFB4E0FDC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5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B71E-DD67-0EB8-876F-505DC9AE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55E4-F7CA-145C-3BE7-029CDACDD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69041-EDB6-0A9A-07A2-AFA80D7ED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3A81B-3BF4-DF11-CFFF-EBDF9466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3AE3-EBE2-4555-932E-50E02A0ED8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AB0A-DB8F-FFB5-B0DE-E7CFB6A4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779A5-8882-376C-C07E-E780BA66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8A96-990E-4EC8-9C8A-FFB4E0FDC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77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A63F-B7B1-2F3F-6985-1D936F86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71001-3E20-4A72-4DA0-EB467ADD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09C29-6387-598D-B6E7-12B7663A8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28732-2191-DCFE-5B4D-761D23C78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F8E9D-E457-CF69-4BC0-D91EA9422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BD629-0350-E61A-3E57-AF023523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3AE3-EBE2-4555-932E-50E02A0ED8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FAE67-6DEB-FE21-AF48-EA98323C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28DDD-3D8D-07FE-B4E9-5184A3BF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8A96-990E-4EC8-9C8A-FFB4E0FDC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5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923E-9C87-A56C-A924-9402B989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EB129-69C5-258A-39A7-C5EA6FCD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3AE3-EBE2-4555-932E-50E02A0ED8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7244C-7876-6A56-DB4A-C6917210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C4BF1-05E8-ED7E-67DB-A60E099C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8A96-990E-4EC8-9C8A-FFB4E0FDC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9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CEE81-163A-0A68-BF2E-621F8A31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3AE3-EBE2-4555-932E-50E02A0ED8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F7509-484F-1049-5B16-27654984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E28BA-801F-0E01-A5CE-0D67A9F3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8A96-990E-4EC8-9C8A-FFB4E0FDC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04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B27F-6BCE-AB53-8497-2F660710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8370A-E745-1C8B-EB07-E1F1C1F9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3C5A-3DD0-0EA4-690F-EDE561C54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EC5A1-CF32-11E3-24A8-458987BD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3AE3-EBE2-4555-932E-50E02A0ED8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BB558-D888-0F23-BE06-D8A753FF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109C2-FAFF-73B5-346D-3419DC45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8A96-990E-4EC8-9C8A-FFB4E0FDC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F4C0-7B3B-F275-82A3-F374FCA0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95DED-5881-DD5E-612C-CCBD8E655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9D479-84CF-70FB-F9C9-1F42A0952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5B647-58CE-0343-8232-23B3F37D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3AE3-EBE2-4555-932E-50E02A0ED8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5B29D-0CAD-7A37-70A6-7D726F1C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0BF14-AE8F-E427-0AD6-0E06FAFC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8A96-990E-4EC8-9C8A-FFB4E0FDC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1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40C3C-9B01-97EE-E047-9355A5AF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D1C41-CC69-AD29-67D2-B132880B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0C2B3-CC2E-9914-198D-3A32565A2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3AE3-EBE2-4555-932E-50E02A0ED8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8BE0B-6F65-8B70-2BFA-01E458F34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3195B-8D67-9E53-E313-2F5BA0889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8A96-990E-4EC8-9C8A-FFB4E0FDC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9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ECB938-9194-2A4A-3846-393A0C094A62}"/>
              </a:ext>
            </a:extLst>
          </p:cNvPr>
          <p:cNvSpPr/>
          <p:nvPr/>
        </p:nvSpPr>
        <p:spPr>
          <a:xfrm>
            <a:off x="1783977" y="2734253"/>
            <a:ext cx="824752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PPT on Cause of Death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7D5D4-DD00-7247-B2BD-3871EFD40368}"/>
              </a:ext>
            </a:extLst>
          </p:cNvPr>
          <p:cNvSpPr txBox="1"/>
          <p:nvPr/>
        </p:nvSpPr>
        <p:spPr>
          <a:xfrm>
            <a:off x="9152965" y="5369858"/>
            <a:ext cx="2690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Submitted by:</a:t>
            </a:r>
          </a:p>
          <a:p>
            <a:r>
              <a:rPr lang="en-US" sz="2400" dirty="0"/>
              <a:t>Suraj Kumar</a:t>
            </a:r>
          </a:p>
          <a:p>
            <a:r>
              <a:rPr lang="en-US" sz="2400" dirty="0"/>
              <a:t>Internship Batch: 34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341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9B2C-3C53-A289-3AB5-7E23ED21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 with highest death count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985CA-0F7E-3DB1-F001-E727C0ECF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6" y="1457340"/>
            <a:ext cx="10251264" cy="5311013"/>
          </a:xfrm>
        </p:spPr>
      </p:pic>
    </p:spTree>
    <p:extLst>
      <p:ext uri="{BB962C8B-B14F-4D97-AF65-F5344CB8AC3E}">
        <p14:creationId xmlns:p14="http://schemas.microsoft.com/office/powerpoint/2010/main" val="279440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F6CF-62EF-DC4C-BE47-BF9F846D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 with least death count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0C7CA-15E8-DF36-D34A-0ACBA13A2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82" y="1287743"/>
            <a:ext cx="9426388" cy="5477894"/>
          </a:xfrm>
        </p:spPr>
      </p:pic>
    </p:spTree>
    <p:extLst>
      <p:ext uri="{BB962C8B-B14F-4D97-AF65-F5344CB8AC3E}">
        <p14:creationId xmlns:p14="http://schemas.microsoft.com/office/powerpoint/2010/main" val="246146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DBDE-1D33-5184-0108-C35096A8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59" y="24933"/>
            <a:ext cx="10515600" cy="1325563"/>
          </a:xfrm>
        </p:spPr>
        <p:txBody>
          <a:bodyPr/>
          <a:lstStyle/>
          <a:p>
            <a:r>
              <a:rPr lang="en-US" dirty="0"/>
              <a:t>Death numbers every year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DFC7C-BA2D-FC0B-D606-AD55AB37A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0" y="1207059"/>
            <a:ext cx="10515600" cy="5507504"/>
          </a:xfrm>
        </p:spPr>
      </p:pic>
    </p:spTree>
    <p:extLst>
      <p:ext uri="{BB962C8B-B14F-4D97-AF65-F5344CB8AC3E}">
        <p14:creationId xmlns:p14="http://schemas.microsoft.com/office/powerpoint/2010/main" val="362864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5FF4-7F8F-623F-FC57-8C04CBA35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16540"/>
            <a:ext cx="3639671" cy="865375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B5446-0227-6116-3625-5ED9E2EFA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26390"/>
            <a:ext cx="11609294" cy="5631610"/>
          </a:xfrm>
        </p:spPr>
        <p:txBody>
          <a:bodyPr>
            <a:normAutofit fontScale="92500" lnSpcReduction="20000"/>
          </a:bodyPr>
          <a:lstStyle/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analysis and visualisation, we have found following things from the data:</a:t>
            </a:r>
          </a:p>
          <a:p>
            <a:pPr marL="1143000" lvl="2" indent="-228600" algn="l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certain disease which are highly correlated to each other it means that if a person has one disease, then it is quite possible that he can suffer from other disease also.</a:t>
            </a:r>
          </a:p>
          <a:p>
            <a:pPr marL="1143000" lvl="2" indent="-228600" algn="l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certain countries in which cause of death are high due to same type of disease.</a:t>
            </a:r>
          </a:p>
          <a:p>
            <a:pPr marL="1143000" lvl="2" indent="-228600" algn="l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number of deaths occurs due to certain 10 to 15 types of disease these are more than half of total death.</a:t>
            </a:r>
          </a:p>
          <a:p>
            <a:pPr marL="1143000" lvl="2" indent="-228600" algn="l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year showing similar behaviour in case of death due to certain disease i.e., every year the greatest number of people dies due to certain same type of disease.</a:t>
            </a:r>
          </a:p>
          <a:p>
            <a:pPr marL="1143000" lvl="2" indent="-228600" algn="l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certain disease due to which there is no any death occurs in some countries.</a:t>
            </a:r>
          </a:p>
          <a:p>
            <a:pPr marL="1143000" lvl="2" indent="-228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countries have highest death numbers.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93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C9DD7C-1F04-3EE7-6E14-F824F704FC3B}"/>
              </a:ext>
            </a:extLst>
          </p:cNvPr>
          <p:cNvSpPr/>
          <p:nvPr/>
        </p:nvSpPr>
        <p:spPr>
          <a:xfrm>
            <a:off x="3155576" y="2572871"/>
            <a:ext cx="49754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7977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D1F4-4D3A-C32C-F424-50D6A6001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70" y="1066798"/>
            <a:ext cx="4087905" cy="686081"/>
          </a:xfrm>
        </p:spPr>
        <p:txBody>
          <a:bodyPr>
            <a:normAutofit/>
          </a:bodyPr>
          <a:lstStyle/>
          <a:p>
            <a:r>
              <a:rPr lang="en-US" sz="3200" b="1" dirty="0"/>
              <a:t>Problem Statement: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B86F9-D200-7790-08C6-23416B8A9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0038"/>
            <a:ext cx="9144000" cy="3435256"/>
          </a:xfrm>
        </p:spPr>
        <p:txBody>
          <a:bodyPr>
            <a:noAutofit/>
          </a:bodyPr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 have a Dataset which contains Historical Data of different cause of deaths for all ages around the World. </a:t>
            </a:r>
          </a:p>
          <a:p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 need to give findings and conclusions in detailed data analysis.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2068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2722-03DE-D453-6959-15E4B0CDC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2" y="125505"/>
            <a:ext cx="3980329" cy="946057"/>
          </a:xfrm>
        </p:spPr>
        <p:txBody>
          <a:bodyPr>
            <a:normAutofit/>
          </a:bodyPr>
          <a:lstStyle/>
          <a:p>
            <a:r>
              <a:rPr lang="en-US" sz="3600" b="1" dirty="0"/>
              <a:t>EDA Steps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CB5B-A3EB-98DA-2CBC-2D0E9AD4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036" y="1629802"/>
            <a:ext cx="9144000" cy="489650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Finding shape of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Information of data contain.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Data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Statistical Summary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Correlation between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Analysis of data after plotting them into graphs</a:t>
            </a:r>
          </a:p>
        </p:txBody>
      </p:sp>
    </p:spTree>
    <p:extLst>
      <p:ext uri="{BB962C8B-B14F-4D97-AF65-F5344CB8AC3E}">
        <p14:creationId xmlns:p14="http://schemas.microsoft.com/office/powerpoint/2010/main" val="372023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FE26-1DF8-2EF4-6ACF-6EBA08C23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07" y="251011"/>
            <a:ext cx="4760259" cy="533681"/>
          </a:xfrm>
        </p:spPr>
        <p:txBody>
          <a:bodyPr>
            <a:normAutofit/>
          </a:bodyPr>
          <a:lstStyle/>
          <a:p>
            <a:r>
              <a:rPr lang="en-US" sz="3200" b="1" dirty="0"/>
              <a:t>Statistical Summary Analysis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3DE0A-DF84-8D84-3A59-7C09248BB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270" y="975376"/>
            <a:ext cx="11214847" cy="564953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Observations: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Average about 12550 people died every year due to Neonatal Disorders.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Highest number of deaths due to Neonatal Disorders in a year is 852761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 are certain more disease due to which highest number of people dies every year they are like, Tuberculosis, Lower Respiratory Infections, HIV/AIDS, Digestive Disease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Highest number of people died due to conflict and Terrorist in a year Is 503532 this is very huge. May be these people don’t have an disease.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Average 5930 people dies every year in Road Injuries.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Poison is the less factor of people death per year.</a:t>
            </a:r>
          </a:p>
        </p:txBody>
      </p:sp>
    </p:spTree>
    <p:extLst>
      <p:ext uri="{BB962C8B-B14F-4D97-AF65-F5344CB8AC3E}">
        <p14:creationId xmlns:p14="http://schemas.microsoft.com/office/powerpoint/2010/main" val="374647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BCEC-2E86-BBA8-EBCE-CCD7D195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deaths due to Meningitis: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50380-C78B-7AE0-B14A-A9F5D7E3D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35" y="1563500"/>
            <a:ext cx="8903369" cy="4929375"/>
          </a:xfrm>
        </p:spPr>
      </p:pic>
    </p:spTree>
    <p:extLst>
      <p:ext uri="{BB962C8B-B14F-4D97-AF65-F5344CB8AC3E}">
        <p14:creationId xmlns:p14="http://schemas.microsoft.com/office/powerpoint/2010/main" val="89645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A7E8-DCE1-B350-2D56-1B17A203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due to Nutritional Deficiencies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486A3-CBB9-015D-9691-3A3C18F80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496363"/>
            <a:ext cx="9930063" cy="4996512"/>
          </a:xfrm>
        </p:spPr>
      </p:pic>
    </p:spTree>
    <p:extLst>
      <p:ext uri="{BB962C8B-B14F-4D97-AF65-F5344CB8AC3E}">
        <p14:creationId xmlns:p14="http://schemas.microsoft.com/office/powerpoint/2010/main" val="54005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90A0-7912-989D-880A-9C4B30A0C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93" y="304799"/>
            <a:ext cx="6673518" cy="962527"/>
          </a:xfrm>
        </p:spPr>
        <p:txBody>
          <a:bodyPr>
            <a:noAutofit/>
          </a:bodyPr>
          <a:lstStyle/>
          <a:p>
            <a:r>
              <a:rPr lang="en-US" sz="3200" b="1" dirty="0"/>
              <a:t>Observations of Univariate Analysis: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BA0EF-8689-E8B9-BE00-C46B06208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093" y="1844842"/>
            <a:ext cx="11069053" cy="56628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Highest number of people dies due to Cardiovascular Disease.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Forces of Nature played least role to people death.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Digestive, Chronic Respiratory, Neoplasms, Diarrheal, Neonatal, Lower Respiratory Infections, these disease are the reason due to which most number of people died.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Parkinson, Maternal Disorders, Drug use Disorders, Alcohol use Disorders, Conflict and Terrorism, Poisonings, Fire Heat and Hot Substances, Acute Hepatitis are the least factors of death of people.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800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36D7-B90A-B042-497D-24682A16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>
            <a:normAutofit/>
          </a:bodyPr>
          <a:lstStyle/>
          <a:p>
            <a:r>
              <a:rPr lang="en-US" sz="3200" dirty="0"/>
              <a:t>Top Death Causes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24BDE5-6037-30E3-FABE-9DB6035D6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5" y="1156448"/>
            <a:ext cx="10167600" cy="5486399"/>
          </a:xfrm>
        </p:spPr>
      </p:pic>
    </p:spTree>
    <p:extLst>
      <p:ext uri="{BB962C8B-B14F-4D97-AF65-F5344CB8AC3E}">
        <p14:creationId xmlns:p14="http://schemas.microsoft.com/office/powerpoint/2010/main" val="153363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671E-6AD7-83F4-DB08-69592BC1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Death Factors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7A3AC-383F-163A-D053-8B72E6D37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407204"/>
            <a:ext cx="9780493" cy="5344449"/>
          </a:xfrm>
        </p:spPr>
      </p:pic>
    </p:spTree>
    <p:extLst>
      <p:ext uri="{BB962C8B-B14F-4D97-AF65-F5344CB8AC3E}">
        <p14:creationId xmlns:p14="http://schemas.microsoft.com/office/powerpoint/2010/main" val="7849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460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 Statement:</vt:lpstr>
      <vt:lpstr>EDA Steps</vt:lpstr>
      <vt:lpstr>Statistical Summary Analysis</vt:lpstr>
      <vt:lpstr>Total deaths due to Meningitis:</vt:lpstr>
      <vt:lpstr>Death due to Nutritional Deficiencies</vt:lpstr>
      <vt:lpstr>Observations of Univariate Analysis:</vt:lpstr>
      <vt:lpstr>Top Death Causes</vt:lpstr>
      <vt:lpstr>Least Death Factors</vt:lpstr>
      <vt:lpstr>Countries with highest death count</vt:lpstr>
      <vt:lpstr>Countries with least death count</vt:lpstr>
      <vt:lpstr>Death numbers every year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Kumar</dc:creator>
  <cp:lastModifiedBy>Suraj Kumar</cp:lastModifiedBy>
  <cp:revision>1</cp:revision>
  <dcterms:created xsi:type="dcterms:W3CDTF">2023-02-09T06:23:27Z</dcterms:created>
  <dcterms:modified xsi:type="dcterms:W3CDTF">2023-02-09T07:21:03Z</dcterms:modified>
</cp:coreProperties>
</file>