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6" r:id="rId3"/>
    <p:sldId id="258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/>
    <p:restoredTop sz="94648"/>
  </p:normalViewPr>
  <p:slideViewPr>
    <p:cSldViewPr snapToGrid="0" snapToObjects="1">
      <p:cViewPr>
        <p:scale>
          <a:sx n="100" d="100"/>
          <a:sy n="100" d="100"/>
        </p:scale>
        <p:origin x="14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2CD7-5FD7-4D44-BF15-04AB8A399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0EA6D-FD40-FD44-BEA6-102243FF4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B1A2-99DE-F343-80E1-524CE954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6DC0-4021-4E4A-B767-18FC6D961341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EDD01-7120-F342-B07B-26ED04A2E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80FAB-C0A1-0C4A-A19B-2ECD3F5B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EAA5-9E02-D845-8D16-1F0C7789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C99C2-0E77-AE4B-9F7D-65252E22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C46B2-107E-C24D-ACD9-40D7DA4DA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FB9F3-E6C7-6C42-8C3C-93AD66E3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6DC0-4021-4E4A-B767-18FC6D961341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9D4F4-D1A2-8B46-892F-9BC6F9D7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C879-825D-1E4C-9BB0-E0CD0E3B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EAA5-9E02-D845-8D16-1F0C7789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9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A7E853-7752-AA47-9E1C-322619ACB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197A0-9E13-7A40-BFC1-5139C0223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16992-7ABF-0C4A-B621-F50408F9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6DC0-4021-4E4A-B767-18FC6D961341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E4B95-6189-D84E-89B8-CD280457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67C33-4A85-9A47-ABC1-F5FE644B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EAA5-9E02-D845-8D16-1F0C7789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6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11F72-06DF-A441-8DF2-31295DD3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614B8-D958-A448-A36C-3D7B8E6D0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C5194-2B6C-4A44-8D7D-61E98D62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6DC0-4021-4E4A-B767-18FC6D961341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0428F-D4C2-B841-AC27-88147745E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50FDA-8BB7-0441-9277-8B175CE7F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EAA5-9E02-D845-8D16-1F0C7789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5A9F0-9CC5-154D-9362-C80B7E303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536E8-8F2C-0246-9F8E-5720FAFAF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66F97-45FC-874E-8EB0-A657B55B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6DC0-4021-4E4A-B767-18FC6D961341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CA3F6-3C60-D447-8CAE-A19143D0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96597-77ED-6449-8C48-7C37D064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EAA5-9E02-D845-8D16-1F0C7789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0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93E04-AA48-A541-A5E9-F21685AC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62CD4-AFE9-3043-B6A4-0A4C89B2C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3AC79-A436-C140-BC9F-42C1BCFC4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EFFFE-C224-CF43-AC38-608413BC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6DC0-4021-4E4A-B767-18FC6D961341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092EA-A1A5-EA4B-A132-2E70D4E3A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C7E8B-649D-0A4B-BC28-A793D6DF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EAA5-9E02-D845-8D16-1F0C7789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8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A7DA9-513F-EA49-B18F-8D8705A6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FA880-7FE6-E742-8C86-F5CCF8E42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63166-3D67-D54B-9CCC-D869DE4BD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C5B301-FA54-404A-935A-6531877FB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898AC-8132-7341-9BB0-00650DB16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0F9780-DE56-F646-A3F9-89377573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6DC0-4021-4E4A-B767-18FC6D961341}" type="datetimeFigureOut">
              <a:rPr lang="en-US" smtClean="0"/>
              <a:t>12/9/21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3C2FA-AA87-0748-AF34-5C25594D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3A4D94-BA25-564B-8BBF-F508D6D5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EAA5-9E02-D845-8D16-1F0C7789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8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3B005-4F82-F94D-9044-9D84FCD8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9D9DED-C670-8243-8B22-4FB5E2C9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6DC0-4021-4E4A-B767-18FC6D961341}" type="datetimeFigureOut">
              <a:rPr lang="en-US" smtClean="0"/>
              <a:t>12/9/21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54AD2-A914-C040-879A-2A0DDE31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ADC97-A6EE-CF4D-BB83-89D84969E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EAA5-9E02-D845-8D16-1F0C7789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8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047EF2-AB6E-F242-BBF9-0FDE4496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6DC0-4021-4E4A-B767-18FC6D961341}" type="datetimeFigureOut">
              <a:rPr lang="en-US" smtClean="0"/>
              <a:t>12/9/21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39342-DE10-D54D-8BCB-23005B8B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E2642-8AC6-D243-8990-83D3CACB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EAA5-9E02-D845-8D16-1F0C7789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8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529E-768F-8548-A4BA-986A03E66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DEC7E-9883-7445-9FA3-B6AB687F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5ECCF-CBD4-B44D-AD57-16D4D8ADF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3D4F0-708E-D24E-8941-2E077865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6DC0-4021-4E4A-B767-18FC6D961341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D4914-87C9-6C42-9847-B8F516C4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9D080-4C3F-474D-9ECA-A4F88AD8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EAA5-9E02-D845-8D16-1F0C7789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7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5B22-FED9-694B-8515-19C571C5C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87BCD5-6861-B242-A6DE-D55882A6D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B53C0-99E0-1148-A746-AD675B0F6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2990E-8F98-6842-A21A-C633D30D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6DC0-4021-4E4A-B767-18FC6D961341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A2208-8160-0B46-BF8B-54251322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8CF58-FE08-5B41-80A4-FD3775D16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EAA5-9E02-D845-8D16-1F0C7789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142FE-DF5B-C944-AACA-031DB33E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DBBC0-7B30-E248-8D32-5F66E6D87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DE3A0-9AC6-734D-AFE5-B29AC8E09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C6DC0-4021-4E4A-B767-18FC6D961341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B2111-9ACC-D346-9F18-B83F36CFC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AB8CC-355E-FA44-A75F-2BAEDDBE0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1EAA5-9E02-D845-8D16-1F0C7789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8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8FD6-F461-0140-B76A-B612F7CD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AEF1D-CFC0-0248-938E-A56499ECB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pc="-1" dirty="0">
                <a:latin typeface="Arial"/>
              </a:rPr>
              <a:t>Presented  by </a:t>
            </a:r>
          </a:p>
          <a:p>
            <a:pPr marL="0" indent="0" algn="ctr">
              <a:buNone/>
            </a:pPr>
            <a:r>
              <a:rPr lang="en-GB" spc="-1" dirty="0">
                <a:latin typeface="Arial"/>
              </a:rPr>
              <a:t>Hayan Reyaz (17048112040)</a:t>
            </a:r>
          </a:p>
          <a:p>
            <a:pPr algn="ctr"/>
            <a:endParaRPr lang="en-GB" spc="-1" dirty="0">
              <a:latin typeface="Arial"/>
            </a:endParaRPr>
          </a:p>
          <a:p>
            <a:pPr marL="0" indent="0" algn="ctr">
              <a:buNone/>
            </a:pPr>
            <a:r>
              <a:rPr lang="en-GB" spc="-1" dirty="0">
                <a:latin typeface="Arial"/>
              </a:rPr>
              <a:t>Department Of CSE University of Kashmir,</a:t>
            </a:r>
          </a:p>
          <a:p>
            <a:pPr marL="0" indent="0" algn="ctr">
              <a:buNone/>
            </a:pPr>
            <a:r>
              <a:rPr lang="en-GB" spc="-1" dirty="0">
                <a:latin typeface="Arial"/>
              </a:rPr>
              <a:t>North Campus</a:t>
            </a:r>
          </a:p>
          <a:p>
            <a:pPr marL="0" indent="0" algn="ctr">
              <a:buNone/>
            </a:pPr>
            <a:r>
              <a:rPr lang="en-GB" spc="-1" dirty="0">
                <a:latin typeface="Arial"/>
              </a:rPr>
              <a:t>(2021)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26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FD23-8A07-A546-8AEE-822D93145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491" y="401927"/>
            <a:ext cx="1219200" cy="817273"/>
          </a:xfrm>
        </p:spPr>
        <p:txBody>
          <a:bodyPr>
            <a:normAutofit fontScale="90000"/>
          </a:bodyPr>
          <a:lstStyle/>
          <a:p>
            <a:r>
              <a:rPr lang="en-US" dirty="0"/>
              <a:t>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C506F-BFB0-BE42-8CFF-0FDCCCB79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1491" y="1219200"/>
            <a:ext cx="9144000" cy="1191491"/>
          </a:xfrm>
        </p:spPr>
        <p:txBody>
          <a:bodyPr>
            <a:normAutofit fontScale="92500"/>
          </a:bodyPr>
          <a:lstStyle/>
          <a:p>
            <a:pPr algn="l"/>
            <a:r>
              <a:rPr lang="en-IN" b="1" dirty="0"/>
              <a:t>A</a:t>
            </a:r>
            <a:r>
              <a:rPr lang="en-IN" dirty="0"/>
              <a:t>pplication </a:t>
            </a:r>
            <a:r>
              <a:rPr lang="en-IN" b="1" dirty="0"/>
              <a:t>P</a:t>
            </a:r>
            <a:r>
              <a:rPr lang="en-IN" dirty="0"/>
              <a:t>rogramming </a:t>
            </a:r>
            <a:r>
              <a:rPr lang="en-IN" b="1" dirty="0"/>
              <a:t>I</a:t>
            </a:r>
            <a:r>
              <a:rPr lang="en-IN" dirty="0"/>
              <a:t>nterface: a piece of software that can be used by another piece of software, in order to allow applications to talk to each other. </a:t>
            </a:r>
            <a:endParaRPr lang="en-IN" dirty="0">
              <a:effectLst/>
            </a:endParaRPr>
          </a:p>
          <a:p>
            <a:pPr algn="l"/>
            <a:r>
              <a:rPr lang="en-US" dirty="0"/>
              <a:t> </a:t>
            </a:r>
          </a:p>
        </p:txBody>
      </p:sp>
      <p:pic>
        <p:nvPicPr>
          <p:cNvPr id="1025" name="Picture 1" descr="page61image65327584">
            <a:extLst>
              <a:ext uri="{FF2B5EF4-FFF2-40B4-BE49-F238E27FC236}">
                <a16:creationId xmlns:a16="http://schemas.microsoft.com/office/drawing/2014/main" id="{4C174688-7D04-C249-B002-463F1B6CA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491" y="3227964"/>
            <a:ext cx="4560175" cy="278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F82D47-A0D7-084C-B46B-1676AFC9F1B5}"/>
              </a:ext>
            </a:extLst>
          </p:cNvPr>
          <p:cNvSpPr txBox="1"/>
          <p:nvPr/>
        </p:nvSpPr>
        <p:spPr>
          <a:xfrm>
            <a:off x="6440337" y="3236710"/>
            <a:ext cx="5751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But, “Application” can be other things: </a:t>
            </a:r>
            <a:endParaRPr lang="en-IN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Node.js’fsorhttpAPIs(“nodeAPIs”); </a:t>
            </a:r>
            <a:endParaRPr lang="en-IN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Browser’sDOMJavaScriptAPI; </a:t>
            </a:r>
            <a:endParaRPr lang="en-IN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Withobject-orientedprogramming,whenexposing methods to the public, we’re creating an API; </a:t>
            </a:r>
            <a:endParaRPr lang="en-IN" dirty="0">
              <a:effectLst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65D323-37AB-EF46-A1F8-FE3924294DF8}"/>
              </a:ext>
            </a:extLst>
          </p:cNvPr>
          <p:cNvSpPr txBox="1"/>
          <p:nvPr/>
        </p:nvSpPr>
        <p:spPr>
          <a:xfrm>
            <a:off x="1191491" y="2676126"/>
            <a:ext cx="1123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Web APIs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8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8EB7-E228-AE48-9156-A3BFE3EE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E70C5-B906-B64F-98D7-0C42A0851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Separate API into logical </a:t>
            </a:r>
            <a:r>
              <a:rPr lang="en-IN" b="1" dirty="0"/>
              <a:t>resources </a:t>
            </a:r>
            <a:endParaRPr lang="en-IN" dirty="0">
              <a:effectLst/>
            </a:endParaRPr>
          </a:p>
          <a:p>
            <a:r>
              <a:rPr lang="en-IN" dirty="0"/>
              <a:t>Expose structured, </a:t>
            </a:r>
            <a:r>
              <a:rPr lang="en-IN" b="1" dirty="0"/>
              <a:t>resource-based URLs</a:t>
            </a:r>
            <a:endParaRPr lang="en-IN" dirty="0">
              <a:effectLst/>
            </a:endParaRPr>
          </a:p>
          <a:p>
            <a:r>
              <a:rPr lang="en-IN" dirty="0"/>
              <a:t>Use </a:t>
            </a:r>
            <a:r>
              <a:rPr lang="en-IN" b="1" dirty="0"/>
              <a:t>HTTP methods </a:t>
            </a:r>
            <a:r>
              <a:rPr lang="en-IN" dirty="0"/>
              <a:t>(verbs) </a:t>
            </a:r>
            <a:endParaRPr lang="en-IN" dirty="0">
              <a:effectLst/>
            </a:endParaRPr>
          </a:p>
          <a:p>
            <a:r>
              <a:rPr lang="en-IN" dirty="0"/>
              <a:t>Send data as </a:t>
            </a:r>
            <a:r>
              <a:rPr lang="en-IN" b="1" dirty="0"/>
              <a:t>JSON </a:t>
            </a:r>
            <a:r>
              <a:rPr lang="en-IN" dirty="0"/>
              <a:t>(usually) </a:t>
            </a:r>
            <a:endParaRPr lang="en-IN" dirty="0">
              <a:effectLst/>
            </a:endParaRPr>
          </a:p>
          <a:p>
            <a:r>
              <a:rPr lang="en-US" dirty="0"/>
              <a:t>Be stateless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6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0218D-BA8F-734E-8CAF-0F6B6DAE0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332509"/>
            <a:ext cx="10605655" cy="5844454"/>
          </a:xfrm>
        </p:spPr>
        <p:txBody>
          <a:bodyPr/>
          <a:lstStyle/>
          <a:p>
            <a:r>
              <a:rPr lang="en-IN" b="1" dirty="0"/>
              <a:t>Resource: </a:t>
            </a:r>
            <a:r>
              <a:rPr lang="en-IN" dirty="0"/>
              <a:t>Object or representation of something, which has data associated to it. Any information that can be </a:t>
            </a:r>
            <a:r>
              <a:rPr lang="en-IN" b="1" dirty="0"/>
              <a:t>named </a:t>
            </a:r>
            <a:r>
              <a:rPr lang="en-IN" dirty="0"/>
              <a:t>can be a resource. </a:t>
            </a:r>
            <a:endParaRPr lang="en-IN" dirty="0">
              <a:effectLst/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077951-34BB-0F41-A23B-332E99C6AC47}"/>
              </a:ext>
            </a:extLst>
          </p:cNvPr>
          <p:cNvSpPr/>
          <p:nvPr/>
        </p:nvSpPr>
        <p:spPr>
          <a:xfrm>
            <a:off x="1330036" y="2078182"/>
            <a:ext cx="1717964" cy="720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4F3CF-8D5F-1642-AB95-635FBA4A1FCF}"/>
              </a:ext>
            </a:extLst>
          </p:cNvPr>
          <p:cNvSpPr/>
          <p:nvPr/>
        </p:nvSpPr>
        <p:spPr>
          <a:xfrm>
            <a:off x="3422073" y="2078182"/>
            <a:ext cx="1717964" cy="720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7CCFE-77A0-074C-BACA-53C8EA93EA50}"/>
              </a:ext>
            </a:extLst>
          </p:cNvPr>
          <p:cNvSpPr/>
          <p:nvPr/>
        </p:nvSpPr>
        <p:spPr>
          <a:xfrm>
            <a:off x="5514110" y="2078182"/>
            <a:ext cx="1717964" cy="720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7D9E5A-D473-9747-9F7D-BE3528490781}"/>
              </a:ext>
            </a:extLst>
          </p:cNvPr>
          <p:cNvSpPr txBox="1"/>
          <p:nvPr/>
        </p:nvSpPr>
        <p:spPr>
          <a:xfrm>
            <a:off x="1774898" y="2226086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E946E7-56EA-BF42-A609-1B88ED135FDE}"/>
              </a:ext>
            </a:extLst>
          </p:cNvPr>
          <p:cNvSpPr txBox="1"/>
          <p:nvPr/>
        </p:nvSpPr>
        <p:spPr>
          <a:xfrm>
            <a:off x="3929420" y="2226086"/>
            <a:ext cx="70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7785A1-6D49-2341-8691-2125617C5E34}"/>
              </a:ext>
            </a:extLst>
          </p:cNvPr>
          <p:cNvSpPr txBox="1"/>
          <p:nvPr/>
        </p:nvSpPr>
        <p:spPr>
          <a:xfrm>
            <a:off x="5944898" y="2253734"/>
            <a:ext cx="85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72F584-6496-1845-8A76-B8F51CBFFC1A}"/>
              </a:ext>
            </a:extLst>
          </p:cNvPr>
          <p:cNvSpPr/>
          <p:nvPr/>
        </p:nvSpPr>
        <p:spPr>
          <a:xfrm>
            <a:off x="1330036" y="3801990"/>
            <a:ext cx="5902038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15761-55E4-B84E-A3AD-3E825EAAB0F1}"/>
              </a:ext>
            </a:extLst>
          </p:cNvPr>
          <p:cNvSpPr txBox="1"/>
          <p:nvPr/>
        </p:nvSpPr>
        <p:spPr>
          <a:xfrm>
            <a:off x="1330034" y="3877251"/>
            <a:ext cx="62645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https://www.vtrack.com/addNewUser </a:t>
            </a:r>
            <a:endParaRPr lang="en-IN" sz="2800" dirty="0">
              <a:effectLst/>
            </a:endParaRPr>
          </a:p>
          <a:p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C67D1B-5120-BE48-9B33-C88CFAA758E6}"/>
              </a:ext>
            </a:extLst>
          </p:cNvPr>
          <p:cNvCxnSpPr>
            <a:cxnSpLocks/>
          </p:cNvCxnSpPr>
          <p:nvPr/>
        </p:nvCxnSpPr>
        <p:spPr>
          <a:xfrm>
            <a:off x="1330034" y="3612995"/>
            <a:ext cx="5717537" cy="0"/>
          </a:xfrm>
          <a:prstGeom prst="line">
            <a:avLst/>
          </a:prstGeom>
          <a:ln w="25400" cmpd="sng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ECDEA3-62B3-F24C-B21F-2607F5560EB1}"/>
              </a:ext>
            </a:extLst>
          </p:cNvPr>
          <p:cNvCxnSpPr>
            <a:cxnSpLocks/>
          </p:cNvCxnSpPr>
          <p:nvPr/>
        </p:nvCxnSpPr>
        <p:spPr>
          <a:xfrm>
            <a:off x="1330034" y="3612995"/>
            <a:ext cx="0" cy="1839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C888780-E201-EB49-9D9C-01A613860C24}"/>
              </a:ext>
            </a:extLst>
          </p:cNvPr>
          <p:cNvCxnSpPr>
            <a:cxnSpLocks/>
          </p:cNvCxnSpPr>
          <p:nvPr/>
        </p:nvCxnSpPr>
        <p:spPr>
          <a:xfrm flipV="1">
            <a:off x="7047571" y="3612995"/>
            <a:ext cx="0" cy="1839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251B4C6-ECC9-DD44-AF24-C3BB5A9838E7}"/>
              </a:ext>
            </a:extLst>
          </p:cNvPr>
          <p:cNvSpPr txBox="1"/>
          <p:nvPr/>
        </p:nvSpPr>
        <p:spPr>
          <a:xfrm>
            <a:off x="4154380" y="3235175"/>
            <a:ext cx="615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URL</a:t>
            </a:r>
            <a:r>
              <a:rPr lang="en-IN" b="1" dirty="0"/>
              <a:t> </a:t>
            </a:r>
            <a:endParaRPr lang="en-IN" dirty="0">
              <a:effectLst/>
            </a:endParaRPr>
          </a:p>
          <a:p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2BD2CE-9AC0-4845-AA70-72BE495F8419}"/>
              </a:ext>
            </a:extLst>
          </p:cNvPr>
          <p:cNvCxnSpPr>
            <a:cxnSpLocks/>
          </p:cNvCxnSpPr>
          <p:nvPr/>
        </p:nvCxnSpPr>
        <p:spPr>
          <a:xfrm>
            <a:off x="7000987" y="4555956"/>
            <a:ext cx="0" cy="22551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20876B-7AA9-DC45-8963-891C16AEC524}"/>
              </a:ext>
            </a:extLst>
          </p:cNvPr>
          <p:cNvCxnSpPr>
            <a:cxnSpLocks/>
          </p:cNvCxnSpPr>
          <p:nvPr/>
        </p:nvCxnSpPr>
        <p:spPr>
          <a:xfrm>
            <a:off x="5117058" y="4531752"/>
            <a:ext cx="0" cy="23805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35CF62-62E1-E446-AEE6-4DDD37826883}"/>
              </a:ext>
            </a:extLst>
          </p:cNvPr>
          <p:cNvCxnSpPr>
            <a:cxnSpLocks/>
          </p:cNvCxnSpPr>
          <p:nvPr/>
        </p:nvCxnSpPr>
        <p:spPr>
          <a:xfrm>
            <a:off x="5106498" y="4769803"/>
            <a:ext cx="189950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640799C-49B6-4D4E-989F-120A8DBB49DF}"/>
              </a:ext>
            </a:extLst>
          </p:cNvPr>
          <p:cNvSpPr txBox="1"/>
          <p:nvPr/>
        </p:nvSpPr>
        <p:spPr>
          <a:xfrm>
            <a:off x="5495515" y="4808753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ENDPOINT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F13BBB-1A4D-4348-9337-C0E1B6653B96}"/>
              </a:ext>
            </a:extLst>
          </p:cNvPr>
          <p:cNvSpPr txBox="1"/>
          <p:nvPr/>
        </p:nvSpPr>
        <p:spPr>
          <a:xfrm>
            <a:off x="8069304" y="3793088"/>
            <a:ext cx="3172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Endpoints should contain </a:t>
            </a:r>
            <a:r>
              <a:rPr lang="en-IN" b="1" dirty="0"/>
              <a:t>only resources </a:t>
            </a:r>
            <a:r>
              <a:rPr lang="en-IN" dirty="0"/>
              <a:t>(nouns), and use </a:t>
            </a:r>
            <a:r>
              <a:rPr lang="en-IN" b="1" dirty="0"/>
              <a:t>HTTP methods </a:t>
            </a:r>
            <a:r>
              <a:rPr lang="en-IN" dirty="0"/>
              <a:t>for actions! </a:t>
            </a:r>
            <a:endParaRPr lang="en-IN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95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A68B5267-742E-CC48-BCBD-AA16AB85B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38100"/>
            <a:ext cx="10890250" cy="6515101"/>
          </a:xfrm>
        </p:spPr>
        <p:txBody>
          <a:bodyPr/>
          <a:lstStyle/>
          <a:p>
            <a:r>
              <a:rPr lang="en-US" dirty="0"/>
              <a:t>Use HTTP methods:</a:t>
            </a:r>
          </a:p>
          <a:p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96D3D4C-3555-5E48-AD40-5DF7E150B1D6}"/>
              </a:ext>
            </a:extLst>
          </p:cNvPr>
          <p:cNvSpPr/>
          <p:nvPr/>
        </p:nvSpPr>
        <p:spPr>
          <a:xfrm>
            <a:off x="952500" y="673100"/>
            <a:ext cx="1612900" cy="495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2C9C891-042B-5E48-B564-408421E1450E}"/>
              </a:ext>
            </a:extLst>
          </p:cNvPr>
          <p:cNvSpPr/>
          <p:nvPr/>
        </p:nvSpPr>
        <p:spPr>
          <a:xfrm>
            <a:off x="952500" y="1358900"/>
            <a:ext cx="1612900" cy="495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BB4E527-A39E-4242-B5C8-019005450A78}"/>
              </a:ext>
            </a:extLst>
          </p:cNvPr>
          <p:cNvSpPr/>
          <p:nvPr/>
        </p:nvSpPr>
        <p:spPr>
          <a:xfrm>
            <a:off x="952500" y="2044700"/>
            <a:ext cx="1612900" cy="495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FECC9D0-B40D-634E-B099-300170F2FAB4}"/>
              </a:ext>
            </a:extLst>
          </p:cNvPr>
          <p:cNvSpPr/>
          <p:nvPr/>
        </p:nvSpPr>
        <p:spPr>
          <a:xfrm>
            <a:off x="952500" y="2730500"/>
            <a:ext cx="1612900" cy="495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F8B1F1C-23DC-DB4C-B5E5-91F136503884}"/>
              </a:ext>
            </a:extLst>
          </p:cNvPr>
          <p:cNvSpPr/>
          <p:nvPr/>
        </p:nvSpPr>
        <p:spPr>
          <a:xfrm>
            <a:off x="952500" y="4847351"/>
            <a:ext cx="2197100" cy="495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59C5615-7B9B-AE45-BDBA-8AE373C6E1B3}"/>
              </a:ext>
            </a:extLst>
          </p:cNvPr>
          <p:cNvSpPr/>
          <p:nvPr/>
        </p:nvSpPr>
        <p:spPr>
          <a:xfrm>
            <a:off x="3810000" y="673100"/>
            <a:ext cx="2438400" cy="495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53FD708-B7F9-1543-A260-7C4CC78AFD09}"/>
              </a:ext>
            </a:extLst>
          </p:cNvPr>
          <p:cNvSpPr/>
          <p:nvPr/>
        </p:nvSpPr>
        <p:spPr>
          <a:xfrm>
            <a:off x="3810000" y="1346200"/>
            <a:ext cx="2438400" cy="495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BEAB7E5-8AFC-AC40-B25A-33536C6B6C4D}"/>
              </a:ext>
            </a:extLst>
          </p:cNvPr>
          <p:cNvSpPr/>
          <p:nvPr/>
        </p:nvSpPr>
        <p:spPr>
          <a:xfrm>
            <a:off x="3810000" y="2019300"/>
            <a:ext cx="2438400" cy="495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54FB60B-0343-F143-830F-74C0254B34D5}"/>
              </a:ext>
            </a:extLst>
          </p:cNvPr>
          <p:cNvSpPr/>
          <p:nvPr/>
        </p:nvSpPr>
        <p:spPr>
          <a:xfrm>
            <a:off x="3810000" y="2692400"/>
            <a:ext cx="2438400" cy="495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182B284-DDCE-1447-85DB-722E0F33F7A7}"/>
              </a:ext>
            </a:extLst>
          </p:cNvPr>
          <p:cNvSpPr/>
          <p:nvPr/>
        </p:nvSpPr>
        <p:spPr>
          <a:xfrm>
            <a:off x="3810000" y="3365500"/>
            <a:ext cx="2438400" cy="495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EAF6731-030C-4A40-877E-AC15CEE37764}"/>
              </a:ext>
            </a:extLst>
          </p:cNvPr>
          <p:cNvSpPr/>
          <p:nvPr/>
        </p:nvSpPr>
        <p:spPr>
          <a:xfrm>
            <a:off x="4305300" y="4872751"/>
            <a:ext cx="2708027" cy="495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 Placeholder 15">
            <a:extLst>
              <a:ext uri="{FF2B5EF4-FFF2-40B4-BE49-F238E27FC236}">
                <a16:creationId xmlns:a16="http://schemas.microsoft.com/office/drawing/2014/main" id="{493FC3C4-590A-F247-90AA-BE82EAF8AFC7}"/>
              </a:ext>
            </a:extLst>
          </p:cNvPr>
          <p:cNvSpPr txBox="1">
            <a:spLocks/>
          </p:cNvSpPr>
          <p:nvPr/>
        </p:nvSpPr>
        <p:spPr>
          <a:xfrm>
            <a:off x="977900" y="763784"/>
            <a:ext cx="1612900" cy="3416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/addNewUser</a:t>
            </a:r>
            <a:endParaRPr lang="en-US" sz="1800" dirty="0"/>
          </a:p>
        </p:txBody>
      </p:sp>
      <p:sp>
        <p:nvSpPr>
          <p:cNvPr id="127" name="Text Placeholder 15">
            <a:extLst>
              <a:ext uri="{FF2B5EF4-FFF2-40B4-BE49-F238E27FC236}">
                <a16:creationId xmlns:a16="http://schemas.microsoft.com/office/drawing/2014/main" id="{B2B32585-CA1E-F94C-9162-2A3DBA0F5007}"/>
              </a:ext>
            </a:extLst>
          </p:cNvPr>
          <p:cNvSpPr txBox="1">
            <a:spLocks/>
          </p:cNvSpPr>
          <p:nvPr/>
        </p:nvSpPr>
        <p:spPr>
          <a:xfrm>
            <a:off x="977900" y="1423034"/>
            <a:ext cx="1612900" cy="3416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/getUser</a:t>
            </a:r>
          </a:p>
        </p:txBody>
      </p:sp>
      <p:sp>
        <p:nvSpPr>
          <p:cNvPr id="128" name="Text Placeholder 15">
            <a:extLst>
              <a:ext uri="{FF2B5EF4-FFF2-40B4-BE49-F238E27FC236}">
                <a16:creationId xmlns:a16="http://schemas.microsoft.com/office/drawing/2014/main" id="{C7777EE7-E02D-FD4E-8A61-9EE568E79DC6}"/>
              </a:ext>
            </a:extLst>
          </p:cNvPr>
          <p:cNvSpPr txBox="1">
            <a:spLocks/>
          </p:cNvSpPr>
          <p:nvPr/>
        </p:nvSpPr>
        <p:spPr>
          <a:xfrm>
            <a:off x="977900" y="2129293"/>
            <a:ext cx="1612900" cy="3416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/udateUser</a:t>
            </a:r>
          </a:p>
        </p:txBody>
      </p:sp>
      <p:sp>
        <p:nvSpPr>
          <p:cNvPr id="129" name="Text Placeholder 15">
            <a:extLst>
              <a:ext uri="{FF2B5EF4-FFF2-40B4-BE49-F238E27FC236}">
                <a16:creationId xmlns:a16="http://schemas.microsoft.com/office/drawing/2014/main" id="{D43235EB-9925-0B41-9FC8-2B83324FFA8E}"/>
              </a:ext>
            </a:extLst>
          </p:cNvPr>
          <p:cNvSpPr txBox="1">
            <a:spLocks/>
          </p:cNvSpPr>
          <p:nvPr/>
        </p:nvSpPr>
        <p:spPr>
          <a:xfrm>
            <a:off x="977900" y="2802510"/>
            <a:ext cx="1612900" cy="3416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/deleteUser</a:t>
            </a:r>
          </a:p>
        </p:txBody>
      </p:sp>
      <p:sp>
        <p:nvSpPr>
          <p:cNvPr id="130" name="Text Placeholder 15">
            <a:extLst>
              <a:ext uri="{FF2B5EF4-FFF2-40B4-BE49-F238E27FC236}">
                <a16:creationId xmlns:a16="http://schemas.microsoft.com/office/drawing/2014/main" id="{BAA88218-9238-A042-A56E-3575B6ABB1E9}"/>
              </a:ext>
            </a:extLst>
          </p:cNvPr>
          <p:cNvSpPr txBox="1">
            <a:spLocks/>
          </p:cNvSpPr>
          <p:nvPr/>
        </p:nvSpPr>
        <p:spPr>
          <a:xfrm>
            <a:off x="977900" y="4924186"/>
            <a:ext cx="1917700" cy="3416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/getRoutesByUser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B89C796-825F-5F49-91FB-29737358C53E}"/>
              </a:ext>
            </a:extLst>
          </p:cNvPr>
          <p:cNvCxnSpPr>
            <a:cxnSpLocks/>
          </p:cNvCxnSpPr>
          <p:nvPr/>
        </p:nvCxnSpPr>
        <p:spPr>
          <a:xfrm>
            <a:off x="2590800" y="953650"/>
            <a:ext cx="109220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3934B25-F417-5E43-9770-04D10D20EEF2}"/>
              </a:ext>
            </a:extLst>
          </p:cNvPr>
          <p:cNvCxnSpPr>
            <a:cxnSpLocks/>
          </p:cNvCxnSpPr>
          <p:nvPr/>
        </p:nvCxnSpPr>
        <p:spPr>
          <a:xfrm>
            <a:off x="2590800" y="1593850"/>
            <a:ext cx="109220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BFAF309-F448-9741-8CA7-2E1C931FDA8D}"/>
              </a:ext>
            </a:extLst>
          </p:cNvPr>
          <p:cNvCxnSpPr>
            <a:cxnSpLocks/>
          </p:cNvCxnSpPr>
          <p:nvPr/>
        </p:nvCxnSpPr>
        <p:spPr>
          <a:xfrm>
            <a:off x="2590800" y="2234050"/>
            <a:ext cx="109220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63715FD-18DC-7444-92E6-CACEDACDC3C1}"/>
              </a:ext>
            </a:extLst>
          </p:cNvPr>
          <p:cNvCxnSpPr>
            <a:cxnSpLocks/>
          </p:cNvCxnSpPr>
          <p:nvPr/>
        </p:nvCxnSpPr>
        <p:spPr>
          <a:xfrm>
            <a:off x="2590800" y="2874250"/>
            <a:ext cx="109220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BA67405-CD2F-CD4B-BD9E-1B6DA9A657F4}"/>
              </a:ext>
            </a:extLst>
          </p:cNvPr>
          <p:cNvCxnSpPr>
            <a:cxnSpLocks/>
          </p:cNvCxnSpPr>
          <p:nvPr/>
        </p:nvCxnSpPr>
        <p:spPr>
          <a:xfrm>
            <a:off x="2611957" y="2874250"/>
            <a:ext cx="1071043" cy="64020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4AAD18B0-0C8B-2041-8F7C-B6A9BE0E8AA9}"/>
              </a:ext>
            </a:extLst>
          </p:cNvPr>
          <p:cNvSpPr txBox="1"/>
          <p:nvPr/>
        </p:nvSpPr>
        <p:spPr>
          <a:xfrm>
            <a:off x="3822700" y="73608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931D071-0CFE-9648-AA74-8CD617A85122}"/>
              </a:ext>
            </a:extLst>
          </p:cNvPr>
          <p:cNvSpPr txBox="1"/>
          <p:nvPr/>
        </p:nvSpPr>
        <p:spPr>
          <a:xfrm>
            <a:off x="3835400" y="140918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BBCCADD-1F14-234C-BEF0-FCC6CBFF0286}"/>
              </a:ext>
            </a:extLst>
          </p:cNvPr>
          <p:cNvSpPr txBox="1"/>
          <p:nvPr/>
        </p:nvSpPr>
        <p:spPr>
          <a:xfrm>
            <a:off x="3848100" y="208228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PUT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A88437A-5875-9949-8A06-986BB48EDDA9}"/>
              </a:ext>
            </a:extLst>
          </p:cNvPr>
          <p:cNvSpPr txBox="1"/>
          <p:nvPr/>
        </p:nvSpPr>
        <p:spPr>
          <a:xfrm>
            <a:off x="3860800" y="2755384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PATCH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12A2BF7-79C6-BB44-A9D1-5C9F769609EE}"/>
              </a:ext>
            </a:extLst>
          </p:cNvPr>
          <p:cNvSpPr txBox="1"/>
          <p:nvPr/>
        </p:nvSpPr>
        <p:spPr>
          <a:xfrm>
            <a:off x="3873500" y="342848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2048896-99D7-5145-A2EF-7C984E81C794}"/>
              </a:ext>
            </a:extLst>
          </p:cNvPr>
          <p:cNvSpPr txBox="1"/>
          <p:nvPr/>
        </p:nvSpPr>
        <p:spPr>
          <a:xfrm>
            <a:off x="4936834" y="74993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/user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106FA7A-B508-334D-B2A2-2175C6A0CA37}"/>
              </a:ext>
            </a:extLst>
          </p:cNvPr>
          <p:cNvSpPr txBox="1"/>
          <p:nvPr/>
        </p:nvSpPr>
        <p:spPr>
          <a:xfrm>
            <a:off x="4936834" y="1410334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/user/2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7AAD9EC-860D-F847-B0FD-603ADDE6E25B}"/>
              </a:ext>
            </a:extLst>
          </p:cNvPr>
          <p:cNvSpPr txBox="1"/>
          <p:nvPr/>
        </p:nvSpPr>
        <p:spPr>
          <a:xfrm>
            <a:off x="4936834" y="2070734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/user/2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14FB18A-46FB-6A40-A289-89856B879214}"/>
              </a:ext>
            </a:extLst>
          </p:cNvPr>
          <p:cNvSpPr txBox="1"/>
          <p:nvPr/>
        </p:nvSpPr>
        <p:spPr>
          <a:xfrm>
            <a:off x="4936834" y="2731134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/user/2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AE7A02A-2A92-764E-81A5-272EB4242337}"/>
              </a:ext>
            </a:extLst>
          </p:cNvPr>
          <p:cNvSpPr txBox="1"/>
          <p:nvPr/>
        </p:nvSpPr>
        <p:spPr>
          <a:xfrm>
            <a:off x="4936834" y="3391534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/user/2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0BD5D15-4269-7040-8223-2BDD27452F3A}"/>
              </a:ext>
            </a:extLst>
          </p:cNvPr>
          <p:cNvSpPr/>
          <p:nvPr/>
        </p:nvSpPr>
        <p:spPr>
          <a:xfrm>
            <a:off x="3729557" y="495300"/>
            <a:ext cx="999834" cy="351789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F677E0A-2C60-014A-AD8B-24AA07FB787F}"/>
              </a:ext>
            </a:extLst>
          </p:cNvPr>
          <p:cNvSpPr txBox="1"/>
          <p:nvPr/>
        </p:nvSpPr>
        <p:spPr>
          <a:xfrm>
            <a:off x="3388266" y="4018393"/>
            <a:ext cx="1721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HTTP METHODS</a:t>
            </a:r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7454609-E364-FB49-8A0A-A071ABD8476F}"/>
              </a:ext>
            </a:extLst>
          </p:cNvPr>
          <p:cNvSpPr/>
          <p:nvPr/>
        </p:nvSpPr>
        <p:spPr>
          <a:xfrm>
            <a:off x="4847157" y="736084"/>
            <a:ext cx="771274" cy="3831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E500D57-98BF-5A4A-AF81-4F53A3265618}"/>
              </a:ext>
            </a:extLst>
          </p:cNvPr>
          <p:cNvSpPr/>
          <p:nvPr/>
        </p:nvSpPr>
        <p:spPr>
          <a:xfrm>
            <a:off x="4869787" y="1409184"/>
            <a:ext cx="654714" cy="3831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CCAA0C4-EF59-2A4E-B8EE-FE236FC5D53A}"/>
              </a:ext>
            </a:extLst>
          </p:cNvPr>
          <p:cNvCxnSpPr>
            <a:cxnSpLocks/>
            <a:endCxn id="151" idx="1"/>
          </p:cNvCxnSpPr>
          <p:nvPr/>
        </p:nvCxnSpPr>
        <p:spPr>
          <a:xfrm flipV="1">
            <a:off x="5758827" y="768983"/>
            <a:ext cx="992582" cy="73155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DFF3EDD4-2EC8-E04E-90F3-13BE2402B2C0}"/>
              </a:ext>
            </a:extLst>
          </p:cNvPr>
          <p:cNvSpPr txBox="1"/>
          <p:nvPr/>
        </p:nvSpPr>
        <p:spPr>
          <a:xfrm>
            <a:off x="6751409" y="584317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Id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B6D9EDC-64DE-C04C-AF1D-F624B3260486}"/>
              </a:ext>
            </a:extLst>
          </p:cNvPr>
          <p:cNvSpPr txBox="1"/>
          <p:nvPr/>
        </p:nvSpPr>
        <p:spPr>
          <a:xfrm>
            <a:off x="8940800" y="888999"/>
            <a:ext cx="1282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EDBDAFEF-B0E5-274E-B1D6-8565D2C7987A}"/>
              </a:ext>
            </a:extLst>
          </p:cNvPr>
          <p:cNvSpPr/>
          <p:nvPr/>
        </p:nvSpPr>
        <p:spPr>
          <a:xfrm>
            <a:off x="9321799" y="888999"/>
            <a:ext cx="139701" cy="286232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B026EAE-5107-4E46-A1C5-68440B90AA33}"/>
              </a:ext>
            </a:extLst>
          </p:cNvPr>
          <p:cNvSpPr txBox="1"/>
          <p:nvPr/>
        </p:nvSpPr>
        <p:spPr>
          <a:xfrm>
            <a:off x="8682352" y="3797816"/>
            <a:ext cx="1418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CRUD 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OPERATIONS</a:t>
            </a:r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C365FB2-88DF-FF4A-9678-0EB3E046D420}"/>
              </a:ext>
            </a:extLst>
          </p:cNvPr>
          <p:cNvSpPr/>
          <p:nvPr/>
        </p:nvSpPr>
        <p:spPr>
          <a:xfrm>
            <a:off x="952500" y="5499100"/>
            <a:ext cx="2197100" cy="495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 Placeholder 15">
            <a:extLst>
              <a:ext uri="{FF2B5EF4-FFF2-40B4-BE49-F238E27FC236}">
                <a16:creationId xmlns:a16="http://schemas.microsoft.com/office/drawing/2014/main" id="{9B7ACC74-D8E9-CA42-9B4C-43F1ADE97FDD}"/>
              </a:ext>
            </a:extLst>
          </p:cNvPr>
          <p:cNvSpPr txBox="1">
            <a:spLocks/>
          </p:cNvSpPr>
          <p:nvPr/>
        </p:nvSpPr>
        <p:spPr>
          <a:xfrm>
            <a:off x="977900" y="5575934"/>
            <a:ext cx="2197100" cy="3416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/deleteRoutesByUser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CC2FB925-5E0F-354D-9C6E-425191191DF5}"/>
              </a:ext>
            </a:extLst>
          </p:cNvPr>
          <p:cNvSpPr/>
          <p:nvPr/>
        </p:nvSpPr>
        <p:spPr>
          <a:xfrm>
            <a:off x="4305300" y="5511800"/>
            <a:ext cx="2720333" cy="495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5DA6B236-DEAD-6D47-BB1E-D35F649AD839}"/>
              </a:ext>
            </a:extLst>
          </p:cNvPr>
          <p:cNvCxnSpPr>
            <a:cxnSpLocks/>
          </p:cNvCxnSpPr>
          <p:nvPr/>
        </p:nvCxnSpPr>
        <p:spPr>
          <a:xfrm>
            <a:off x="3156847" y="5095001"/>
            <a:ext cx="109220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FB6AD8F-9BA8-8143-9FD3-B7B725F84AF2}"/>
              </a:ext>
            </a:extLst>
          </p:cNvPr>
          <p:cNvCxnSpPr>
            <a:cxnSpLocks/>
          </p:cNvCxnSpPr>
          <p:nvPr/>
        </p:nvCxnSpPr>
        <p:spPr>
          <a:xfrm>
            <a:off x="3149600" y="5759450"/>
            <a:ext cx="109220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5C2DCF14-6A8D-A64C-9567-B6F93B0DD677}"/>
              </a:ext>
            </a:extLst>
          </p:cNvPr>
          <p:cNvSpPr txBox="1"/>
          <p:nvPr/>
        </p:nvSpPr>
        <p:spPr>
          <a:xfrm>
            <a:off x="4292197" y="491033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FF2EB79-BD3B-1B47-98AC-1557FD0993C8}"/>
              </a:ext>
            </a:extLst>
          </p:cNvPr>
          <p:cNvSpPr txBox="1"/>
          <p:nvPr/>
        </p:nvSpPr>
        <p:spPr>
          <a:xfrm>
            <a:off x="4292412" y="557478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E477A5B-63A9-6246-B623-235839ADBDC3}"/>
              </a:ext>
            </a:extLst>
          </p:cNvPr>
          <p:cNvSpPr txBox="1"/>
          <p:nvPr/>
        </p:nvSpPr>
        <p:spPr>
          <a:xfrm>
            <a:off x="5168901" y="4910335"/>
            <a:ext cx="157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/user/3/routes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80C6BA5-A826-D440-90B5-4C66FA9615ED}"/>
              </a:ext>
            </a:extLst>
          </p:cNvPr>
          <p:cNvSpPr txBox="1"/>
          <p:nvPr/>
        </p:nvSpPr>
        <p:spPr>
          <a:xfrm>
            <a:off x="5089981" y="5574784"/>
            <a:ext cx="197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/users/3/routes/9 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6209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8" name="Picture 16" descr="page65image65031424">
            <a:extLst>
              <a:ext uri="{FF2B5EF4-FFF2-40B4-BE49-F238E27FC236}">
                <a16:creationId xmlns:a16="http://schemas.microsoft.com/office/drawing/2014/main" id="{F554ED23-F06E-6247-86D5-302C18EE5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516" y="2014882"/>
            <a:ext cx="3755666" cy="402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8C634A-0416-CE47-876A-176962B08CBC}"/>
              </a:ext>
            </a:extLst>
          </p:cNvPr>
          <p:cNvSpPr txBox="1"/>
          <p:nvPr/>
        </p:nvSpPr>
        <p:spPr>
          <a:xfrm>
            <a:off x="1728312" y="279400"/>
            <a:ext cx="3598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Send data as JSON (usually)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A3569D-54E6-AF44-B377-F5F1243D58E1}"/>
              </a:ext>
            </a:extLst>
          </p:cNvPr>
          <p:cNvSpPr txBox="1"/>
          <p:nvPr/>
        </p:nvSpPr>
        <p:spPr>
          <a:xfrm>
            <a:off x="3212870" y="113716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5236C-D568-CB4A-A886-734701DDD54C}"/>
              </a:ext>
            </a:extLst>
          </p:cNvPr>
          <p:cNvSpPr txBox="1"/>
          <p:nvPr/>
        </p:nvSpPr>
        <p:spPr>
          <a:xfrm>
            <a:off x="4812668" y="1137166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620795-96D7-094D-B693-A242F2942ABA}"/>
              </a:ext>
            </a:extLst>
          </p:cNvPr>
          <p:cNvSpPr txBox="1"/>
          <p:nvPr/>
        </p:nvSpPr>
        <p:spPr>
          <a:xfrm>
            <a:off x="6261100" y="1137166"/>
            <a:ext cx="153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Key-Value-Pair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AACA66-CC77-4546-B04F-3422ABBE81D7}"/>
              </a:ext>
            </a:extLst>
          </p:cNvPr>
          <p:cNvCxnSpPr>
            <a:cxnSpLocks/>
          </p:cNvCxnSpPr>
          <p:nvPr/>
        </p:nvCxnSpPr>
        <p:spPr>
          <a:xfrm flipH="1" flipV="1">
            <a:off x="3661065" y="1506498"/>
            <a:ext cx="544264" cy="883833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62556A-FE85-4C48-871A-DEBC50F58093}"/>
              </a:ext>
            </a:extLst>
          </p:cNvPr>
          <p:cNvCxnSpPr>
            <a:cxnSpLocks/>
          </p:cNvCxnSpPr>
          <p:nvPr/>
        </p:nvCxnSpPr>
        <p:spPr>
          <a:xfrm flipV="1">
            <a:off x="4716304" y="1506499"/>
            <a:ext cx="346170" cy="88383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4781B9-98EF-C846-A404-D3EC00A31EC9}"/>
              </a:ext>
            </a:extLst>
          </p:cNvPr>
          <p:cNvCxnSpPr>
            <a:cxnSpLocks/>
          </p:cNvCxnSpPr>
          <p:nvPr/>
        </p:nvCxnSpPr>
        <p:spPr>
          <a:xfrm flipH="1" flipV="1">
            <a:off x="5323643" y="1506498"/>
            <a:ext cx="289428" cy="117320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1DF4923-FE8E-0449-A001-376AAE07A877}"/>
              </a:ext>
            </a:extLst>
          </p:cNvPr>
          <p:cNvSpPr/>
          <p:nvPr/>
        </p:nvSpPr>
        <p:spPr>
          <a:xfrm>
            <a:off x="3811890" y="2898715"/>
            <a:ext cx="2001556" cy="29068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B605A8-FB1A-5E47-A096-66F95A2E48F2}"/>
              </a:ext>
            </a:extLst>
          </p:cNvPr>
          <p:cNvCxnSpPr>
            <a:cxnSpLocks/>
          </p:cNvCxnSpPr>
          <p:nvPr/>
        </p:nvCxnSpPr>
        <p:spPr>
          <a:xfrm flipV="1">
            <a:off x="5813446" y="1506498"/>
            <a:ext cx="803254" cy="147734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34BAD26-100F-3F44-8641-A4769DE7348E}"/>
              </a:ext>
            </a:extLst>
          </p:cNvPr>
          <p:cNvCxnSpPr>
            <a:cxnSpLocks/>
          </p:cNvCxnSpPr>
          <p:nvPr/>
        </p:nvCxnSpPr>
        <p:spPr>
          <a:xfrm flipH="1">
            <a:off x="4089400" y="3670300"/>
            <a:ext cx="133402" cy="27051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B257073-BD1E-454B-BAB4-2DDBA4F15C8D}"/>
              </a:ext>
            </a:extLst>
          </p:cNvPr>
          <p:cNvCxnSpPr>
            <a:cxnSpLocks/>
          </p:cNvCxnSpPr>
          <p:nvPr/>
        </p:nvCxnSpPr>
        <p:spPr>
          <a:xfrm>
            <a:off x="5129176" y="3463845"/>
            <a:ext cx="387531" cy="308411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63598DD-821F-A949-B31D-838FEC47EFE1}"/>
              </a:ext>
            </a:extLst>
          </p:cNvPr>
          <p:cNvCxnSpPr>
            <a:cxnSpLocks/>
          </p:cNvCxnSpPr>
          <p:nvPr/>
        </p:nvCxnSpPr>
        <p:spPr>
          <a:xfrm>
            <a:off x="3799847" y="6060632"/>
            <a:ext cx="0" cy="32732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AAE054-B276-4146-8221-57DA41E22CCB}"/>
              </a:ext>
            </a:extLst>
          </p:cNvPr>
          <p:cNvSpPr txBox="1"/>
          <p:nvPr/>
        </p:nvSpPr>
        <p:spPr>
          <a:xfrm>
            <a:off x="3580405" y="6396453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B951B0-5F0C-C444-80B5-705D4CB2CDF4}"/>
              </a:ext>
            </a:extLst>
          </p:cNvPr>
          <p:cNvSpPr txBox="1"/>
          <p:nvPr/>
        </p:nvSpPr>
        <p:spPr>
          <a:xfrm>
            <a:off x="5164687" y="6416759"/>
            <a:ext cx="68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11243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BCD9B560-7380-5743-BFCF-AE3BA74FBD74}"/>
              </a:ext>
            </a:extLst>
          </p:cNvPr>
          <p:cNvSpPr txBox="1"/>
          <p:nvPr/>
        </p:nvSpPr>
        <p:spPr>
          <a:xfrm>
            <a:off x="829959" y="1031392"/>
            <a:ext cx="1056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Stateless RESTful API: </a:t>
            </a:r>
            <a:r>
              <a:rPr lang="en-IN" dirty="0"/>
              <a:t>All state is handled </a:t>
            </a:r>
            <a:r>
              <a:rPr lang="en-IN" b="1" dirty="0"/>
              <a:t>on the client</a:t>
            </a:r>
            <a:r>
              <a:rPr lang="en-IN" dirty="0"/>
              <a:t>. This means that each request must contain </a:t>
            </a:r>
            <a:r>
              <a:rPr lang="en-IN" b="1" dirty="0"/>
              <a:t>all </a:t>
            </a:r>
            <a:r>
              <a:rPr lang="en-IN" dirty="0"/>
              <a:t>the information necessary to process a certain request. The server should </a:t>
            </a:r>
            <a:r>
              <a:rPr lang="en-IN" b="1" dirty="0"/>
              <a:t>not </a:t>
            </a:r>
            <a:r>
              <a:rPr lang="en-IN" dirty="0"/>
              <a:t>have to remember previous requests.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Examples of state: </a:t>
            </a:r>
            <a:endParaRPr lang="en-IN" dirty="0">
              <a:effectLst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0E4B811-3619-B445-9EBD-8A3E7A26B9AC}"/>
              </a:ext>
            </a:extLst>
          </p:cNvPr>
          <p:cNvSpPr/>
          <p:nvPr/>
        </p:nvSpPr>
        <p:spPr>
          <a:xfrm>
            <a:off x="3124200" y="1902102"/>
            <a:ext cx="994375" cy="495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7AFC83-B4E6-324A-A700-A6AE252845BA}"/>
              </a:ext>
            </a:extLst>
          </p:cNvPr>
          <p:cNvSpPr txBox="1"/>
          <p:nvPr/>
        </p:nvSpPr>
        <p:spPr>
          <a:xfrm>
            <a:off x="3124200" y="1965086"/>
            <a:ext cx="99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loggedIn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950C9AE-962B-FB41-A385-58F6F063C3AA}"/>
              </a:ext>
            </a:extLst>
          </p:cNvPr>
          <p:cNvSpPr/>
          <p:nvPr/>
        </p:nvSpPr>
        <p:spPr>
          <a:xfrm>
            <a:off x="4406900" y="1902102"/>
            <a:ext cx="1351908" cy="495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A4B45D-8A46-874B-8758-8B2C62676C2A}"/>
              </a:ext>
            </a:extLst>
          </p:cNvPr>
          <p:cNvSpPr txBox="1"/>
          <p:nvPr/>
        </p:nvSpPr>
        <p:spPr>
          <a:xfrm>
            <a:off x="4406899" y="1944676"/>
            <a:ext cx="1320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currentPage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C7355D-89A0-8540-A0B3-E38EECE9BF2E}"/>
              </a:ext>
            </a:extLst>
          </p:cNvPr>
          <p:cNvSpPr txBox="1"/>
          <p:nvPr/>
        </p:nvSpPr>
        <p:spPr>
          <a:xfrm>
            <a:off x="1257299" y="3073400"/>
            <a:ext cx="165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currentPage = 5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7491818-4021-3C40-84E9-699667A6D633}"/>
              </a:ext>
            </a:extLst>
          </p:cNvPr>
          <p:cNvSpPr/>
          <p:nvPr/>
        </p:nvSpPr>
        <p:spPr>
          <a:xfrm>
            <a:off x="1225817" y="3010416"/>
            <a:ext cx="1690141" cy="495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199D671-2900-854C-96CD-2E56F616B481}"/>
              </a:ext>
            </a:extLst>
          </p:cNvPr>
          <p:cNvSpPr/>
          <p:nvPr/>
        </p:nvSpPr>
        <p:spPr>
          <a:xfrm>
            <a:off x="1225817" y="4024175"/>
            <a:ext cx="2305226" cy="495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10D24C0-30AE-BA47-95E6-5DD52D05AC90}"/>
              </a:ext>
            </a:extLst>
          </p:cNvPr>
          <p:cNvSpPr txBox="1"/>
          <p:nvPr/>
        </p:nvSpPr>
        <p:spPr>
          <a:xfrm>
            <a:off x="1225817" y="4087159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56126F4-3007-A44A-8281-CD2617659341}"/>
              </a:ext>
            </a:extLst>
          </p:cNvPr>
          <p:cNvSpPr txBox="1"/>
          <p:nvPr/>
        </p:nvSpPr>
        <p:spPr>
          <a:xfrm>
            <a:off x="1824935" y="4087159"/>
            <a:ext cx="170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/tours/nextPage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3EBE055-D330-1E4E-9DF1-F5F59ADC1A06}"/>
              </a:ext>
            </a:extLst>
          </p:cNvPr>
          <p:cNvSpPr/>
          <p:nvPr/>
        </p:nvSpPr>
        <p:spPr>
          <a:xfrm>
            <a:off x="1232434" y="5308743"/>
            <a:ext cx="2305226" cy="495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9D2C8CA-C1C4-A945-B2F4-3EC180EAD099}"/>
              </a:ext>
            </a:extLst>
          </p:cNvPr>
          <p:cNvSpPr txBox="1"/>
          <p:nvPr/>
        </p:nvSpPr>
        <p:spPr>
          <a:xfrm>
            <a:off x="1232434" y="5371861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2D19348-7CBF-DC43-8CAC-5E78AD6172B0}"/>
              </a:ext>
            </a:extLst>
          </p:cNvPr>
          <p:cNvSpPr txBox="1"/>
          <p:nvPr/>
        </p:nvSpPr>
        <p:spPr>
          <a:xfrm>
            <a:off x="1781564" y="5371727"/>
            <a:ext cx="151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/tours/page/6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0170103-DFE0-B24C-BA0E-36178CFAB330}"/>
              </a:ext>
            </a:extLst>
          </p:cNvPr>
          <p:cNvCxnSpPr>
            <a:cxnSpLocks/>
          </p:cNvCxnSpPr>
          <p:nvPr/>
        </p:nvCxnSpPr>
        <p:spPr>
          <a:xfrm>
            <a:off x="3665836" y="4268350"/>
            <a:ext cx="223966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658744-C933-3244-A6F5-6F6F08F587D4}"/>
              </a:ext>
            </a:extLst>
          </p:cNvPr>
          <p:cNvCxnSpPr>
            <a:cxnSpLocks/>
          </p:cNvCxnSpPr>
          <p:nvPr/>
        </p:nvCxnSpPr>
        <p:spPr>
          <a:xfrm>
            <a:off x="3665836" y="5556393"/>
            <a:ext cx="223966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30DA82AB-8918-844D-A7F9-4DD6BD484DE5}"/>
              </a:ext>
            </a:extLst>
          </p:cNvPr>
          <p:cNvSpPr/>
          <p:nvPr/>
        </p:nvSpPr>
        <p:spPr>
          <a:xfrm>
            <a:off x="6121400" y="3799981"/>
            <a:ext cx="969659" cy="93673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316AE85-5F2A-FB4C-989C-A76D4688B667}"/>
              </a:ext>
            </a:extLst>
          </p:cNvPr>
          <p:cNvSpPr txBox="1"/>
          <p:nvPr/>
        </p:nvSpPr>
        <p:spPr>
          <a:xfrm>
            <a:off x="6221412" y="3945183"/>
            <a:ext cx="76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Web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6768573-2F15-4646-9101-C7A750EC03E6}"/>
              </a:ext>
            </a:extLst>
          </p:cNvPr>
          <p:cNvSpPr/>
          <p:nvPr/>
        </p:nvSpPr>
        <p:spPr>
          <a:xfrm>
            <a:off x="6113159" y="5088024"/>
            <a:ext cx="969659" cy="93673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03ACEF6-B250-9141-BBE5-5EBD6FCC449A}"/>
              </a:ext>
            </a:extLst>
          </p:cNvPr>
          <p:cNvSpPr txBox="1"/>
          <p:nvPr/>
        </p:nvSpPr>
        <p:spPr>
          <a:xfrm>
            <a:off x="6213171" y="5233226"/>
            <a:ext cx="76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Web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D83D84-5EFA-154C-9685-CEEF2FCFDF32}"/>
              </a:ext>
            </a:extLst>
          </p:cNvPr>
          <p:cNvSpPr/>
          <p:nvPr/>
        </p:nvSpPr>
        <p:spPr>
          <a:xfrm>
            <a:off x="7601216" y="3882750"/>
            <a:ext cx="3117584" cy="775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6109432-FBD9-554C-894D-A11F32E8DDA5}"/>
              </a:ext>
            </a:extLst>
          </p:cNvPr>
          <p:cNvSpPr txBox="1"/>
          <p:nvPr/>
        </p:nvSpPr>
        <p:spPr>
          <a:xfrm>
            <a:off x="7791267" y="3945183"/>
            <a:ext cx="2737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nextPage = currentPage + 1</a:t>
            </a:r>
          </a:p>
          <a:p>
            <a:r>
              <a:rPr lang="en-US" dirty="0"/>
              <a:t>send(nextPage) 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BFC3E51-530C-8448-892D-DFB379CEC135}"/>
              </a:ext>
            </a:extLst>
          </p:cNvPr>
          <p:cNvSpPr/>
          <p:nvPr/>
        </p:nvSpPr>
        <p:spPr>
          <a:xfrm>
            <a:off x="7601215" y="5270177"/>
            <a:ext cx="3117584" cy="572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87E59F9-6317-D04E-BD43-5EBD09AADE60}"/>
              </a:ext>
            </a:extLst>
          </p:cNvPr>
          <p:cNvSpPr txBox="1"/>
          <p:nvPr/>
        </p:nvSpPr>
        <p:spPr>
          <a:xfrm>
            <a:off x="7791267" y="540356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(6)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0BA694A-AD9A-AE43-8446-6314BA426DD9}"/>
              </a:ext>
            </a:extLst>
          </p:cNvPr>
          <p:cNvCxnSpPr>
            <a:cxnSpLocks/>
          </p:cNvCxnSpPr>
          <p:nvPr/>
        </p:nvCxnSpPr>
        <p:spPr>
          <a:xfrm flipH="1" flipV="1">
            <a:off x="3190276" y="5696138"/>
            <a:ext cx="309173" cy="45011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AC838D2-2365-1F4E-9C0C-877068801DC9}"/>
              </a:ext>
            </a:extLst>
          </p:cNvPr>
          <p:cNvSpPr txBox="1"/>
          <p:nvPr/>
        </p:nvSpPr>
        <p:spPr>
          <a:xfrm>
            <a:off x="2805055" y="6146248"/>
            <a:ext cx="298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STATE COMING FROM CLIENT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25C63B2-C9DE-E948-8AC3-CF373CD58786}"/>
              </a:ext>
            </a:extLst>
          </p:cNvPr>
          <p:cNvSpPr txBox="1"/>
          <p:nvPr/>
        </p:nvSpPr>
        <p:spPr>
          <a:xfrm>
            <a:off x="8322774" y="3118772"/>
            <a:ext cx="187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STATE ON SERVER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2682068-F499-7644-B950-55FEE2F697E9}"/>
              </a:ext>
            </a:extLst>
          </p:cNvPr>
          <p:cNvCxnSpPr>
            <a:cxnSpLocks/>
          </p:cNvCxnSpPr>
          <p:nvPr/>
        </p:nvCxnSpPr>
        <p:spPr>
          <a:xfrm flipV="1">
            <a:off x="9060960" y="3375572"/>
            <a:ext cx="199154" cy="61943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E7272CA-30E6-264D-ABD0-14B006913F9E}"/>
              </a:ext>
            </a:extLst>
          </p:cNvPr>
          <p:cNvSpPr/>
          <p:nvPr/>
        </p:nvSpPr>
        <p:spPr>
          <a:xfrm>
            <a:off x="838200" y="3670257"/>
            <a:ext cx="10153383" cy="125771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55DA1DD-0A01-AE45-BE28-F9E2BBE1CFBA}"/>
              </a:ext>
            </a:extLst>
          </p:cNvPr>
          <p:cNvCxnSpPr>
            <a:cxnSpLocks/>
          </p:cNvCxnSpPr>
          <p:nvPr/>
        </p:nvCxnSpPr>
        <p:spPr>
          <a:xfrm flipV="1">
            <a:off x="11008329" y="2895600"/>
            <a:ext cx="220628" cy="112198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EFB8A7A-D77E-7643-85A8-04A189583E60}"/>
              </a:ext>
            </a:extLst>
          </p:cNvPr>
          <p:cNvSpPr txBox="1"/>
          <p:nvPr/>
        </p:nvSpPr>
        <p:spPr>
          <a:xfrm>
            <a:off x="10718799" y="2521526"/>
            <a:ext cx="1090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BAD WAY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073A3AC-D2B3-6C48-A2A1-05BB364528D8}"/>
              </a:ext>
            </a:extLst>
          </p:cNvPr>
          <p:cNvSpPr txBox="1"/>
          <p:nvPr/>
        </p:nvSpPr>
        <p:spPr>
          <a:xfrm>
            <a:off x="1079500" y="381000"/>
            <a:ext cx="1574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STATELESS:</a:t>
            </a:r>
          </a:p>
        </p:txBody>
      </p:sp>
    </p:spTree>
    <p:extLst>
      <p:ext uri="{BB962C8B-B14F-4D97-AF65-F5344CB8AC3E}">
        <p14:creationId xmlns:p14="http://schemas.microsoft.com/office/powerpoint/2010/main" val="165898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335</Words>
  <Application>Microsoft Macintosh PowerPoint</Application>
  <PresentationFormat>Widescreen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REST API</vt:lpstr>
      <vt:lpstr> API</vt:lpstr>
      <vt:lpstr>THE REST ARCHITECTURE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API</dc:title>
  <dc:creator>Hayan Beigh</dc:creator>
  <cp:lastModifiedBy>Hayan Beigh</cp:lastModifiedBy>
  <cp:revision>4</cp:revision>
  <dcterms:created xsi:type="dcterms:W3CDTF">2021-12-09T16:43:19Z</dcterms:created>
  <dcterms:modified xsi:type="dcterms:W3CDTF">2021-12-09T19:10:53Z</dcterms:modified>
</cp:coreProperties>
</file>