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2"/>
  </p:notesMasterIdLst>
  <p:handoutMasterIdLst>
    <p:handoutMasterId r:id="rId173"/>
  </p:handoutMasterIdLst>
  <p:sldIdLst>
    <p:sldId id="503" r:id="rId2"/>
    <p:sldId id="276" r:id="rId3"/>
    <p:sldId id="665" r:id="rId4"/>
    <p:sldId id="666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662" r:id="rId40"/>
    <p:sldId id="663" r:id="rId41"/>
    <p:sldId id="664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556" r:id="rId61"/>
    <p:sldId id="557" r:id="rId62"/>
    <p:sldId id="558" r:id="rId63"/>
    <p:sldId id="559" r:id="rId64"/>
    <p:sldId id="560" r:id="rId65"/>
    <p:sldId id="561" r:id="rId66"/>
    <p:sldId id="562" r:id="rId67"/>
    <p:sldId id="563" r:id="rId68"/>
    <p:sldId id="564" r:id="rId69"/>
    <p:sldId id="565" r:id="rId70"/>
    <p:sldId id="566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5" r:id="rId80"/>
    <p:sldId id="576" r:id="rId81"/>
    <p:sldId id="577" r:id="rId82"/>
    <p:sldId id="578" r:id="rId83"/>
    <p:sldId id="579" r:id="rId84"/>
    <p:sldId id="580" r:id="rId85"/>
    <p:sldId id="581" r:id="rId86"/>
    <p:sldId id="582" r:id="rId87"/>
    <p:sldId id="583" r:id="rId88"/>
    <p:sldId id="584" r:id="rId89"/>
    <p:sldId id="585" r:id="rId90"/>
    <p:sldId id="586" r:id="rId91"/>
    <p:sldId id="587" r:id="rId92"/>
    <p:sldId id="588" r:id="rId93"/>
    <p:sldId id="589" r:id="rId94"/>
    <p:sldId id="590" r:id="rId95"/>
    <p:sldId id="591" r:id="rId96"/>
    <p:sldId id="592" r:id="rId97"/>
    <p:sldId id="593" r:id="rId98"/>
    <p:sldId id="594" r:id="rId99"/>
    <p:sldId id="595" r:id="rId100"/>
    <p:sldId id="596" r:id="rId101"/>
    <p:sldId id="597" r:id="rId102"/>
    <p:sldId id="598" r:id="rId103"/>
    <p:sldId id="599" r:id="rId104"/>
    <p:sldId id="600" r:id="rId105"/>
    <p:sldId id="601" r:id="rId106"/>
    <p:sldId id="602" r:id="rId107"/>
    <p:sldId id="603" r:id="rId108"/>
    <p:sldId id="604" r:id="rId109"/>
    <p:sldId id="605" r:id="rId110"/>
    <p:sldId id="606" r:id="rId111"/>
    <p:sldId id="607" r:id="rId112"/>
    <p:sldId id="608" r:id="rId113"/>
    <p:sldId id="609" r:id="rId114"/>
    <p:sldId id="610" r:id="rId115"/>
    <p:sldId id="611" r:id="rId116"/>
    <p:sldId id="612" r:id="rId117"/>
    <p:sldId id="613" r:id="rId118"/>
    <p:sldId id="614" r:id="rId119"/>
    <p:sldId id="615" r:id="rId120"/>
    <p:sldId id="616" r:id="rId121"/>
    <p:sldId id="617" r:id="rId122"/>
    <p:sldId id="618" r:id="rId123"/>
    <p:sldId id="619" r:id="rId124"/>
    <p:sldId id="620" r:id="rId125"/>
    <p:sldId id="621" r:id="rId126"/>
    <p:sldId id="622" r:id="rId127"/>
    <p:sldId id="623" r:id="rId128"/>
    <p:sldId id="624" r:id="rId129"/>
    <p:sldId id="625" r:id="rId130"/>
    <p:sldId id="626" r:id="rId131"/>
    <p:sldId id="627" r:id="rId132"/>
    <p:sldId id="628" r:id="rId133"/>
    <p:sldId id="629" r:id="rId134"/>
    <p:sldId id="630" r:id="rId135"/>
    <p:sldId id="631" r:id="rId136"/>
    <p:sldId id="632" r:id="rId137"/>
    <p:sldId id="633" r:id="rId138"/>
    <p:sldId id="634" r:id="rId139"/>
    <p:sldId id="635" r:id="rId140"/>
    <p:sldId id="636" r:id="rId141"/>
    <p:sldId id="637" r:id="rId142"/>
    <p:sldId id="638" r:id="rId143"/>
    <p:sldId id="639" r:id="rId144"/>
    <p:sldId id="640" r:id="rId145"/>
    <p:sldId id="641" r:id="rId146"/>
    <p:sldId id="642" r:id="rId147"/>
    <p:sldId id="643" r:id="rId148"/>
    <p:sldId id="644" r:id="rId149"/>
    <p:sldId id="645" r:id="rId150"/>
    <p:sldId id="646" r:id="rId151"/>
    <p:sldId id="647" r:id="rId152"/>
    <p:sldId id="648" r:id="rId153"/>
    <p:sldId id="649" r:id="rId154"/>
    <p:sldId id="650" r:id="rId155"/>
    <p:sldId id="651" r:id="rId156"/>
    <p:sldId id="652" r:id="rId157"/>
    <p:sldId id="653" r:id="rId158"/>
    <p:sldId id="654" r:id="rId159"/>
    <p:sldId id="655" r:id="rId160"/>
    <p:sldId id="656" r:id="rId161"/>
    <p:sldId id="657" r:id="rId162"/>
    <p:sldId id="658" r:id="rId163"/>
    <p:sldId id="659" r:id="rId164"/>
    <p:sldId id="660" r:id="rId165"/>
    <p:sldId id="661" r:id="rId166"/>
    <p:sldId id="349" r:id="rId167"/>
    <p:sldId id="401" r:id="rId168"/>
    <p:sldId id="259" r:id="rId169"/>
    <p:sldId id="493" r:id="rId170"/>
    <p:sldId id="405" r:id="rId1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DP Brief History" id="{C242050E-447B-41FD-BFA3-F207B4C28BE7}">
          <p14:sldIdLst>
            <p14:sldId id="665"/>
            <p14:sldId id="666"/>
          </p14:sldIdLst>
        </p14:section>
        <p14:section name="Fibonacci Sequence" id="{A4BC1508-2E9E-4F89-B2DE-76EC12EF55C2}">
          <p14:sldIdLst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Fibonacci Sequence with DP" id="{A3F367FF-DBF4-48E1-A86C-4DA2A91EDE77}">
          <p14:sldIdLst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ibonacci Sequence" id="{8C28133B-7836-4CEE-9632-E104803B15DC}">
          <p14:sldIdLst>
            <p14:sldId id="532"/>
            <p14:sldId id="533"/>
            <p14:sldId id="534"/>
            <p14:sldId id="535"/>
            <p14:sldId id="536"/>
            <p14:sldId id="537"/>
            <p14:sldId id="662"/>
            <p14:sldId id="663"/>
            <p14:sldId id="664"/>
          </p14:sldIdLst>
        </p14:section>
        <p14:section name="LIS" id="{7200CDE2-B3A6-4918-8999-930004FF0A56}">
          <p14:sldIdLst>
            <p14:sldId id="538"/>
            <p14:sldId id="539"/>
          </p14:sldIdLst>
        </p14:section>
        <p14:section name="LIS Top-Down" id="{8CF71078-4709-4145-BC77-3ED406BB2694}">
          <p14:sldIdLst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LIS Bottom-Up" id="{8834A3F0-409F-46D7-93DC-A97B26D67BB1}">
          <p14:sldIdLst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</p14:sldIdLst>
        </p14:section>
        <p14:section name="Move Down/Right Sum" id="{C019648E-507C-4CD6-9E3C-617645FA3500}">
          <p14:sldIdLst>
            <p14:sldId id="598"/>
            <p14:sldId id="599"/>
          </p14:sldIdLst>
        </p14:section>
        <p14:section name="Move D/R Optimal Substructure" id="{E2BB872A-5586-4C3E-A295-3123485FC003}">
          <p14:sldIdLst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</p14:sldIdLst>
        </p14:section>
        <p14:section name="Rod Cutting Problem" id="{3781291C-0F7C-44FB-B79C-3F24336CAB97}">
          <p14:sldIdLst>
            <p14:sldId id="643"/>
            <p14:sldId id="644"/>
          </p14:sldIdLst>
        </p14:section>
        <p14:section name="Rod Cutting Recursive Top-Down" id="{58BAD87D-9BFA-442E-93C7-007B3FC75336}">
          <p14:sldIdLst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2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93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AD48D-5434-40E0-AE6A-D500980CB0B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1CD274F-962A-4EEA-B328-CB95CB3166DE}">
      <dgm:prSet phldrT="[Text]" phldr="1"/>
      <dgm:spPr/>
      <dgm:t>
        <a:bodyPr/>
        <a:lstStyle/>
        <a:p>
          <a:endParaRPr lang="en-US"/>
        </a:p>
      </dgm:t>
    </dgm:pt>
    <dgm:pt modelId="{4135A7B5-D508-423E-9463-811D7977C2E4}" type="parTrans" cxnId="{8A21CAE9-ED60-4FA4-B30F-96A207956347}">
      <dgm:prSet/>
      <dgm:spPr/>
      <dgm:t>
        <a:bodyPr/>
        <a:lstStyle/>
        <a:p>
          <a:endParaRPr lang="en-US"/>
        </a:p>
      </dgm:t>
    </dgm:pt>
    <dgm:pt modelId="{A74C60F4-E9EF-4FDD-9E64-C1FF1D311A0C}" type="sibTrans" cxnId="{8A21CAE9-ED60-4FA4-B30F-96A207956347}">
      <dgm:prSet/>
      <dgm:spPr/>
      <dgm:t>
        <a:bodyPr/>
        <a:lstStyle/>
        <a:p>
          <a:endParaRPr lang="en-US"/>
        </a:p>
      </dgm:t>
    </dgm:pt>
    <dgm:pt modelId="{FBCA8CC7-0559-45C0-99DD-5E5AD4C7E156}">
      <dgm:prSet phldrT="[Text]" phldr="1"/>
      <dgm:spPr/>
      <dgm:t>
        <a:bodyPr/>
        <a:lstStyle/>
        <a:p>
          <a:endParaRPr lang="en-US"/>
        </a:p>
      </dgm:t>
    </dgm:pt>
    <dgm:pt modelId="{5A5E3879-1304-454B-A9B2-9D8C8CE8262F}" type="sibTrans" cxnId="{94C76B54-5538-4967-8FA7-D7FAC9746DCD}">
      <dgm:prSet/>
      <dgm:spPr/>
      <dgm:t>
        <a:bodyPr/>
        <a:lstStyle/>
        <a:p>
          <a:endParaRPr lang="en-US"/>
        </a:p>
      </dgm:t>
    </dgm:pt>
    <dgm:pt modelId="{61E36CC0-5AD5-4E28-AEED-2D73E6515E93}" type="parTrans" cxnId="{94C76B54-5538-4967-8FA7-D7FAC9746DCD}">
      <dgm:prSet/>
      <dgm:spPr/>
      <dgm:t>
        <a:bodyPr/>
        <a:lstStyle/>
        <a:p>
          <a:endParaRPr lang="en-US"/>
        </a:p>
      </dgm:t>
    </dgm:pt>
    <dgm:pt modelId="{A59C2B25-BAE0-453F-BB26-D602FA8B86FE}">
      <dgm:prSet phldrT="[Text]" phldr="1"/>
      <dgm:spPr/>
      <dgm:t>
        <a:bodyPr/>
        <a:lstStyle/>
        <a:p>
          <a:endParaRPr lang="en-US" dirty="0"/>
        </a:p>
      </dgm:t>
    </dgm:pt>
    <dgm:pt modelId="{7A6F0821-4EDE-4D0F-8938-BE7350127677}" type="sibTrans" cxnId="{B8933925-E755-46CB-9B51-110570BDFE2F}">
      <dgm:prSet/>
      <dgm:spPr/>
      <dgm:t>
        <a:bodyPr/>
        <a:lstStyle/>
        <a:p>
          <a:endParaRPr lang="en-US"/>
        </a:p>
      </dgm:t>
    </dgm:pt>
    <dgm:pt modelId="{F51BEF6E-89DB-40BB-AFB8-10C8CEA8DD73}" type="parTrans" cxnId="{B8933925-E755-46CB-9B51-110570BDFE2F}">
      <dgm:prSet/>
      <dgm:spPr/>
      <dgm:t>
        <a:bodyPr/>
        <a:lstStyle/>
        <a:p>
          <a:endParaRPr lang="en-US"/>
        </a:p>
      </dgm:t>
    </dgm:pt>
    <dgm:pt modelId="{81F5404C-679F-4C51-85B7-7EFB9A02DC39}">
      <dgm:prSet phldrT="[Text]" phldr="1"/>
      <dgm:spPr/>
      <dgm:t>
        <a:bodyPr/>
        <a:lstStyle/>
        <a:p>
          <a:endParaRPr lang="en-US" dirty="0"/>
        </a:p>
      </dgm:t>
    </dgm:pt>
    <dgm:pt modelId="{AFB49BDB-C7ED-4CBB-9751-EB97605E2D4D}" type="sibTrans" cxnId="{D81D9AAD-02FD-4E6D-8970-B2CF7DA8E5BB}">
      <dgm:prSet/>
      <dgm:spPr/>
      <dgm:t>
        <a:bodyPr/>
        <a:lstStyle/>
        <a:p>
          <a:endParaRPr lang="en-US"/>
        </a:p>
      </dgm:t>
    </dgm:pt>
    <dgm:pt modelId="{64A690BB-CCF1-4108-9D9D-B88B9BF26597}" type="parTrans" cxnId="{D81D9AAD-02FD-4E6D-8970-B2CF7DA8E5BB}">
      <dgm:prSet/>
      <dgm:spPr/>
      <dgm:t>
        <a:bodyPr/>
        <a:lstStyle/>
        <a:p>
          <a:endParaRPr lang="en-US"/>
        </a:p>
      </dgm:t>
    </dgm:pt>
    <dgm:pt modelId="{5389D48A-3C7D-4FE9-8A5F-8A0B33DEECD3}">
      <dgm:prSet phldrT="[Text]" phldr="1"/>
      <dgm:spPr/>
      <dgm:t>
        <a:bodyPr/>
        <a:lstStyle/>
        <a:p>
          <a:endParaRPr lang="en-US" dirty="0"/>
        </a:p>
      </dgm:t>
    </dgm:pt>
    <dgm:pt modelId="{CC88C90A-D922-4679-A5DD-8244E1EB237D}" type="sibTrans" cxnId="{C5C07864-0AE6-4D4E-BC35-1C1E0643866A}">
      <dgm:prSet/>
      <dgm:spPr/>
      <dgm:t>
        <a:bodyPr/>
        <a:lstStyle/>
        <a:p>
          <a:endParaRPr lang="en-US"/>
        </a:p>
      </dgm:t>
    </dgm:pt>
    <dgm:pt modelId="{BE99570F-499F-4B15-8A8E-E8C3D5C406D9}" type="parTrans" cxnId="{C5C07864-0AE6-4D4E-BC35-1C1E0643866A}">
      <dgm:prSet/>
      <dgm:spPr/>
      <dgm:t>
        <a:bodyPr/>
        <a:lstStyle/>
        <a:p>
          <a:endParaRPr lang="en-US"/>
        </a:p>
      </dgm:t>
    </dgm:pt>
    <dgm:pt modelId="{59A2182C-355B-450A-9EE2-D2E827EE15C1}" type="pres">
      <dgm:prSet presAssocID="{A59AD48D-5434-40E0-AE6A-D500980CB0B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D4FAE6-9C21-4DD5-81AA-2B8E3F059B7F}" type="pres">
      <dgm:prSet presAssocID="{A59C2B25-BAE0-453F-BB26-D602FA8B86FE}" presName="dummy" presStyleCnt="0"/>
      <dgm:spPr/>
    </dgm:pt>
    <dgm:pt modelId="{09322FE7-CFC0-4D60-8922-745999B07ABB}" type="pres">
      <dgm:prSet presAssocID="{A59C2B25-BAE0-453F-BB26-D602FA8B86FE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FAD8D-87E6-4E91-9A24-E16406FAA1A2}" type="pres">
      <dgm:prSet presAssocID="{7A6F0821-4EDE-4D0F-8938-BE7350127677}" presName="sibTrans" presStyleLbl="node1" presStyleIdx="0" presStyleCnt="5"/>
      <dgm:spPr/>
      <dgm:t>
        <a:bodyPr/>
        <a:lstStyle/>
        <a:p>
          <a:endParaRPr lang="en-US"/>
        </a:p>
      </dgm:t>
    </dgm:pt>
    <dgm:pt modelId="{C97744A7-CEC5-4A83-8DD9-0FFB069B17B9}" type="pres">
      <dgm:prSet presAssocID="{FBCA8CC7-0559-45C0-99DD-5E5AD4C7E156}" presName="dummy" presStyleCnt="0"/>
      <dgm:spPr/>
    </dgm:pt>
    <dgm:pt modelId="{616B79E5-19B4-4A41-BC65-3B3635450F6C}" type="pres">
      <dgm:prSet presAssocID="{FBCA8CC7-0559-45C0-99DD-5E5AD4C7E15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2A6BD-4FB7-4039-8E02-8CA647A641A0}" type="pres">
      <dgm:prSet presAssocID="{5A5E3879-1304-454B-A9B2-9D8C8CE8262F}" presName="sibTrans" presStyleLbl="node1" presStyleIdx="1" presStyleCnt="5"/>
      <dgm:spPr/>
      <dgm:t>
        <a:bodyPr/>
        <a:lstStyle/>
        <a:p>
          <a:endParaRPr lang="en-US"/>
        </a:p>
      </dgm:t>
    </dgm:pt>
    <dgm:pt modelId="{ADD365A1-7788-41D0-A8A6-E4EEB728F8D2}" type="pres">
      <dgm:prSet presAssocID="{71CD274F-962A-4EEA-B328-CB95CB3166DE}" presName="dummy" presStyleCnt="0"/>
      <dgm:spPr/>
    </dgm:pt>
    <dgm:pt modelId="{3F36EEB0-100C-4292-A890-7A87E957CAE9}" type="pres">
      <dgm:prSet presAssocID="{71CD274F-962A-4EEA-B328-CB95CB3166DE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AB1C3-D311-426F-ADA7-6BF32B28EC08}" type="pres">
      <dgm:prSet presAssocID="{A74C60F4-E9EF-4FDD-9E64-C1FF1D311A0C}" presName="sibTrans" presStyleLbl="node1" presStyleIdx="2" presStyleCnt="5"/>
      <dgm:spPr/>
      <dgm:t>
        <a:bodyPr/>
        <a:lstStyle/>
        <a:p>
          <a:endParaRPr lang="en-US"/>
        </a:p>
      </dgm:t>
    </dgm:pt>
    <dgm:pt modelId="{D4C84229-B765-46E0-91EE-3EEFADAFBAB7}" type="pres">
      <dgm:prSet presAssocID="{81F5404C-679F-4C51-85B7-7EFB9A02DC39}" presName="dummy" presStyleCnt="0"/>
      <dgm:spPr/>
    </dgm:pt>
    <dgm:pt modelId="{49572798-FD1E-4B47-8B00-BE1F9C597ECC}" type="pres">
      <dgm:prSet presAssocID="{81F5404C-679F-4C51-85B7-7EFB9A02DC39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8C011-2200-4A69-AF64-2C75A77A8584}" type="pres">
      <dgm:prSet presAssocID="{AFB49BDB-C7ED-4CBB-9751-EB97605E2D4D}" presName="sibTrans" presStyleLbl="node1" presStyleIdx="3" presStyleCnt="5"/>
      <dgm:spPr/>
      <dgm:t>
        <a:bodyPr/>
        <a:lstStyle/>
        <a:p>
          <a:endParaRPr lang="en-US"/>
        </a:p>
      </dgm:t>
    </dgm:pt>
    <dgm:pt modelId="{BB63E20E-FDA7-48C7-892D-BB1563357408}" type="pres">
      <dgm:prSet presAssocID="{5389D48A-3C7D-4FE9-8A5F-8A0B33DEECD3}" presName="dummy" presStyleCnt="0"/>
      <dgm:spPr/>
    </dgm:pt>
    <dgm:pt modelId="{E0C6365E-FD42-4649-9267-C07D01DFD6B8}" type="pres">
      <dgm:prSet presAssocID="{5389D48A-3C7D-4FE9-8A5F-8A0B33DEECD3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06C5F-21D2-431C-80A7-92D500874488}" type="pres">
      <dgm:prSet presAssocID="{CC88C90A-D922-4679-A5DD-8244E1EB237D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6A381009-7268-4BDB-A5B7-7107601FD550}" type="presOf" srcId="{A59AD48D-5434-40E0-AE6A-D500980CB0B8}" destId="{59A2182C-355B-450A-9EE2-D2E827EE15C1}" srcOrd="0" destOrd="0" presId="urn:microsoft.com/office/officeart/2005/8/layout/cycle1"/>
    <dgm:cxn modelId="{DFAB8419-9CCC-45FF-A1DA-CDFA04626F8F}" type="presOf" srcId="{CC88C90A-D922-4679-A5DD-8244E1EB237D}" destId="{E7206C5F-21D2-431C-80A7-92D500874488}" srcOrd="0" destOrd="0" presId="urn:microsoft.com/office/officeart/2005/8/layout/cycle1"/>
    <dgm:cxn modelId="{38AA48FF-2F10-493F-9738-DC72AD3C2493}" type="presOf" srcId="{81F5404C-679F-4C51-85B7-7EFB9A02DC39}" destId="{49572798-FD1E-4B47-8B00-BE1F9C597ECC}" srcOrd="0" destOrd="0" presId="urn:microsoft.com/office/officeart/2005/8/layout/cycle1"/>
    <dgm:cxn modelId="{E90850B4-5319-4568-BA1D-71F27AB5A37E}" type="presOf" srcId="{71CD274F-962A-4EEA-B328-CB95CB3166DE}" destId="{3F36EEB0-100C-4292-A890-7A87E957CAE9}" srcOrd="0" destOrd="0" presId="urn:microsoft.com/office/officeart/2005/8/layout/cycle1"/>
    <dgm:cxn modelId="{C5C07864-0AE6-4D4E-BC35-1C1E0643866A}" srcId="{A59AD48D-5434-40E0-AE6A-D500980CB0B8}" destId="{5389D48A-3C7D-4FE9-8A5F-8A0B33DEECD3}" srcOrd="4" destOrd="0" parTransId="{BE99570F-499F-4B15-8A8E-E8C3D5C406D9}" sibTransId="{CC88C90A-D922-4679-A5DD-8244E1EB237D}"/>
    <dgm:cxn modelId="{376E6FBB-6EB9-4888-B025-3B2A5191EFFC}" type="presOf" srcId="{5A5E3879-1304-454B-A9B2-9D8C8CE8262F}" destId="{D742A6BD-4FB7-4039-8E02-8CA647A641A0}" srcOrd="0" destOrd="0" presId="urn:microsoft.com/office/officeart/2005/8/layout/cycle1"/>
    <dgm:cxn modelId="{8A21CAE9-ED60-4FA4-B30F-96A207956347}" srcId="{A59AD48D-5434-40E0-AE6A-D500980CB0B8}" destId="{71CD274F-962A-4EEA-B328-CB95CB3166DE}" srcOrd="2" destOrd="0" parTransId="{4135A7B5-D508-423E-9463-811D7977C2E4}" sibTransId="{A74C60F4-E9EF-4FDD-9E64-C1FF1D311A0C}"/>
    <dgm:cxn modelId="{D81D9AAD-02FD-4E6D-8970-B2CF7DA8E5BB}" srcId="{A59AD48D-5434-40E0-AE6A-D500980CB0B8}" destId="{81F5404C-679F-4C51-85B7-7EFB9A02DC39}" srcOrd="3" destOrd="0" parTransId="{64A690BB-CCF1-4108-9D9D-B88B9BF26597}" sibTransId="{AFB49BDB-C7ED-4CBB-9751-EB97605E2D4D}"/>
    <dgm:cxn modelId="{CE0560BD-E910-4ECC-B3E6-11E67FDFF562}" type="presOf" srcId="{A74C60F4-E9EF-4FDD-9E64-C1FF1D311A0C}" destId="{DB0AB1C3-D311-426F-ADA7-6BF32B28EC08}" srcOrd="0" destOrd="0" presId="urn:microsoft.com/office/officeart/2005/8/layout/cycle1"/>
    <dgm:cxn modelId="{137C7DFA-4155-4AE3-9D3D-39726C4E038E}" type="presOf" srcId="{5389D48A-3C7D-4FE9-8A5F-8A0B33DEECD3}" destId="{E0C6365E-FD42-4649-9267-C07D01DFD6B8}" srcOrd="0" destOrd="0" presId="urn:microsoft.com/office/officeart/2005/8/layout/cycle1"/>
    <dgm:cxn modelId="{4688CBDC-C9EA-4831-993A-C6F51EF249A3}" type="presOf" srcId="{A59C2B25-BAE0-453F-BB26-D602FA8B86FE}" destId="{09322FE7-CFC0-4D60-8922-745999B07ABB}" srcOrd="0" destOrd="0" presId="urn:microsoft.com/office/officeart/2005/8/layout/cycle1"/>
    <dgm:cxn modelId="{A0AA3C64-773C-48A3-AF2A-A685A01C7AE3}" type="presOf" srcId="{AFB49BDB-C7ED-4CBB-9751-EB97605E2D4D}" destId="{8998C011-2200-4A69-AF64-2C75A77A8584}" srcOrd="0" destOrd="0" presId="urn:microsoft.com/office/officeart/2005/8/layout/cycle1"/>
    <dgm:cxn modelId="{B8933925-E755-46CB-9B51-110570BDFE2F}" srcId="{A59AD48D-5434-40E0-AE6A-D500980CB0B8}" destId="{A59C2B25-BAE0-453F-BB26-D602FA8B86FE}" srcOrd="0" destOrd="0" parTransId="{F51BEF6E-89DB-40BB-AFB8-10C8CEA8DD73}" sibTransId="{7A6F0821-4EDE-4D0F-8938-BE7350127677}"/>
    <dgm:cxn modelId="{94C76B54-5538-4967-8FA7-D7FAC9746DCD}" srcId="{A59AD48D-5434-40E0-AE6A-D500980CB0B8}" destId="{FBCA8CC7-0559-45C0-99DD-5E5AD4C7E156}" srcOrd="1" destOrd="0" parTransId="{61E36CC0-5AD5-4E28-AEED-2D73E6515E93}" sibTransId="{5A5E3879-1304-454B-A9B2-9D8C8CE8262F}"/>
    <dgm:cxn modelId="{E312F1C2-7076-4AE5-8BDA-2FE0EC8810D1}" type="presOf" srcId="{FBCA8CC7-0559-45C0-99DD-5E5AD4C7E156}" destId="{616B79E5-19B4-4A41-BC65-3B3635450F6C}" srcOrd="0" destOrd="0" presId="urn:microsoft.com/office/officeart/2005/8/layout/cycle1"/>
    <dgm:cxn modelId="{4F404624-9970-4A84-8897-404729F4BDB4}" type="presOf" srcId="{7A6F0821-4EDE-4D0F-8938-BE7350127677}" destId="{D75FAD8D-87E6-4E91-9A24-E16406FAA1A2}" srcOrd="0" destOrd="0" presId="urn:microsoft.com/office/officeart/2005/8/layout/cycle1"/>
    <dgm:cxn modelId="{1EE41EA7-D6C4-4E1F-9944-8ACFCD9E60AA}" type="presParOf" srcId="{59A2182C-355B-450A-9EE2-D2E827EE15C1}" destId="{0BD4FAE6-9C21-4DD5-81AA-2B8E3F059B7F}" srcOrd="0" destOrd="0" presId="urn:microsoft.com/office/officeart/2005/8/layout/cycle1"/>
    <dgm:cxn modelId="{F73B314C-48BD-4AB2-ABB6-3EB75747A265}" type="presParOf" srcId="{59A2182C-355B-450A-9EE2-D2E827EE15C1}" destId="{09322FE7-CFC0-4D60-8922-745999B07ABB}" srcOrd="1" destOrd="0" presId="urn:microsoft.com/office/officeart/2005/8/layout/cycle1"/>
    <dgm:cxn modelId="{079381D8-CF31-4A8B-BBAA-273A5A766B84}" type="presParOf" srcId="{59A2182C-355B-450A-9EE2-D2E827EE15C1}" destId="{D75FAD8D-87E6-4E91-9A24-E16406FAA1A2}" srcOrd="2" destOrd="0" presId="urn:microsoft.com/office/officeart/2005/8/layout/cycle1"/>
    <dgm:cxn modelId="{8173F668-8B4C-45BA-8965-80BA41B1C87A}" type="presParOf" srcId="{59A2182C-355B-450A-9EE2-D2E827EE15C1}" destId="{C97744A7-CEC5-4A83-8DD9-0FFB069B17B9}" srcOrd="3" destOrd="0" presId="urn:microsoft.com/office/officeart/2005/8/layout/cycle1"/>
    <dgm:cxn modelId="{D5F77841-E9B3-45EF-9954-CBCDC8B082D4}" type="presParOf" srcId="{59A2182C-355B-450A-9EE2-D2E827EE15C1}" destId="{616B79E5-19B4-4A41-BC65-3B3635450F6C}" srcOrd="4" destOrd="0" presId="urn:microsoft.com/office/officeart/2005/8/layout/cycle1"/>
    <dgm:cxn modelId="{8B119312-05A0-430A-A82B-1A4B6D0BE999}" type="presParOf" srcId="{59A2182C-355B-450A-9EE2-D2E827EE15C1}" destId="{D742A6BD-4FB7-4039-8E02-8CA647A641A0}" srcOrd="5" destOrd="0" presId="urn:microsoft.com/office/officeart/2005/8/layout/cycle1"/>
    <dgm:cxn modelId="{1B244830-CF99-4516-9C3E-F2495A322D64}" type="presParOf" srcId="{59A2182C-355B-450A-9EE2-D2E827EE15C1}" destId="{ADD365A1-7788-41D0-A8A6-E4EEB728F8D2}" srcOrd="6" destOrd="0" presId="urn:microsoft.com/office/officeart/2005/8/layout/cycle1"/>
    <dgm:cxn modelId="{DCE48E3D-A5E0-4EA1-8004-F6D31FFD6DAC}" type="presParOf" srcId="{59A2182C-355B-450A-9EE2-D2E827EE15C1}" destId="{3F36EEB0-100C-4292-A890-7A87E957CAE9}" srcOrd="7" destOrd="0" presId="urn:microsoft.com/office/officeart/2005/8/layout/cycle1"/>
    <dgm:cxn modelId="{D7725FB8-D018-4B1E-8861-D3BB6BB69C88}" type="presParOf" srcId="{59A2182C-355B-450A-9EE2-D2E827EE15C1}" destId="{DB0AB1C3-D311-426F-ADA7-6BF32B28EC08}" srcOrd="8" destOrd="0" presId="urn:microsoft.com/office/officeart/2005/8/layout/cycle1"/>
    <dgm:cxn modelId="{9C0CD888-234B-4F87-9372-96068745DBEA}" type="presParOf" srcId="{59A2182C-355B-450A-9EE2-D2E827EE15C1}" destId="{D4C84229-B765-46E0-91EE-3EEFADAFBAB7}" srcOrd="9" destOrd="0" presId="urn:microsoft.com/office/officeart/2005/8/layout/cycle1"/>
    <dgm:cxn modelId="{BF9E067A-51F9-4C34-8C7F-390B62252257}" type="presParOf" srcId="{59A2182C-355B-450A-9EE2-D2E827EE15C1}" destId="{49572798-FD1E-4B47-8B00-BE1F9C597ECC}" srcOrd="10" destOrd="0" presId="urn:microsoft.com/office/officeart/2005/8/layout/cycle1"/>
    <dgm:cxn modelId="{F8A068A3-B436-41C3-9C56-249A18EA86A0}" type="presParOf" srcId="{59A2182C-355B-450A-9EE2-D2E827EE15C1}" destId="{8998C011-2200-4A69-AF64-2C75A77A8584}" srcOrd="11" destOrd="0" presId="urn:microsoft.com/office/officeart/2005/8/layout/cycle1"/>
    <dgm:cxn modelId="{D934364B-36D8-4B04-A123-284F13A092BF}" type="presParOf" srcId="{59A2182C-355B-450A-9EE2-D2E827EE15C1}" destId="{BB63E20E-FDA7-48C7-892D-BB1563357408}" srcOrd="12" destOrd="0" presId="urn:microsoft.com/office/officeart/2005/8/layout/cycle1"/>
    <dgm:cxn modelId="{FDC5EE48-BBE4-4EC0-BC31-6512E2380D97}" type="presParOf" srcId="{59A2182C-355B-450A-9EE2-D2E827EE15C1}" destId="{E0C6365E-FD42-4649-9267-C07D01DFD6B8}" srcOrd="13" destOrd="0" presId="urn:microsoft.com/office/officeart/2005/8/layout/cycle1"/>
    <dgm:cxn modelId="{F3588FA2-16BD-45C7-B218-48431B0F12E9}" type="presParOf" srcId="{59A2182C-355B-450A-9EE2-D2E827EE15C1}" destId="{E7206C5F-21D2-431C-80A7-92D50087448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1FA04-F3CF-4121-ABB4-45D5F0A7F33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3114F3D-66FE-4E5A-94E7-907AF799EDA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3CC797A-DB44-454A-B194-CDE7C393C05A}" type="parTrans" cxnId="{01AA1609-E6D1-40E2-BFEB-BBC3E829FC54}">
      <dgm:prSet/>
      <dgm:spPr/>
      <dgm:t>
        <a:bodyPr/>
        <a:lstStyle/>
        <a:p>
          <a:endParaRPr lang="en-US"/>
        </a:p>
      </dgm:t>
    </dgm:pt>
    <dgm:pt modelId="{69189766-47BF-40B1-AEF2-F0A17DD11D76}" type="sibTrans" cxnId="{01AA1609-E6D1-40E2-BFEB-BBC3E829FC54}">
      <dgm:prSet/>
      <dgm:spPr/>
      <dgm:t>
        <a:bodyPr/>
        <a:lstStyle/>
        <a:p>
          <a:endParaRPr lang="en-US"/>
        </a:p>
      </dgm:t>
    </dgm:pt>
    <dgm:pt modelId="{3624E968-1117-493C-AF6A-3634529D704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D41000F-FBE1-414A-9E9D-15CBCF34BECC}" type="parTrans" cxnId="{CC312E46-EB7D-470C-B420-84EFE15DDA01}">
      <dgm:prSet/>
      <dgm:spPr/>
      <dgm:t>
        <a:bodyPr/>
        <a:lstStyle/>
        <a:p>
          <a:endParaRPr lang="en-US"/>
        </a:p>
      </dgm:t>
    </dgm:pt>
    <dgm:pt modelId="{A62F835A-D1DD-4B58-B6C3-A38CA6C5E56E}" type="sibTrans" cxnId="{CC312E46-EB7D-470C-B420-84EFE15DDA01}">
      <dgm:prSet/>
      <dgm:spPr/>
      <dgm:t>
        <a:bodyPr/>
        <a:lstStyle/>
        <a:p>
          <a:endParaRPr lang="en-US"/>
        </a:p>
      </dgm:t>
    </dgm:pt>
    <dgm:pt modelId="{AB91CD61-A01F-4AAB-8A3A-CF996A33AC8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D829CB9E-3D35-477D-A800-F28105F86FF8}" type="parTrans" cxnId="{B5E77BFE-EEAE-4F99-84F7-62B2996AA51E}">
      <dgm:prSet/>
      <dgm:spPr/>
      <dgm:t>
        <a:bodyPr/>
        <a:lstStyle/>
        <a:p>
          <a:endParaRPr lang="en-US"/>
        </a:p>
      </dgm:t>
    </dgm:pt>
    <dgm:pt modelId="{AA6F35D0-0E0B-4AE5-AD8E-7B2E1154D9EC}" type="sibTrans" cxnId="{B5E77BFE-EEAE-4F99-84F7-62B2996AA51E}">
      <dgm:prSet/>
      <dgm:spPr/>
      <dgm:t>
        <a:bodyPr/>
        <a:lstStyle/>
        <a:p>
          <a:endParaRPr lang="en-US"/>
        </a:p>
      </dgm:t>
    </dgm:pt>
    <dgm:pt modelId="{89E32856-40CC-47D6-B5BA-223CEB69031D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55507EE1-D2B5-4AA2-8C98-2C1F4D9F39A3}" type="parTrans" cxnId="{A55C048F-620B-4E40-B141-A25202DD0B36}">
      <dgm:prSet/>
      <dgm:spPr/>
      <dgm:t>
        <a:bodyPr/>
        <a:lstStyle/>
        <a:p>
          <a:endParaRPr lang="en-US"/>
        </a:p>
      </dgm:t>
    </dgm:pt>
    <dgm:pt modelId="{F7BCA28F-C307-486C-8682-8A7D53AAD962}" type="sibTrans" cxnId="{A55C048F-620B-4E40-B141-A25202DD0B36}">
      <dgm:prSet/>
      <dgm:spPr/>
      <dgm:t>
        <a:bodyPr/>
        <a:lstStyle/>
        <a:p>
          <a:endParaRPr lang="en-US"/>
        </a:p>
      </dgm:t>
    </dgm:pt>
    <dgm:pt modelId="{6E16EF32-ABD3-4860-A708-07F028E6F3A2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7DEDF221-F7DD-49C8-8E20-8AA2F4B97ECF}" type="parTrans" cxnId="{2DCA4F0A-E29E-482D-9F2E-CDA2656D2EC5}">
      <dgm:prSet/>
      <dgm:spPr/>
      <dgm:t>
        <a:bodyPr/>
        <a:lstStyle/>
        <a:p>
          <a:endParaRPr lang="en-US"/>
        </a:p>
      </dgm:t>
    </dgm:pt>
    <dgm:pt modelId="{6AC92023-3EB0-419D-BBE0-EA3EC82B3237}" type="sibTrans" cxnId="{2DCA4F0A-E29E-482D-9F2E-CDA2656D2EC5}">
      <dgm:prSet/>
      <dgm:spPr/>
      <dgm:t>
        <a:bodyPr/>
        <a:lstStyle/>
        <a:p>
          <a:endParaRPr lang="en-US"/>
        </a:p>
      </dgm:t>
    </dgm:pt>
    <dgm:pt modelId="{C09F492B-6A9D-4ECD-B33A-07C50F0B2D9F}" type="pres">
      <dgm:prSet presAssocID="{4111FA04-F3CF-4121-ABB4-45D5F0A7F338}" presName="Name0" presStyleCnt="0">
        <dgm:presLayoutVars>
          <dgm:dir/>
          <dgm:animLvl val="lvl"/>
          <dgm:resizeHandles val="exact"/>
        </dgm:presLayoutVars>
      </dgm:prSet>
      <dgm:spPr/>
    </dgm:pt>
    <dgm:pt modelId="{634C3FF2-3081-4B54-9AD8-4ADEA305A642}" type="pres">
      <dgm:prSet presAssocID="{63114F3D-66FE-4E5A-94E7-907AF799EDA5}" presName="Name8" presStyleCnt="0"/>
      <dgm:spPr/>
    </dgm:pt>
    <dgm:pt modelId="{C1C5C3FC-848D-4EE6-8885-8BFFF9EA97D4}" type="pres">
      <dgm:prSet presAssocID="{63114F3D-66FE-4E5A-94E7-907AF799EDA5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8BAB5-CEC4-4612-A3A5-291EE05824A6}" type="pres">
      <dgm:prSet presAssocID="{63114F3D-66FE-4E5A-94E7-907AF799EDA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704F2-406D-4CEE-937D-B27F50D15825}" type="pres">
      <dgm:prSet presAssocID="{3624E968-1117-493C-AF6A-3634529D7045}" presName="Name8" presStyleCnt="0"/>
      <dgm:spPr/>
    </dgm:pt>
    <dgm:pt modelId="{0FA8F15A-3D46-4404-BB70-025F4DF133E3}" type="pres">
      <dgm:prSet presAssocID="{3624E968-1117-493C-AF6A-3634529D7045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F2552-9033-4E17-8F02-6EBBBB3EDFE8}" type="pres">
      <dgm:prSet presAssocID="{3624E968-1117-493C-AF6A-3634529D70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48720-DD9D-478C-B57F-F78CEA636F07}" type="pres">
      <dgm:prSet presAssocID="{AB91CD61-A01F-4AAB-8A3A-CF996A33AC8A}" presName="Name8" presStyleCnt="0"/>
      <dgm:spPr/>
    </dgm:pt>
    <dgm:pt modelId="{91C508FC-836B-4775-A10E-0A93BDEE6E41}" type="pres">
      <dgm:prSet presAssocID="{AB91CD61-A01F-4AAB-8A3A-CF996A33AC8A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9D738-5846-422D-A155-2CCD586AF1B3}" type="pres">
      <dgm:prSet presAssocID="{AB91CD61-A01F-4AAB-8A3A-CF996A33AC8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FD429-BBB4-4A83-9567-44DB332DDCE1}" type="pres">
      <dgm:prSet presAssocID="{89E32856-40CC-47D6-B5BA-223CEB69031D}" presName="Name8" presStyleCnt="0"/>
      <dgm:spPr/>
    </dgm:pt>
    <dgm:pt modelId="{497E61C2-0E77-4A35-8C0C-A54FBAE7C68D}" type="pres">
      <dgm:prSet presAssocID="{89E32856-40CC-47D6-B5BA-223CEB69031D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94446-4B8D-4474-8D70-50ECFE66E39A}" type="pres">
      <dgm:prSet presAssocID="{89E32856-40CC-47D6-B5BA-223CEB6903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27A2A-706F-4A5D-ACD8-9943E3BDCECC}" type="pres">
      <dgm:prSet presAssocID="{6E16EF32-ABD3-4860-A708-07F028E6F3A2}" presName="Name8" presStyleCnt="0"/>
      <dgm:spPr/>
    </dgm:pt>
    <dgm:pt modelId="{CE14D2CD-0996-4618-B4E3-B4CE221D392B}" type="pres">
      <dgm:prSet presAssocID="{6E16EF32-ABD3-4860-A708-07F028E6F3A2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7F637-8ACE-46D4-B709-1C944FBFD15E}" type="pres">
      <dgm:prSet presAssocID="{6E16EF32-ABD3-4860-A708-07F028E6F3A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5C048F-620B-4E40-B141-A25202DD0B36}" srcId="{4111FA04-F3CF-4121-ABB4-45D5F0A7F338}" destId="{89E32856-40CC-47D6-B5BA-223CEB69031D}" srcOrd="3" destOrd="0" parTransId="{55507EE1-D2B5-4AA2-8C98-2C1F4D9F39A3}" sibTransId="{F7BCA28F-C307-486C-8682-8A7D53AAD962}"/>
    <dgm:cxn modelId="{B5E77BFE-EEAE-4F99-84F7-62B2996AA51E}" srcId="{4111FA04-F3CF-4121-ABB4-45D5F0A7F338}" destId="{AB91CD61-A01F-4AAB-8A3A-CF996A33AC8A}" srcOrd="2" destOrd="0" parTransId="{D829CB9E-3D35-477D-A800-F28105F86FF8}" sibTransId="{AA6F35D0-0E0B-4AE5-AD8E-7B2E1154D9EC}"/>
    <dgm:cxn modelId="{9EDF18CF-49AE-47F4-8694-203B4C360C24}" type="presOf" srcId="{3624E968-1117-493C-AF6A-3634529D7045}" destId="{0FA8F15A-3D46-4404-BB70-025F4DF133E3}" srcOrd="0" destOrd="0" presId="urn:microsoft.com/office/officeart/2005/8/layout/pyramid1"/>
    <dgm:cxn modelId="{CC312E46-EB7D-470C-B420-84EFE15DDA01}" srcId="{4111FA04-F3CF-4121-ABB4-45D5F0A7F338}" destId="{3624E968-1117-493C-AF6A-3634529D7045}" srcOrd="1" destOrd="0" parTransId="{1D41000F-FBE1-414A-9E9D-15CBCF34BECC}" sibTransId="{A62F835A-D1DD-4B58-B6C3-A38CA6C5E56E}"/>
    <dgm:cxn modelId="{EA651CF0-0358-45F0-9A3C-A05E2F97A237}" type="presOf" srcId="{6E16EF32-ABD3-4860-A708-07F028E6F3A2}" destId="{D8C7F637-8ACE-46D4-B709-1C944FBFD15E}" srcOrd="1" destOrd="0" presId="urn:microsoft.com/office/officeart/2005/8/layout/pyramid1"/>
    <dgm:cxn modelId="{E0911845-2D7F-45FB-8D5E-94A0227F655F}" type="presOf" srcId="{89E32856-40CC-47D6-B5BA-223CEB69031D}" destId="{1CD94446-4B8D-4474-8D70-50ECFE66E39A}" srcOrd="1" destOrd="0" presId="urn:microsoft.com/office/officeart/2005/8/layout/pyramid1"/>
    <dgm:cxn modelId="{0096EFED-5D37-4D7D-B733-2E306D71B35B}" type="presOf" srcId="{AB91CD61-A01F-4AAB-8A3A-CF996A33AC8A}" destId="{91C508FC-836B-4775-A10E-0A93BDEE6E41}" srcOrd="0" destOrd="0" presId="urn:microsoft.com/office/officeart/2005/8/layout/pyramid1"/>
    <dgm:cxn modelId="{092C12D2-47D0-46F8-AEE2-891C9FA6768B}" type="presOf" srcId="{63114F3D-66FE-4E5A-94E7-907AF799EDA5}" destId="{C1C5C3FC-848D-4EE6-8885-8BFFF9EA97D4}" srcOrd="0" destOrd="0" presId="urn:microsoft.com/office/officeart/2005/8/layout/pyramid1"/>
    <dgm:cxn modelId="{82278867-B74A-42CF-899D-43E88758AD46}" type="presOf" srcId="{63114F3D-66FE-4E5A-94E7-907AF799EDA5}" destId="{7F98BAB5-CEC4-4612-A3A5-291EE05824A6}" srcOrd="1" destOrd="0" presId="urn:microsoft.com/office/officeart/2005/8/layout/pyramid1"/>
    <dgm:cxn modelId="{58ADA469-987D-4D38-9158-04864C74917F}" type="presOf" srcId="{4111FA04-F3CF-4121-ABB4-45D5F0A7F338}" destId="{C09F492B-6A9D-4ECD-B33A-07C50F0B2D9F}" srcOrd="0" destOrd="0" presId="urn:microsoft.com/office/officeart/2005/8/layout/pyramid1"/>
    <dgm:cxn modelId="{29704F69-7FEF-4AE4-8C1F-260D91BCCB37}" type="presOf" srcId="{89E32856-40CC-47D6-B5BA-223CEB69031D}" destId="{497E61C2-0E77-4A35-8C0C-A54FBAE7C68D}" srcOrd="0" destOrd="0" presId="urn:microsoft.com/office/officeart/2005/8/layout/pyramid1"/>
    <dgm:cxn modelId="{77783530-D35F-4C40-BE51-6017BFA4F670}" type="presOf" srcId="{AB91CD61-A01F-4AAB-8A3A-CF996A33AC8A}" destId="{D0B9D738-5846-422D-A155-2CCD586AF1B3}" srcOrd="1" destOrd="0" presId="urn:microsoft.com/office/officeart/2005/8/layout/pyramid1"/>
    <dgm:cxn modelId="{54BDB5DE-6CA3-4B47-9504-71615CD3EDA7}" type="presOf" srcId="{6E16EF32-ABD3-4860-A708-07F028E6F3A2}" destId="{CE14D2CD-0996-4618-B4E3-B4CE221D392B}" srcOrd="0" destOrd="0" presId="urn:microsoft.com/office/officeart/2005/8/layout/pyramid1"/>
    <dgm:cxn modelId="{01AA1609-E6D1-40E2-BFEB-BBC3E829FC54}" srcId="{4111FA04-F3CF-4121-ABB4-45D5F0A7F338}" destId="{63114F3D-66FE-4E5A-94E7-907AF799EDA5}" srcOrd="0" destOrd="0" parTransId="{43CC797A-DB44-454A-B194-CDE7C393C05A}" sibTransId="{69189766-47BF-40B1-AEF2-F0A17DD11D76}"/>
    <dgm:cxn modelId="{CD465C20-B852-4660-8C45-3A11CEB8038A}" type="presOf" srcId="{3624E968-1117-493C-AF6A-3634529D7045}" destId="{863F2552-9033-4E17-8F02-6EBBBB3EDFE8}" srcOrd="1" destOrd="0" presId="urn:microsoft.com/office/officeart/2005/8/layout/pyramid1"/>
    <dgm:cxn modelId="{2DCA4F0A-E29E-482D-9F2E-CDA2656D2EC5}" srcId="{4111FA04-F3CF-4121-ABB4-45D5F0A7F338}" destId="{6E16EF32-ABD3-4860-A708-07F028E6F3A2}" srcOrd="4" destOrd="0" parTransId="{7DEDF221-F7DD-49C8-8E20-8AA2F4B97ECF}" sibTransId="{6AC92023-3EB0-419D-BBE0-EA3EC82B3237}"/>
    <dgm:cxn modelId="{12C6E924-7554-4890-94E8-DD61D411149A}" type="presParOf" srcId="{C09F492B-6A9D-4ECD-B33A-07C50F0B2D9F}" destId="{634C3FF2-3081-4B54-9AD8-4ADEA305A642}" srcOrd="0" destOrd="0" presId="urn:microsoft.com/office/officeart/2005/8/layout/pyramid1"/>
    <dgm:cxn modelId="{FB476F10-E4E5-4B04-BCCF-FF22778D80CF}" type="presParOf" srcId="{634C3FF2-3081-4B54-9AD8-4ADEA305A642}" destId="{C1C5C3FC-848D-4EE6-8885-8BFFF9EA97D4}" srcOrd="0" destOrd="0" presId="urn:microsoft.com/office/officeart/2005/8/layout/pyramid1"/>
    <dgm:cxn modelId="{AFE37D67-86CE-4AE3-99E6-7F39226426C0}" type="presParOf" srcId="{634C3FF2-3081-4B54-9AD8-4ADEA305A642}" destId="{7F98BAB5-CEC4-4612-A3A5-291EE05824A6}" srcOrd="1" destOrd="0" presId="urn:microsoft.com/office/officeart/2005/8/layout/pyramid1"/>
    <dgm:cxn modelId="{03BC5F05-EDAC-46C9-8F41-1C4F8DCA0D68}" type="presParOf" srcId="{C09F492B-6A9D-4ECD-B33A-07C50F0B2D9F}" destId="{94E704F2-406D-4CEE-937D-B27F50D15825}" srcOrd="1" destOrd="0" presId="urn:microsoft.com/office/officeart/2005/8/layout/pyramid1"/>
    <dgm:cxn modelId="{9E845860-BF2C-4ED6-93ED-E00437771F44}" type="presParOf" srcId="{94E704F2-406D-4CEE-937D-B27F50D15825}" destId="{0FA8F15A-3D46-4404-BB70-025F4DF133E3}" srcOrd="0" destOrd="0" presId="urn:microsoft.com/office/officeart/2005/8/layout/pyramid1"/>
    <dgm:cxn modelId="{9BF328E5-12FC-4914-B5D1-B077F25D937A}" type="presParOf" srcId="{94E704F2-406D-4CEE-937D-B27F50D15825}" destId="{863F2552-9033-4E17-8F02-6EBBBB3EDFE8}" srcOrd="1" destOrd="0" presId="urn:microsoft.com/office/officeart/2005/8/layout/pyramid1"/>
    <dgm:cxn modelId="{41BBD40F-FF32-46E4-B441-36A544427E00}" type="presParOf" srcId="{C09F492B-6A9D-4ECD-B33A-07C50F0B2D9F}" destId="{D5B48720-DD9D-478C-B57F-F78CEA636F07}" srcOrd="2" destOrd="0" presId="urn:microsoft.com/office/officeart/2005/8/layout/pyramid1"/>
    <dgm:cxn modelId="{DB2A33B5-D940-4ECC-A116-820D50F5F5A1}" type="presParOf" srcId="{D5B48720-DD9D-478C-B57F-F78CEA636F07}" destId="{91C508FC-836B-4775-A10E-0A93BDEE6E41}" srcOrd="0" destOrd="0" presId="urn:microsoft.com/office/officeart/2005/8/layout/pyramid1"/>
    <dgm:cxn modelId="{3B273DE5-B58B-43A3-8869-DD1176C4745E}" type="presParOf" srcId="{D5B48720-DD9D-478C-B57F-F78CEA636F07}" destId="{D0B9D738-5846-422D-A155-2CCD586AF1B3}" srcOrd="1" destOrd="0" presId="urn:microsoft.com/office/officeart/2005/8/layout/pyramid1"/>
    <dgm:cxn modelId="{50EFB0AB-D0C2-4AC8-A3C4-553B4A724281}" type="presParOf" srcId="{C09F492B-6A9D-4ECD-B33A-07C50F0B2D9F}" destId="{B81FD429-BBB4-4A83-9567-44DB332DDCE1}" srcOrd="3" destOrd="0" presId="urn:microsoft.com/office/officeart/2005/8/layout/pyramid1"/>
    <dgm:cxn modelId="{6CCDBBAA-9960-4F32-B926-628003C689F3}" type="presParOf" srcId="{B81FD429-BBB4-4A83-9567-44DB332DDCE1}" destId="{497E61C2-0E77-4A35-8C0C-A54FBAE7C68D}" srcOrd="0" destOrd="0" presId="urn:microsoft.com/office/officeart/2005/8/layout/pyramid1"/>
    <dgm:cxn modelId="{FAC40765-7973-4597-861E-813301CFFDAA}" type="presParOf" srcId="{B81FD429-BBB4-4A83-9567-44DB332DDCE1}" destId="{1CD94446-4B8D-4474-8D70-50ECFE66E39A}" srcOrd="1" destOrd="0" presId="urn:microsoft.com/office/officeart/2005/8/layout/pyramid1"/>
    <dgm:cxn modelId="{0EB8EDC5-C8A7-42F5-9DE4-92E7CD6560A6}" type="presParOf" srcId="{C09F492B-6A9D-4ECD-B33A-07C50F0B2D9F}" destId="{5EB27A2A-706F-4A5D-ACD8-9943E3BDCECC}" srcOrd="4" destOrd="0" presId="urn:microsoft.com/office/officeart/2005/8/layout/pyramid1"/>
    <dgm:cxn modelId="{22EA8BE0-FA58-451C-A460-0A029B8B655A}" type="presParOf" srcId="{5EB27A2A-706F-4A5D-ACD8-9943E3BDCECC}" destId="{CE14D2CD-0996-4618-B4E3-B4CE221D392B}" srcOrd="0" destOrd="0" presId="urn:microsoft.com/office/officeart/2005/8/layout/pyramid1"/>
    <dgm:cxn modelId="{0682B85B-2F04-47E5-BA9A-78632D8BA237}" type="presParOf" srcId="{5EB27A2A-706F-4A5D-ACD8-9943E3BDCECC}" destId="{D8C7F637-8ACE-46D4-B709-1C944FBFD15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9AD48D-5434-40E0-AE6A-D500980CB0B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1CD274F-962A-4EEA-B328-CB95CB3166DE}">
      <dgm:prSet phldrT="[Text]" phldr="1"/>
      <dgm:spPr/>
      <dgm:t>
        <a:bodyPr/>
        <a:lstStyle/>
        <a:p>
          <a:endParaRPr lang="en-US"/>
        </a:p>
      </dgm:t>
    </dgm:pt>
    <dgm:pt modelId="{4135A7B5-D508-423E-9463-811D7977C2E4}" type="parTrans" cxnId="{8A21CAE9-ED60-4FA4-B30F-96A207956347}">
      <dgm:prSet/>
      <dgm:spPr/>
      <dgm:t>
        <a:bodyPr/>
        <a:lstStyle/>
        <a:p>
          <a:endParaRPr lang="en-US"/>
        </a:p>
      </dgm:t>
    </dgm:pt>
    <dgm:pt modelId="{A74C60F4-E9EF-4FDD-9E64-C1FF1D311A0C}" type="sibTrans" cxnId="{8A21CAE9-ED60-4FA4-B30F-96A207956347}">
      <dgm:prSet/>
      <dgm:spPr/>
      <dgm:t>
        <a:bodyPr/>
        <a:lstStyle/>
        <a:p>
          <a:endParaRPr lang="en-US"/>
        </a:p>
      </dgm:t>
    </dgm:pt>
    <dgm:pt modelId="{FBCA8CC7-0559-45C0-99DD-5E5AD4C7E156}">
      <dgm:prSet phldrT="[Text]" phldr="1"/>
      <dgm:spPr/>
      <dgm:t>
        <a:bodyPr/>
        <a:lstStyle/>
        <a:p>
          <a:endParaRPr lang="en-US"/>
        </a:p>
      </dgm:t>
    </dgm:pt>
    <dgm:pt modelId="{5A5E3879-1304-454B-A9B2-9D8C8CE8262F}" type="sibTrans" cxnId="{94C76B54-5538-4967-8FA7-D7FAC9746DCD}">
      <dgm:prSet/>
      <dgm:spPr/>
      <dgm:t>
        <a:bodyPr/>
        <a:lstStyle/>
        <a:p>
          <a:endParaRPr lang="en-US"/>
        </a:p>
      </dgm:t>
    </dgm:pt>
    <dgm:pt modelId="{61E36CC0-5AD5-4E28-AEED-2D73E6515E93}" type="parTrans" cxnId="{94C76B54-5538-4967-8FA7-D7FAC9746DCD}">
      <dgm:prSet/>
      <dgm:spPr/>
      <dgm:t>
        <a:bodyPr/>
        <a:lstStyle/>
        <a:p>
          <a:endParaRPr lang="en-US"/>
        </a:p>
      </dgm:t>
    </dgm:pt>
    <dgm:pt modelId="{A59C2B25-BAE0-453F-BB26-D602FA8B86FE}">
      <dgm:prSet phldrT="[Text]" phldr="1"/>
      <dgm:spPr/>
      <dgm:t>
        <a:bodyPr/>
        <a:lstStyle/>
        <a:p>
          <a:endParaRPr lang="en-US" dirty="0"/>
        </a:p>
      </dgm:t>
    </dgm:pt>
    <dgm:pt modelId="{7A6F0821-4EDE-4D0F-8938-BE7350127677}" type="sibTrans" cxnId="{B8933925-E755-46CB-9B51-110570BDFE2F}">
      <dgm:prSet/>
      <dgm:spPr/>
      <dgm:t>
        <a:bodyPr/>
        <a:lstStyle/>
        <a:p>
          <a:endParaRPr lang="en-US"/>
        </a:p>
      </dgm:t>
    </dgm:pt>
    <dgm:pt modelId="{F51BEF6E-89DB-40BB-AFB8-10C8CEA8DD73}" type="parTrans" cxnId="{B8933925-E755-46CB-9B51-110570BDFE2F}">
      <dgm:prSet/>
      <dgm:spPr/>
      <dgm:t>
        <a:bodyPr/>
        <a:lstStyle/>
        <a:p>
          <a:endParaRPr lang="en-US"/>
        </a:p>
      </dgm:t>
    </dgm:pt>
    <dgm:pt modelId="{81F5404C-679F-4C51-85B7-7EFB9A02DC39}">
      <dgm:prSet phldrT="[Text]" phldr="1"/>
      <dgm:spPr/>
      <dgm:t>
        <a:bodyPr/>
        <a:lstStyle/>
        <a:p>
          <a:endParaRPr lang="en-US" dirty="0"/>
        </a:p>
      </dgm:t>
    </dgm:pt>
    <dgm:pt modelId="{AFB49BDB-C7ED-4CBB-9751-EB97605E2D4D}" type="sibTrans" cxnId="{D81D9AAD-02FD-4E6D-8970-B2CF7DA8E5BB}">
      <dgm:prSet/>
      <dgm:spPr/>
      <dgm:t>
        <a:bodyPr/>
        <a:lstStyle/>
        <a:p>
          <a:endParaRPr lang="en-US"/>
        </a:p>
      </dgm:t>
    </dgm:pt>
    <dgm:pt modelId="{64A690BB-CCF1-4108-9D9D-B88B9BF26597}" type="parTrans" cxnId="{D81D9AAD-02FD-4E6D-8970-B2CF7DA8E5BB}">
      <dgm:prSet/>
      <dgm:spPr/>
      <dgm:t>
        <a:bodyPr/>
        <a:lstStyle/>
        <a:p>
          <a:endParaRPr lang="en-US"/>
        </a:p>
      </dgm:t>
    </dgm:pt>
    <dgm:pt modelId="{5389D48A-3C7D-4FE9-8A5F-8A0B33DEECD3}">
      <dgm:prSet phldrT="[Text]" phldr="1"/>
      <dgm:spPr/>
      <dgm:t>
        <a:bodyPr/>
        <a:lstStyle/>
        <a:p>
          <a:endParaRPr lang="en-US" dirty="0"/>
        </a:p>
      </dgm:t>
    </dgm:pt>
    <dgm:pt modelId="{CC88C90A-D922-4679-A5DD-8244E1EB237D}" type="sibTrans" cxnId="{C5C07864-0AE6-4D4E-BC35-1C1E0643866A}">
      <dgm:prSet/>
      <dgm:spPr/>
      <dgm:t>
        <a:bodyPr/>
        <a:lstStyle/>
        <a:p>
          <a:endParaRPr lang="en-US"/>
        </a:p>
      </dgm:t>
    </dgm:pt>
    <dgm:pt modelId="{BE99570F-499F-4B15-8A8E-E8C3D5C406D9}" type="parTrans" cxnId="{C5C07864-0AE6-4D4E-BC35-1C1E0643866A}">
      <dgm:prSet/>
      <dgm:spPr/>
      <dgm:t>
        <a:bodyPr/>
        <a:lstStyle/>
        <a:p>
          <a:endParaRPr lang="en-US"/>
        </a:p>
      </dgm:t>
    </dgm:pt>
    <dgm:pt modelId="{59A2182C-355B-450A-9EE2-D2E827EE15C1}" type="pres">
      <dgm:prSet presAssocID="{A59AD48D-5434-40E0-AE6A-D500980CB0B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D4FAE6-9C21-4DD5-81AA-2B8E3F059B7F}" type="pres">
      <dgm:prSet presAssocID="{A59C2B25-BAE0-453F-BB26-D602FA8B86FE}" presName="dummy" presStyleCnt="0"/>
      <dgm:spPr/>
    </dgm:pt>
    <dgm:pt modelId="{09322FE7-CFC0-4D60-8922-745999B07ABB}" type="pres">
      <dgm:prSet presAssocID="{A59C2B25-BAE0-453F-BB26-D602FA8B86FE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FAD8D-87E6-4E91-9A24-E16406FAA1A2}" type="pres">
      <dgm:prSet presAssocID="{7A6F0821-4EDE-4D0F-8938-BE7350127677}" presName="sibTrans" presStyleLbl="node1" presStyleIdx="0" presStyleCnt="5"/>
      <dgm:spPr/>
      <dgm:t>
        <a:bodyPr/>
        <a:lstStyle/>
        <a:p>
          <a:endParaRPr lang="en-US"/>
        </a:p>
      </dgm:t>
    </dgm:pt>
    <dgm:pt modelId="{C97744A7-CEC5-4A83-8DD9-0FFB069B17B9}" type="pres">
      <dgm:prSet presAssocID="{FBCA8CC7-0559-45C0-99DD-5E5AD4C7E156}" presName="dummy" presStyleCnt="0"/>
      <dgm:spPr/>
    </dgm:pt>
    <dgm:pt modelId="{616B79E5-19B4-4A41-BC65-3B3635450F6C}" type="pres">
      <dgm:prSet presAssocID="{FBCA8CC7-0559-45C0-99DD-5E5AD4C7E15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2A6BD-4FB7-4039-8E02-8CA647A641A0}" type="pres">
      <dgm:prSet presAssocID="{5A5E3879-1304-454B-A9B2-9D8C8CE8262F}" presName="sibTrans" presStyleLbl="node1" presStyleIdx="1" presStyleCnt="5"/>
      <dgm:spPr/>
      <dgm:t>
        <a:bodyPr/>
        <a:lstStyle/>
        <a:p>
          <a:endParaRPr lang="en-US"/>
        </a:p>
      </dgm:t>
    </dgm:pt>
    <dgm:pt modelId="{ADD365A1-7788-41D0-A8A6-E4EEB728F8D2}" type="pres">
      <dgm:prSet presAssocID="{71CD274F-962A-4EEA-B328-CB95CB3166DE}" presName="dummy" presStyleCnt="0"/>
      <dgm:spPr/>
    </dgm:pt>
    <dgm:pt modelId="{3F36EEB0-100C-4292-A890-7A87E957CAE9}" type="pres">
      <dgm:prSet presAssocID="{71CD274F-962A-4EEA-B328-CB95CB3166DE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AB1C3-D311-426F-ADA7-6BF32B28EC08}" type="pres">
      <dgm:prSet presAssocID="{A74C60F4-E9EF-4FDD-9E64-C1FF1D311A0C}" presName="sibTrans" presStyleLbl="node1" presStyleIdx="2" presStyleCnt="5"/>
      <dgm:spPr/>
      <dgm:t>
        <a:bodyPr/>
        <a:lstStyle/>
        <a:p>
          <a:endParaRPr lang="en-US"/>
        </a:p>
      </dgm:t>
    </dgm:pt>
    <dgm:pt modelId="{D4C84229-B765-46E0-91EE-3EEFADAFBAB7}" type="pres">
      <dgm:prSet presAssocID="{81F5404C-679F-4C51-85B7-7EFB9A02DC39}" presName="dummy" presStyleCnt="0"/>
      <dgm:spPr/>
    </dgm:pt>
    <dgm:pt modelId="{49572798-FD1E-4B47-8B00-BE1F9C597ECC}" type="pres">
      <dgm:prSet presAssocID="{81F5404C-679F-4C51-85B7-7EFB9A02DC39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8C011-2200-4A69-AF64-2C75A77A8584}" type="pres">
      <dgm:prSet presAssocID="{AFB49BDB-C7ED-4CBB-9751-EB97605E2D4D}" presName="sibTrans" presStyleLbl="node1" presStyleIdx="3" presStyleCnt="5"/>
      <dgm:spPr/>
      <dgm:t>
        <a:bodyPr/>
        <a:lstStyle/>
        <a:p>
          <a:endParaRPr lang="en-US"/>
        </a:p>
      </dgm:t>
    </dgm:pt>
    <dgm:pt modelId="{BB63E20E-FDA7-48C7-892D-BB1563357408}" type="pres">
      <dgm:prSet presAssocID="{5389D48A-3C7D-4FE9-8A5F-8A0B33DEECD3}" presName="dummy" presStyleCnt="0"/>
      <dgm:spPr/>
    </dgm:pt>
    <dgm:pt modelId="{E0C6365E-FD42-4649-9267-C07D01DFD6B8}" type="pres">
      <dgm:prSet presAssocID="{5389D48A-3C7D-4FE9-8A5F-8A0B33DEECD3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06C5F-21D2-431C-80A7-92D500874488}" type="pres">
      <dgm:prSet presAssocID="{CC88C90A-D922-4679-A5DD-8244E1EB237D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6A381009-7268-4BDB-A5B7-7107601FD550}" type="presOf" srcId="{A59AD48D-5434-40E0-AE6A-D500980CB0B8}" destId="{59A2182C-355B-450A-9EE2-D2E827EE15C1}" srcOrd="0" destOrd="0" presId="urn:microsoft.com/office/officeart/2005/8/layout/cycle1"/>
    <dgm:cxn modelId="{DFAB8419-9CCC-45FF-A1DA-CDFA04626F8F}" type="presOf" srcId="{CC88C90A-D922-4679-A5DD-8244E1EB237D}" destId="{E7206C5F-21D2-431C-80A7-92D500874488}" srcOrd="0" destOrd="0" presId="urn:microsoft.com/office/officeart/2005/8/layout/cycle1"/>
    <dgm:cxn modelId="{38AA48FF-2F10-493F-9738-DC72AD3C2493}" type="presOf" srcId="{81F5404C-679F-4C51-85B7-7EFB9A02DC39}" destId="{49572798-FD1E-4B47-8B00-BE1F9C597ECC}" srcOrd="0" destOrd="0" presId="urn:microsoft.com/office/officeart/2005/8/layout/cycle1"/>
    <dgm:cxn modelId="{E90850B4-5319-4568-BA1D-71F27AB5A37E}" type="presOf" srcId="{71CD274F-962A-4EEA-B328-CB95CB3166DE}" destId="{3F36EEB0-100C-4292-A890-7A87E957CAE9}" srcOrd="0" destOrd="0" presId="urn:microsoft.com/office/officeart/2005/8/layout/cycle1"/>
    <dgm:cxn modelId="{C5C07864-0AE6-4D4E-BC35-1C1E0643866A}" srcId="{A59AD48D-5434-40E0-AE6A-D500980CB0B8}" destId="{5389D48A-3C7D-4FE9-8A5F-8A0B33DEECD3}" srcOrd="4" destOrd="0" parTransId="{BE99570F-499F-4B15-8A8E-E8C3D5C406D9}" sibTransId="{CC88C90A-D922-4679-A5DD-8244E1EB237D}"/>
    <dgm:cxn modelId="{376E6FBB-6EB9-4888-B025-3B2A5191EFFC}" type="presOf" srcId="{5A5E3879-1304-454B-A9B2-9D8C8CE8262F}" destId="{D742A6BD-4FB7-4039-8E02-8CA647A641A0}" srcOrd="0" destOrd="0" presId="urn:microsoft.com/office/officeart/2005/8/layout/cycle1"/>
    <dgm:cxn modelId="{8A21CAE9-ED60-4FA4-B30F-96A207956347}" srcId="{A59AD48D-5434-40E0-AE6A-D500980CB0B8}" destId="{71CD274F-962A-4EEA-B328-CB95CB3166DE}" srcOrd="2" destOrd="0" parTransId="{4135A7B5-D508-423E-9463-811D7977C2E4}" sibTransId="{A74C60F4-E9EF-4FDD-9E64-C1FF1D311A0C}"/>
    <dgm:cxn modelId="{D81D9AAD-02FD-4E6D-8970-B2CF7DA8E5BB}" srcId="{A59AD48D-5434-40E0-AE6A-D500980CB0B8}" destId="{81F5404C-679F-4C51-85B7-7EFB9A02DC39}" srcOrd="3" destOrd="0" parTransId="{64A690BB-CCF1-4108-9D9D-B88B9BF26597}" sibTransId="{AFB49BDB-C7ED-4CBB-9751-EB97605E2D4D}"/>
    <dgm:cxn modelId="{CE0560BD-E910-4ECC-B3E6-11E67FDFF562}" type="presOf" srcId="{A74C60F4-E9EF-4FDD-9E64-C1FF1D311A0C}" destId="{DB0AB1C3-D311-426F-ADA7-6BF32B28EC08}" srcOrd="0" destOrd="0" presId="urn:microsoft.com/office/officeart/2005/8/layout/cycle1"/>
    <dgm:cxn modelId="{137C7DFA-4155-4AE3-9D3D-39726C4E038E}" type="presOf" srcId="{5389D48A-3C7D-4FE9-8A5F-8A0B33DEECD3}" destId="{E0C6365E-FD42-4649-9267-C07D01DFD6B8}" srcOrd="0" destOrd="0" presId="urn:microsoft.com/office/officeart/2005/8/layout/cycle1"/>
    <dgm:cxn modelId="{4688CBDC-C9EA-4831-993A-C6F51EF249A3}" type="presOf" srcId="{A59C2B25-BAE0-453F-BB26-D602FA8B86FE}" destId="{09322FE7-CFC0-4D60-8922-745999B07ABB}" srcOrd="0" destOrd="0" presId="urn:microsoft.com/office/officeart/2005/8/layout/cycle1"/>
    <dgm:cxn modelId="{A0AA3C64-773C-48A3-AF2A-A685A01C7AE3}" type="presOf" srcId="{AFB49BDB-C7ED-4CBB-9751-EB97605E2D4D}" destId="{8998C011-2200-4A69-AF64-2C75A77A8584}" srcOrd="0" destOrd="0" presId="urn:microsoft.com/office/officeart/2005/8/layout/cycle1"/>
    <dgm:cxn modelId="{B8933925-E755-46CB-9B51-110570BDFE2F}" srcId="{A59AD48D-5434-40E0-AE6A-D500980CB0B8}" destId="{A59C2B25-BAE0-453F-BB26-D602FA8B86FE}" srcOrd="0" destOrd="0" parTransId="{F51BEF6E-89DB-40BB-AFB8-10C8CEA8DD73}" sibTransId="{7A6F0821-4EDE-4D0F-8938-BE7350127677}"/>
    <dgm:cxn modelId="{94C76B54-5538-4967-8FA7-D7FAC9746DCD}" srcId="{A59AD48D-5434-40E0-AE6A-D500980CB0B8}" destId="{FBCA8CC7-0559-45C0-99DD-5E5AD4C7E156}" srcOrd="1" destOrd="0" parTransId="{61E36CC0-5AD5-4E28-AEED-2D73E6515E93}" sibTransId="{5A5E3879-1304-454B-A9B2-9D8C8CE8262F}"/>
    <dgm:cxn modelId="{E312F1C2-7076-4AE5-8BDA-2FE0EC8810D1}" type="presOf" srcId="{FBCA8CC7-0559-45C0-99DD-5E5AD4C7E156}" destId="{616B79E5-19B4-4A41-BC65-3B3635450F6C}" srcOrd="0" destOrd="0" presId="urn:microsoft.com/office/officeart/2005/8/layout/cycle1"/>
    <dgm:cxn modelId="{4F404624-9970-4A84-8897-404729F4BDB4}" type="presOf" srcId="{7A6F0821-4EDE-4D0F-8938-BE7350127677}" destId="{D75FAD8D-87E6-4E91-9A24-E16406FAA1A2}" srcOrd="0" destOrd="0" presId="urn:microsoft.com/office/officeart/2005/8/layout/cycle1"/>
    <dgm:cxn modelId="{1EE41EA7-D6C4-4E1F-9944-8ACFCD9E60AA}" type="presParOf" srcId="{59A2182C-355B-450A-9EE2-D2E827EE15C1}" destId="{0BD4FAE6-9C21-4DD5-81AA-2B8E3F059B7F}" srcOrd="0" destOrd="0" presId="urn:microsoft.com/office/officeart/2005/8/layout/cycle1"/>
    <dgm:cxn modelId="{F73B314C-48BD-4AB2-ABB6-3EB75747A265}" type="presParOf" srcId="{59A2182C-355B-450A-9EE2-D2E827EE15C1}" destId="{09322FE7-CFC0-4D60-8922-745999B07ABB}" srcOrd="1" destOrd="0" presId="urn:microsoft.com/office/officeart/2005/8/layout/cycle1"/>
    <dgm:cxn modelId="{079381D8-CF31-4A8B-BBAA-273A5A766B84}" type="presParOf" srcId="{59A2182C-355B-450A-9EE2-D2E827EE15C1}" destId="{D75FAD8D-87E6-4E91-9A24-E16406FAA1A2}" srcOrd="2" destOrd="0" presId="urn:microsoft.com/office/officeart/2005/8/layout/cycle1"/>
    <dgm:cxn modelId="{8173F668-8B4C-45BA-8965-80BA41B1C87A}" type="presParOf" srcId="{59A2182C-355B-450A-9EE2-D2E827EE15C1}" destId="{C97744A7-CEC5-4A83-8DD9-0FFB069B17B9}" srcOrd="3" destOrd="0" presId="urn:microsoft.com/office/officeart/2005/8/layout/cycle1"/>
    <dgm:cxn modelId="{D5F77841-E9B3-45EF-9954-CBCDC8B082D4}" type="presParOf" srcId="{59A2182C-355B-450A-9EE2-D2E827EE15C1}" destId="{616B79E5-19B4-4A41-BC65-3B3635450F6C}" srcOrd="4" destOrd="0" presId="urn:microsoft.com/office/officeart/2005/8/layout/cycle1"/>
    <dgm:cxn modelId="{8B119312-05A0-430A-A82B-1A4B6D0BE999}" type="presParOf" srcId="{59A2182C-355B-450A-9EE2-D2E827EE15C1}" destId="{D742A6BD-4FB7-4039-8E02-8CA647A641A0}" srcOrd="5" destOrd="0" presId="urn:microsoft.com/office/officeart/2005/8/layout/cycle1"/>
    <dgm:cxn modelId="{1B244830-CF99-4516-9C3E-F2495A322D64}" type="presParOf" srcId="{59A2182C-355B-450A-9EE2-D2E827EE15C1}" destId="{ADD365A1-7788-41D0-A8A6-E4EEB728F8D2}" srcOrd="6" destOrd="0" presId="urn:microsoft.com/office/officeart/2005/8/layout/cycle1"/>
    <dgm:cxn modelId="{DCE48E3D-A5E0-4EA1-8004-F6D31FFD6DAC}" type="presParOf" srcId="{59A2182C-355B-450A-9EE2-D2E827EE15C1}" destId="{3F36EEB0-100C-4292-A890-7A87E957CAE9}" srcOrd="7" destOrd="0" presId="urn:microsoft.com/office/officeart/2005/8/layout/cycle1"/>
    <dgm:cxn modelId="{D7725FB8-D018-4B1E-8861-D3BB6BB69C88}" type="presParOf" srcId="{59A2182C-355B-450A-9EE2-D2E827EE15C1}" destId="{DB0AB1C3-D311-426F-ADA7-6BF32B28EC08}" srcOrd="8" destOrd="0" presId="urn:microsoft.com/office/officeart/2005/8/layout/cycle1"/>
    <dgm:cxn modelId="{9C0CD888-234B-4F87-9372-96068745DBEA}" type="presParOf" srcId="{59A2182C-355B-450A-9EE2-D2E827EE15C1}" destId="{D4C84229-B765-46E0-91EE-3EEFADAFBAB7}" srcOrd="9" destOrd="0" presId="urn:microsoft.com/office/officeart/2005/8/layout/cycle1"/>
    <dgm:cxn modelId="{BF9E067A-51F9-4C34-8C7F-390B62252257}" type="presParOf" srcId="{59A2182C-355B-450A-9EE2-D2E827EE15C1}" destId="{49572798-FD1E-4B47-8B00-BE1F9C597ECC}" srcOrd="10" destOrd="0" presId="urn:microsoft.com/office/officeart/2005/8/layout/cycle1"/>
    <dgm:cxn modelId="{F8A068A3-B436-41C3-9C56-249A18EA86A0}" type="presParOf" srcId="{59A2182C-355B-450A-9EE2-D2E827EE15C1}" destId="{8998C011-2200-4A69-AF64-2C75A77A8584}" srcOrd="11" destOrd="0" presId="urn:microsoft.com/office/officeart/2005/8/layout/cycle1"/>
    <dgm:cxn modelId="{D934364B-36D8-4B04-A123-284F13A092BF}" type="presParOf" srcId="{59A2182C-355B-450A-9EE2-D2E827EE15C1}" destId="{BB63E20E-FDA7-48C7-892D-BB1563357408}" srcOrd="12" destOrd="0" presId="urn:microsoft.com/office/officeart/2005/8/layout/cycle1"/>
    <dgm:cxn modelId="{FDC5EE48-BBE4-4EC0-BC31-6512E2380D97}" type="presParOf" srcId="{59A2182C-355B-450A-9EE2-D2E827EE15C1}" destId="{E0C6365E-FD42-4649-9267-C07D01DFD6B8}" srcOrd="13" destOrd="0" presId="urn:microsoft.com/office/officeart/2005/8/layout/cycle1"/>
    <dgm:cxn modelId="{F3588FA2-16BD-45C7-B218-48431B0F12E9}" type="presParOf" srcId="{59A2182C-355B-450A-9EE2-D2E827EE15C1}" destId="{E7206C5F-21D2-431C-80A7-92D50087448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22FE7-CFC0-4D60-8922-745999B07ABB}">
      <dsp:nvSpPr>
        <dsp:cNvPr id="0" name=""/>
        <dsp:cNvSpPr/>
      </dsp:nvSpPr>
      <dsp:spPr>
        <a:xfrm>
          <a:off x="3039825" y="24309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3039825" y="24309"/>
        <a:ext cx="837731" cy="837731"/>
      </dsp:txXfrm>
    </dsp:sp>
    <dsp:sp modelId="{D75FAD8D-87E6-4E91-9A24-E16406FAA1A2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21293206"/>
            <a:gd name="adj4" fmla="val 19766271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B79E5-19B4-4A41-BC65-3B3635450F6C}">
      <dsp:nvSpPr>
        <dsp:cNvPr id="0" name=""/>
        <dsp:cNvSpPr/>
      </dsp:nvSpPr>
      <dsp:spPr>
        <a:xfrm>
          <a:off x="3546113" y="1582503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546113" y="1582503"/>
        <a:ext cx="837731" cy="837731"/>
      </dsp:txXfrm>
    </dsp:sp>
    <dsp:sp modelId="{D742A6BD-4FB7-4039-8E02-8CA647A641A0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4014661"/>
            <a:gd name="adj4" fmla="val 225346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6EEB0-100C-4292-A890-7A87E957CAE9}">
      <dsp:nvSpPr>
        <dsp:cNvPr id="0" name=""/>
        <dsp:cNvSpPr/>
      </dsp:nvSpPr>
      <dsp:spPr>
        <a:xfrm>
          <a:off x="2220634" y="2545521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220634" y="2545521"/>
        <a:ext cx="837731" cy="837731"/>
      </dsp:txXfrm>
    </dsp:sp>
    <dsp:sp modelId="{DB0AB1C3-D311-426F-ADA7-6BF32B28EC08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8210611"/>
            <a:gd name="adj4" fmla="val 644941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72798-FD1E-4B47-8B00-BE1F9C597ECC}">
      <dsp:nvSpPr>
        <dsp:cNvPr id="0" name=""/>
        <dsp:cNvSpPr/>
      </dsp:nvSpPr>
      <dsp:spPr>
        <a:xfrm>
          <a:off x="895154" y="1582503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895154" y="1582503"/>
        <a:ext cx="837731" cy="837731"/>
      </dsp:txXfrm>
    </dsp:sp>
    <dsp:sp modelId="{8998C011-2200-4A69-AF64-2C75A77A8584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12297808"/>
            <a:gd name="adj4" fmla="val 10770872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6365E-FD42-4649-9267-C07D01DFD6B8}">
      <dsp:nvSpPr>
        <dsp:cNvPr id="0" name=""/>
        <dsp:cNvSpPr/>
      </dsp:nvSpPr>
      <dsp:spPr>
        <a:xfrm>
          <a:off x="1401442" y="24309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1401442" y="24309"/>
        <a:ext cx="837731" cy="837731"/>
      </dsp:txXfrm>
    </dsp:sp>
    <dsp:sp modelId="{E7206C5F-21D2-431C-80A7-92D500874488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16865649"/>
            <a:gd name="adj4" fmla="val 15198429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5C3FC-848D-4EE6-8885-8BFFF9EA97D4}">
      <dsp:nvSpPr>
        <dsp:cNvPr id="0" name=""/>
        <dsp:cNvSpPr/>
      </dsp:nvSpPr>
      <dsp:spPr>
        <a:xfrm>
          <a:off x="1247599" y="0"/>
          <a:ext cx="623800" cy="459000"/>
        </a:xfrm>
        <a:prstGeom prst="trapezoid">
          <a:avLst>
            <a:gd name="adj" fmla="val 67952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247599" y="0"/>
        <a:ext cx="623800" cy="459000"/>
      </dsp:txXfrm>
    </dsp:sp>
    <dsp:sp modelId="{0FA8F15A-3D46-4404-BB70-025F4DF133E3}">
      <dsp:nvSpPr>
        <dsp:cNvPr id="0" name=""/>
        <dsp:cNvSpPr/>
      </dsp:nvSpPr>
      <dsp:spPr>
        <a:xfrm>
          <a:off x="935699" y="459000"/>
          <a:ext cx="1247600" cy="459000"/>
        </a:xfrm>
        <a:prstGeom prst="trapezoid">
          <a:avLst>
            <a:gd name="adj" fmla="val 67952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154029" y="459000"/>
        <a:ext cx="810940" cy="459000"/>
      </dsp:txXfrm>
    </dsp:sp>
    <dsp:sp modelId="{91C508FC-836B-4775-A10E-0A93BDEE6E41}">
      <dsp:nvSpPr>
        <dsp:cNvPr id="0" name=""/>
        <dsp:cNvSpPr/>
      </dsp:nvSpPr>
      <dsp:spPr>
        <a:xfrm>
          <a:off x="623799" y="918000"/>
          <a:ext cx="1871400" cy="459000"/>
        </a:xfrm>
        <a:prstGeom prst="trapezoid">
          <a:avLst>
            <a:gd name="adj" fmla="val 67952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951294" y="918000"/>
        <a:ext cx="1216410" cy="459000"/>
      </dsp:txXfrm>
    </dsp:sp>
    <dsp:sp modelId="{497E61C2-0E77-4A35-8C0C-A54FBAE7C68D}">
      <dsp:nvSpPr>
        <dsp:cNvPr id="0" name=""/>
        <dsp:cNvSpPr/>
      </dsp:nvSpPr>
      <dsp:spPr>
        <a:xfrm>
          <a:off x="311899" y="1377000"/>
          <a:ext cx="2495200" cy="459000"/>
        </a:xfrm>
        <a:prstGeom prst="trapezoid">
          <a:avLst>
            <a:gd name="adj" fmla="val 67952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748559" y="1377000"/>
        <a:ext cx="1621880" cy="459000"/>
      </dsp:txXfrm>
    </dsp:sp>
    <dsp:sp modelId="{CE14D2CD-0996-4618-B4E3-B4CE221D392B}">
      <dsp:nvSpPr>
        <dsp:cNvPr id="0" name=""/>
        <dsp:cNvSpPr/>
      </dsp:nvSpPr>
      <dsp:spPr>
        <a:xfrm>
          <a:off x="0" y="1836000"/>
          <a:ext cx="3119000" cy="459000"/>
        </a:xfrm>
        <a:prstGeom prst="trapezoid">
          <a:avLst>
            <a:gd name="adj" fmla="val 67952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545824" y="1836000"/>
        <a:ext cx="2027350" cy="45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22FE7-CFC0-4D60-8922-745999B07ABB}">
      <dsp:nvSpPr>
        <dsp:cNvPr id="0" name=""/>
        <dsp:cNvSpPr/>
      </dsp:nvSpPr>
      <dsp:spPr>
        <a:xfrm>
          <a:off x="3039825" y="24309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3039825" y="24309"/>
        <a:ext cx="837731" cy="837731"/>
      </dsp:txXfrm>
    </dsp:sp>
    <dsp:sp modelId="{D75FAD8D-87E6-4E91-9A24-E16406FAA1A2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21293206"/>
            <a:gd name="adj4" fmla="val 19766271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B79E5-19B4-4A41-BC65-3B3635450F6C}">
      <dsp:nvSpPr>
        <dsp:cNvPr id="0" name=""/>
        <dsp:cNvSpPr/>
      </dsp:nvSpPr>
      <dsp:spPr>
        <a:xfrm>
          <a:off x="3546113" y="1582503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546113" y="1582503"/>
        <a:ext cx="837731" cy="837731"/>
      </dsp:txXfrm>
    </dsp:sp>
    <dsp:sp modelId="{D742A6BD-4FB7-4039-8E02-8CA647A641A0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4014661"/>
            <a:gd name="adj4" fmla="val 225346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6EEB0-100C-4292-A890-7A87E957CAE9}">
      <dsp:nvSpPr>
        <dsp:cNvPr id="0" name=""/>
        <dsp:cNvSpPr/>
      </dsp:nvSpPr>
      <dsp:spPr>
        <a:xfrm>
          <a:off x="2220634" y="2545521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220634" y="2545521"/>
        <a:ext cx="837731" cy="837731"/>
      </dsp:txXfrm>
    </dsp:sp>
    <dsp:sp modelId="{DB0AB1C3-D311-426F-ADA7-6BF32B28EC08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8210611"/>
            <a:gd name="adj4" fmla="val 644941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72798-FD1E-4B47-8B00-BE1F9C597ECC}">
      <dsp:nvSpPr>
        <dsp:cNvPr id="0" name=""/>
        <dsp:cNvSpPr/>
      </dsp:nvSpPr>
      <dsp:spPr>
        <a:xfrm>
          <a:off x="895154" y="1582503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895154" y="1582503"/>
        <a:ext cx="837731" cy="837731"/>
      </dsp:txXfrm>
    </dsp:sp>
    <dsp:sp modelId="{8998C011-2200-4A69-AF64-2C75A77A8584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12297808"/>
            <a:gd name="adj4" fmla="val 10770872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6365E-FD42-4649-9267-C07D01DFD6B8}">
      <dsp:nvSpPr>
        <dsp:cNvPr id="0" name=""/>
        <dsp:cNvSpPr/>
      </dsp:nvSpPr>
      <dsp:spPr>
        <a:xfrm>
          <a:off x="1401442" y="24309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1401442" y="24309"/>
        <a:ext cx="837731" cy="837731"/>
      </dsp:txXfrm>
    </dsp:sp>
    <dsp:sp modelId="{E7206C5F-21D2-431C-80A7-92D500874488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16865649"/>
            <a:gd name="adj4" fmla="val 15198429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4902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647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877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8870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34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7920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186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87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6995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0746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0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89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9616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4106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5843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6334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0749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466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7094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9958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68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933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5098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0478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06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6490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1641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6953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2742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537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1893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35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0929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042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1258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9100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545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2698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029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0733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907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074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16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40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66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789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2989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2769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0457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9401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2840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4621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9069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365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0401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6023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386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0567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5362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912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076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3101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0284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43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1547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779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25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4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7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82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95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24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9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34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37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18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40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9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1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9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74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0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31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47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3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75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1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88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6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30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636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787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342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61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131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78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463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998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4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830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876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08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350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56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645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446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43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28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643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080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09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212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040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07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987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22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004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366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54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994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94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068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981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53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722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876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524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3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4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8505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410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2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8499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041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43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81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0484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588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82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33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2761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1420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472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885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31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29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539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2232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23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005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7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sv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1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63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6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sv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sv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Solving Optimization Problems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</a:t>
            </a:r>
            <a:r>
              <a:rPr lang="en-US" dirty="0" smtClean="0"/>
              <a:t>o Dynamic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7451775">
            <a:off x="2332011" y="449261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50787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2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61000" y="1179220"/>
            <a:ext cx="10949531" cy="547628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int maxLen = 0;</a:t>
            </a:r>
          </a:p>
          <a:p>
            <a:pPr>
              <a:lnSpc>
                <a:spcPct val="95000"/>
              </a:lnSpc>
            </a:pPr>
            <a:r>
              <a:rPr lang="en-US" dirty="0"/>
              <a:t>int lastIndex = -1;</a:t>
            </a:r>
          </a:p>
          <a:p>
            <a:pPr>
              <a:lnSpc>
                <a:spcPct val="95000"/>
              </a:lnSpc>
            </a:pPr>
            <a:r>
              <a:rPr lang="en-US" dirty="0"/>
              <a:t>for (int x = 0; x &lt; </a:t>
            </a:r>
            <a:r>
              <a:rPr lang="en-US" dirty="0" smtClean="0"/>
              <a:t>seq.length</a:t>
            </a:r>
            <a:r>
              <a:rPr lang="en-US" dirty="0"/>
              <a:t>; x++) {</a:t>
            </a:r>
          </a:p>
          <a:p>
            <a:pPr>
              <a:lnSpc>
                <a:spcPct val="95000"/>
              </a:lnSpc>
            </a:pPr>
            <a:r>
              <a:rPr lang="en-US" dirty="0"/>
              <a:t>  len[x] = 1;</a:t>
            </a:r>
          </a:p>
          <a:p>
            <a:pPr>
              <a:lnSpc>
                <a:spcPct val="95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prev[x] = -1;</a:t>
            </a:r>
          </a:p>
          <a:p>
            <a:pPr>
              <a:lnSpc>
                <a:spcPct val="95000"/>
              </a:lnSpc>
            </a:pPr>
            <a:r>
              <a:rPr lang="en-US" dirty="0"/>
              <a:t>  for (int i = 0; i &lt; x; i++)</a:t>
            </a:r>
          </a:p>
          <a:p>
            <a:pPr>
              <a:lnSpc>
                <a:spcPct val="95000"/>
              </a:lnSpc>
            </a:pPr>
            <a:r>
              <a:rPr lang="en-US" dirty="0"/>
              <a:t>    if ((seq[i] &lt; seq[x]) &amp;&amp; (len[i] + 1 &gt; len[x])) {</a:t>
            </a:r>
          </a:p>
          <a:p>
            <a:pPr>
              <a:lnSpc>
                <a:spcPct val="95000"/>
              </a:lnSpc>
            </a:pPr>
            <a:r>
              <a:rPr lang="en-US" dirty="0"/>
              <a:t>      len[x] = len[i] + 1;</a:t>
            </a:r>
          </a:p>
          <a:p>
            <a:pPr>
              <a:lnSpc>
                <a:spcPct val="95000"/>
              </a:lnSpc>
            </a:pPr>
            <a:r>
              <a:rPr lang="en-US" dirty="0"/>
              <a:t>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prev[x] = i;</a:t>
            </a:r>
          </a:p>
          <a:p>
            <a:pPr>
              <a:lnSpc>
                <a:spcPct val="95000"/>
              </a:lnSpc>
            </a:pPr>
            <a:r>
              <a:rPr lang="en-US" dirty="0"/>
              <a:t>    }</a:t>
            </a:r>
          </a:p>
          <a:p>
            <a:pPr>
              <a:lnSpc>
                <a:spcPct val="95000"/>
              </a:lnSpc>
            </a:pPr>
            <a:r>
              <a:rPr lang="en-US" dirty="0"/>
              <a:t>  if (len[x] &gt; maxLen) {</a:t>
            </a:r>
          </a:p>
          <a:p>
            <a:pPr>
              <a:lnSpc>
                <a:spcPct val="95000"/>
              </a:lnSpc>
            </a:pPr>
            <a:r>
              <a:rPr lang="en-US" dirty="0"/>
              <a:t>    maxLen = len[x];</a:t>
            </a:r>
          </a:p>
          <a:p>
            <a:pPr>
              <a:lnSpc>
                <a:spcPct val="95000"/>
              </a:lnSpc>
            </a:pPr>
            <a:r>
              <a:rPr lang="en-US" dirty="0"/>
              <a:t>    lastIndex = x;</a:t>
            </a:r>
          </a:p>
          <a:p>
            <a:pPr>
              <a:lnSpc>
                <a:spcPct val="95000"/>
              </a:lnSpc>
            </a:pPr>
            <a:r>
              <a:rPr lang="en-US" dirty="0"/>
              <a:t>  }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LIS with Previous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8499" y="1989000"/>
            <a:ext cx="11084531" cy="3645000"/>
          </a:xfrm>
        </p:spPr>
        <p:txBody>
          <a:bodyPr/>
          <a:lstStyle/>
          <a:p>
            <a:r>
              <a:rPr lang="en-US" sz="2400" dirty="0"/>
              <a:t>List&lt;Integer&gt; restoreLIS(int[] seq, int[] prev, int lastIndex</a:t>
            </a:r>
            <a:r>
              <a:rPr lang="en-US" sz="2400" dirty="0" smtClean="0"/>
              <a:t>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List&lt;Integer&gt; longestSeq = new ArrayList&lt;&gt;();</a:t>
            </a:r>
            <a:br>
              <a:rPr lang="en-US" sz="2400" dirty="0"/>
            </a:br>
            <a:r>
              <a:rPr lang="en-US" sz="2400" dirty="0"/>
              <a:t>    while (lastIndex != -1) {</a:t>
            </a:r>
            <a:br>
              <a:rPr lang="en-US" sz="2400" dirty="0"/>
            </a:br>
            <a:r>
              <a:rPr lang="en-US" sz="2400" dirty="0"/>
              <a:t>        longestSeq.add(seq[lastIndex]);</a:t>
            </a:r>
            <a:br>
              <a:rPr lang="en-US" sz="2400" dirty="0"/>
            </a:br>
            <a:r>
              <a:rPr lang="en-US" sz="2400" dirty="0"/>
              <a:t>        lastIndex = prev[lastIndex];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    Collections.reverse(longestSeq);</a:t>
            </a:r>
            <a:br>
              <a:rPr lang="en-US" sz="2400" dirty="0"/>
            </a:br>
            <a:r>
              <a:rPr lang="en-US" sz="2400" dirty="0"/>
              <a:t>    return longestSeq;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Restoring LIS Elements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Largest Sum in Matrix of </a:t>
            </a:r>
            <a:r>
              <a:rPr lang="en-US" dirty="0" smtClean="0"/>
              <a:t>Numbers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Move Down/Right Sum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D7B84-0F05-471C-81AB-B801277BEC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06606-4097-4811-AD9B-AD4A0A1F1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68596"/>
              </p:ext>
            </p:extLst>
          </p:nvPr>
        </p:nvGraphicFramePr>
        <p:xfrm>
          <a:off x="4902899" y="1506017"/>
          <a:ext cx="2386202" cy="209487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1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 are given a matrix of numbers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</a:t>
            </a:r>
            <a:r>
              <a:rPr lang="en-US" b="1" dirty="0">
                <a:solidFill>
                  <a:srgbClr val="FFA000"/>
                </a:solidFill>
              </a:rPr>
              <a:t>path with largest sum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top left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bottom right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only right/down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won't be negative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27883"/>
              </p:ext>
            </p:extLst>
          </p:nvPr>
        </p:nvGraphicFramePr>
        <p:xfrm>
          <a:off x="7177086" y="13716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Top-Down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Move D/R Optimal Substructure</a:t>
            </a:r>
            <a:endParaRPr lang="en-US" dirty="0"/>
          </a:p>
        </p:txBody>
      </p:sp>
      <p:pic>
        <p:nvPicPr>
          <p:cNvPr id="18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9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20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27093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03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0"/>
            <a:endCxn id="23" idx="4"/>
          </p:cNvCxnSpPr>
          <p:nvPr/>
        </p:nvCxnSpPr>
        <p:spPr bwMode="auto">
          <a:xfrm flipV="1">
            <a:off x="2107232" y="2266867"/>
            <a:ext cx="1436068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42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9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9848603">
            <a:off x="2213843" y="2287911"/>
            <a:ext cx="814377" cy="118764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11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H="1" flipV="1">
            <a:off x="3543301" y="2266867"/>
            <a:ext cx="1435901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40828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50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0"/>
            <a:endCxn id="23" idx="4"/>
          </p:cNvCxnSpPr>
          <p:nvPr/>
        </p:nvCxnSpPr>
        <p:spPr bwMode="auto">
          <a:xfrm flipV="1">
            <a:off x="2107232" y="2266867"/>
            <a:ext cx="1436068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42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9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9848603">
            <a:off x="2213843" y="2287911"/>
            <a:ext cx="814377" cy="118764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11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H="1" flipV="1">
            <a:off x="3543301" y="2266867"/>
            <a:ext cx="1435901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55968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D0180-9094-4784-A786-8317439499F7}"/>
              </a:ext>
            </a:extLst>
          </p:cNvPr>
          <p:cNvCxnSpPr>
            <a:cxnSpLocks noChangeShapeType="1"/>
            <a:stCxn id="12" idx="0"/>
            <a:endCxn id="10" idx="4"/>
          </p:cNvCxnSpPr>
          <p:nvPr/>
        </p:nvCxnSpPr>
        <p:spPr bwMode="auto">
          <a:xfrm flipV="1">
            <a:off x="1300992" y="3276600"/>
            <a:ext cx="806241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255AE91-E7AA-4B1B-A0FC-7403DA8D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BFB2F-EF11-4423-B05C-9853B833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876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1013F1-2138-4358-ABC9-C096D104030C}"/>
              </a:ext>
            </a:extLst>
          </p:cNvPr>
          <p:cNvCxnSpPr>
            <a:cxnSpLocks noChangeShapeType="1"/>
            <a:stCxn id="15" idx="0"/>
            <a:endCxn id="10" idx="4"/>
          </p:cNvCxnSpPr>
          <p:nvPr/>
        </p:nvCxnSpPr>
        <p:spPr bwMode="auto">
          <a:xfrm flipH="1" flipV="1">
            <a:off x="2107232" y="3276600"/>
            <a:ext cx="718034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508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0"/>
            <a:endCxn id="23" idx="4"/>
          </p:cNvCxnSpPr>
          <p:nvPr/>
        </p:nvCxnSpPr>
        <p:spPr bwMode="auto">
          <a:xfrm flipV="1">
            <a:off x="2107232" y="2266867"/>
            <a:ext cx="1436068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42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9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783027">
            <a:off x="1226388" y="3351704"/>
            <a:ext cx="500958" cy="177297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11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H="1" flipV="1">
            <a:off x="3543301" y="2266867"/>
            <a:ext cx="1435901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00949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D0180-9094-4784-A786-8317439499F7}"/>
              </a:ext>
            </a:extLst>
          </p:cNvPr>
          <p:cNvCxnSpPr>
            <a:cxnSpLocks noChangeShapeType="1"/>
            <a:stCxn id="12" idx="0"/>
            <a:endCxn id="10" idx="4"/>
          </p:cNvCxnSpPr>
          <p:nvPr/>
        </p:nvCxnSpPr>
        <p:spPr bwMode="auto">
          <a:xfrm flipV="1">
            <a:off x="1300992" y="3276600"/>
            <a:ext cx="806241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255AE91-E7AA-4B1B-A0FC-7403DA8D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BFB2F-EF11-4423-B05C-9853B833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876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1013F1-2138-4358-ABC9-C096D104030C}"/>
              </a:ext>
            </a:extLst>
          </p:cNvPr>
          <p:cNvCxnSpPr>
            <a:cxnSpLocks noChangeShapeType="1"/>
            <a:stCxn id="15" idx="0"/>
            <a:endCxn id="10" idx="4"/>
          </p:cNvCxnSpPr>
          <p:nvPr/>
        </p:nvCxnSpPr>
        <p:spPr bwMode="auto">
          <a:xfrm flipH="1" flipV="1">
            <a:off x="2107232" y="3276600"/>
            <a:ext cx="718034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599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0"/>
            <a:endCxn id="23" idx="4"/>
          </p:cNvCxnSpPr>
          <p:nvPr/>
        </p:nvCxnSpPr>
        <p:spPr bwMode="auto">
          <a:xfrm flipV="1">
            <a:off x="2107232" y="2266867"/>
            <a:ext cx="1436068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42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9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144318">
            <a:off x="463844" y="4542002"/>
            <a:ext cx="500958" cy="177297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11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H="1" flipV="1">
            <a:off x="3543301" y="2266867"/>
            <a:ext cx="1435901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24459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D0180-9094-4784-A786-8317439499F7}"/>
              </a:ext>
            </a:extLst>
          </p:cNvPr>
          <p:cNvCxnSpPr>
            <a:cxnSpLocks noChangeShapeType="1"/>
            <a:stCxn id="12" idx="0"/>
            <a:endCxn id="10" idx="4"/>
          </p:cNvCxnSpPr>
          <p:nvPr/>
        </p:nvCxnSpPr>
        <p:spPr bwMode="auto">
          <a:xfrm flipV="1">
            <a:off x="1300992" y="3276600"/>
            <a:ext cx="806241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255AE91-E7AA-4B1B-A0FC-7403DA8D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BFB2F-EF11-4423-B05C-9853B833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876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1013F1-2138-4358-ABC9-C096D104030C}"/>
              </a:ext>
            </a:extLst>
          </p:cNvPr>
          <p:cNvCxnSpPr>
            <a:cxnSpLocks noChangeShapeType="1"/>
            <a:stCxn id="15" idx="0"/>
            <a:endCxn id="10" idx="4"/>
          </p:cNvCxnSpPr>
          <p:nvPr/>
        </p:nvCxnSpPr>
        <p:spPr bwMode="auto">
          <a:xfrm flipH="1" flipV="1">
            <a:off x="2107232" y="3276600"/>
            <a:ext cx="718034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B946AD-1A53-45C8-83AB-046672E987C5}"/>
              </a:ext>
            </a:extLst>
          </p:cNvPr>
          <p:cNvCxnSpPr>
            <a:cxnSpLocks noChangeShapeType="1"/>
            <a:stCxn id="18" idx="0"/>
            <a:endCxn id="12" idx="4"/>
          </p:cNvCxnSpPr>
          <p:nvPr/>
        </p:nvCxnSpPr>
        <p:spPr bwMode="auto">
          <a:xfrm flipV="1">
            <a:off x="748437" y="4392346"/>
            <a:ext cx="552555" cy="59810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56C4DDD-FE6B-4B5E-99A2-62C1E8FC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46" y="4990451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F1D398-75E9-4334-9BC1-9EF31FBD5D57}"/>
              </a:ext>
            </a:extLst>
          </p:cNvPr>
          <p:cNvCxnSpPr>
            <a:cxnSpLocks noChangeShapeType="1"/>
            <a:stCxn id="21" idx="0"/>
            <a:endCxn id="12" idx="4"/>
          </p:cNvCxnSpPr>
          <p:nvPr/>
        </p:nvCxnSpPr>
        <p:spPr bwMode="auto">
          <a:xfrm flipH="1" flipV="1">
            <a:off x="1300991" y="4392346"/>
            <a:ext cx="552554" cy="59810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32B4FED-09B1-48DE-891F-190017C3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55" y="4990451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9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3721302">
            <a:off x="4300206" y="449261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5013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0"/>
            <a:endCxn id="23" idx="4"/>
          </p:cNvCxnSpPr>
          <p:nvPr/>
        </p:nvCxnSpPr>
        <p:spPr bwMode="auto">
          <a:xfrm flipV="1">
            <a:off x="2107232" y="2266867"/>
            <a:ext cx="1436068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144318">
            <a:off x="463844" y="4542002"/>
            <a:ext cx="500958" cy="177297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H="1" flipV="1">
            <a:off x="3543301" y="2266867"/>
            <a:ext cx="1435901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D0180-9094-4784-A786-8317439499F7}"/>
              </a:ext>
            </a:extLst>
          </p:cNvPr>
          <p:cNvCxnSpPr>
            <a:cxnSpLocks noChangeShapeType="1"/>
            <a:stCxn id="12" idx="0"/>
            <a:endCxn id="10" idx="4"/>
          </p:cNvCxnSpPr>
          <p:nvPr/>
        </p:nvCxnSpPr>
        <p:spPr bwMode="auto">
          <a:xfrm flipV="1">
            <a:off x="1300992" y="3276600"/>
            <a:ext cx="806241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1013F1-2138-4358-ABC9-C096D104030C}"/>
              </a:ext>
            </a:extLst>
          </p:cNvPr>
          <p:cNvCxnSpPr>
            <a:cxnSpLocks noChangeShapeType="1"/>
            <a:stCxn id="15" idx="0"/>
            <a:endCxn id="10" idx="4"/>
          </p:cNvCxnSpPr>
          <p:nvPr/>
        </p:nvCxnSpPr>
        <p:spPr bwMode="auto">
          <a:xfrm flipH="1" flipV="1">
            <a:off x="2107232" y="3276600"/>
            <a:ext cx="718034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B946AD-1A53-45C8-83AB-046672E987C5}"/>
              </a:ext>
            </a:extLst>
          </p:cNvPr>
          <p:cNvCxnSpPr>
            <a:cxnSpLocks noChangeShapeType="1"/>
            <a:stCxn id="18" idx="0"/>
            <a:endCxn id="12" idx="4"/>
          </p:cNvCxnSpPr>
          <p:nvPr/>
        </p:nvCxnSpPr>
        <p:spPr bwMode="auto">
          <a:xfrm flipV="1">
            <a:off x="748437" y="4392346"/>
            <a:ext cx="552555" cy="59810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F1D398-75E9-4334-9BC1-9EF31FBD5D57}"/>
              </a:ext>
            </a:extLst>
          </p:cNvPr>
          <p:cNvCxnSpPr>
            <a:cxnSpLocks noChangeShapeType="1"/>
            <a:stCxn id="21" idx="0"/>
            <a:endCxn id="12" idx="4"/>
          </p:cNvCxnSpPr>
          <p:nvPr/>
        </p:nvCxnSpPr>
        <p:spPr bwMode="auto">
          <a:xfrm flipH="1" flipV="1">
            <a:off x="1300991" y="4392346"/>
            <a:ext cx="552554" cy="59810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42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9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11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5459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255AE91-E7AA-4B1B-A0FC-7403DA8D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BFB2F-EF11-4423-B05C-9853B833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876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6C4DDD-FE6B-4B5E-99A2-62C1E8FC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46" y="4990451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2B4FED-09B1-48DE-891F-190017C3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55" y="4990451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F6E42-236C-4A6B-BCD8-67308D170E53}"/>
              </a:ext>
            </a:extLst>
          </p:cNvPr>
          <p:cNvSpPr txBox="1"/>
          <p:nvPr/>
        </p:nvSpPr>
        <p:spPr>
          <a:xfrm>
            <a:off x="1125615" y="572151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9138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9138"/>
              </p:ext>
            </p:extLst>
          </p:nvPr>
        </p:nvGraphicFramePr>
        <p:xfrm>
          <a:off x="1295404" y="22870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71497"/>
              </p:ext>
            </p:extLst>
          </p:nvPr>
        </p:nvGraphicFramePr>
        <p:xfrm>
          <a:off x="7315204" y="22828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E671FCB-E826-4C02-8B90-6AF8FC86A085}"/>
              </a:ext>
            </a:extLst>
          </p:cNvPr>
          <p:cNvSpPr/>
          <p:nvPr/>
        </p:nvSpPr>
        <p:spPr>
          <a:xfrm>
            <a:off x="5410203" y="3732459"/>
            <a:ext cx="1295400" cy="452502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5398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51632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37224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467600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1905000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942218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661375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0429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83503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931921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369321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406539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01102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0011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41514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430485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867885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905103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287490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49892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589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896394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333794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371012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04615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21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67004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371012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808412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845630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187268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14384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94301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860867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4298267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10335485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06824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00067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08469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2701101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132470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286000"/>
            <a:ext cx="6553203" cy="1066800"/>
          </a:xfrm>
          <a:prstGeom prst="bentConnector3">
            <a:avLst>
              <a:gd name="adj1" fmla="val 34282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286001"/>
            <a:ext cx="530628" cy="998552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4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14876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35297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3132173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56354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057400"/>
            <a:ext cx="6553205" cy="1726472"/>
          </a:xfrm>
          <a:prstGeom prst="bentConnector3">
            <a:avLst>
              <a:gd name="adj1" fmla="val 33256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057401"/>
            <a:ext cx="530628" cy="1658225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10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7819322">
            <a:off x="3129776" y="3301507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076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76333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63854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531325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5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38201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25953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962400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29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16846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24519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411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67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49640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15192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792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98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8458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09271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52501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1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69687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91013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265318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stCxn id="11" idx="3"/>
          </p:cNvCxnSpPr>
          <p:nvPr/>
        </p:nvCxnSpPr>
        <p:spPr>
          <a:xfrm>
            <a:off x="6419795" y="2326004"/>
            <a:ext cx="895408" cy="8743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710690" y="1221104"/>
            <a:ext cx="523220" cy="2209800"/>
          </a:xfrm>
          <a:prstGeom prst="bentConnector4">
            <a:avLst>
              <a:gd name="adj1" fmla="val -43691"/>
              <a:gd name="adj2" fmla="val 9959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4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1742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71331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7813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428805" cy="9124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939290" y="992504"/>
            <a:ext cx="523220" cy="2667000"/>
          </a:xfrm>
          <a:prstGeom prst="bentConnector4">
            <a:avLst>
              <a:gd name="adj1" fmla="val -43691"/>
              <a:gd name="adj2" fmla="val 10015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83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62888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79823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2385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886005" cy="950596"/>
          </a:xfrm>
          <a:prstGeom prst="bentConnector3">
            <a:avLst>
              <a:gd name="adj1" fmla="val 3328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7167890" y="763905"/>
            <a:ext cx="523220" cy="3124201"/>
          </a:xfrm>
          <a:prstGeom prst="bentConnector3">
            <a:avLst>
              <a:gd name="adj1" fmla="val -43691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33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22814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81479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6957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343205" cy="950596"/>
          </a:xfrm>
          <a:prstGeom prst="bentConnector3">
            <a:avLst>
              <a:gd name="adj1" fmla="val 26227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396491" y="535303"/>
            <a:ext cx="523220" cy="3581402"/>
          </a:xfrm>
          <a:prstGeom prst="bentConnector4">
            <a:avLst>
              <a:gd name="adj1" fmla="val -43691"/>
              <a:gd name="adj2" fmla="val 9967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68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99629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66837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1529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800405" cy="950596"/>
          </a:xfrm>
          <a:prstGeom prst="bentConnector3">
            <a:avLst>
              <a:gd name="adj1" fmla="val 24103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625090" y="306704"/>
            <a:ext cx="523220" cy="4038600"/>
          </a:xfrm>
          <a:prstGeom prst="bentConnector4">
            <a:avLst>
              <a:gd name="adj1" fmla="val -43691"/>
              <a:gd name="adj2" fmla="val 100300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6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3272855">
            <a:off x="6861201" y="3431133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399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71507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3837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922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31394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90801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6482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3348205" cy="950596"/>
          </a:xfrm>
          <a:prstGeom prst="bentConnector3">
            <a:avLst>
              <a:gd name="adj1" fmla="val 2363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891790" y="40004"/>
            <a:ext cx="523220" cy="4572000"/>
          </a:xfrm>
          <a:prstGeom prst="bentConnector4">
            <a:avLst>
              <a:gd name="adj1" fmla="val -43691"/>
              <a:gd name="adj2" fmla="val 10017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8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40075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A000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rgbClr val="FFA000"/>
                        </a:solidFill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rgbClr val="FFA000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rgbClr val="FFA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79280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723C-82B7-4318-8B08-E195997EB2B7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EC4D1-A7F3-4461-975C-C71700F6B3EC}"/>
              </a:ext>
            </a:extLst>
          </p:cNvPr>
          <p:cNvSpPr txBox="1"/>
          <p:nvPr/>
        </p:nvSpPr>
        <p:spPr>
          <a:xfrm>
            <a:off x="1291188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68483-EAF8-4311-BD6A-8B713D166BCE}"/>
              </a:ext>
            </a:extLst>
          </p:cNvPr>
          <p:cNvSpPr txBox="1"/>
          <p:nvPr/>
        </p:nvSpPr>
        <p:spPr>
          <a:xfrm>
            <a:off x="4648200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2A154-67E5-4D3E-8329-1F8B998DDBC7}"/>
              </a:ext>
            </a:extLst>
          </p:cNvPr>
          <p:cNvSpPr txBox="1"/>
          <p:nvPr/>
        </p:nvSpPr>
        <p:spPr>
          <a:xfrm>
            <a:off x="10723569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DA556-B127-415C-9C93-A795D4EAB0D0}"/>
              </a:ext>
            </a:extLst>
          </p:cNvPr>
          <p:cNvSpPr txBox="1"/>
          <p:nvPr/>
        </p:nvSpPr>
        <p:spPr>
          <a:xfrm>
            <a:off x="7315204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17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70487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5501205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5002131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88677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71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34559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91867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441960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30424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8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2762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35374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385467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6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57395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7700497" y="4010324"/>
            <a:ext cx="296209" cy="198119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54395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7848600" y="3854670"/>
            <a:ext cx="990599" cy="1294358"/>
          </a:xfrm>
          <a:prstGeom prst="bentArrow">
            <a:avLst>
              <a:gd name="adj1" fmla="val 9085"/>
              <a:gd name="adj2" fmla="val 8685"/>
              <a:gd name="adj3" fmla="val 15451"/>
              <a:gd name="adj4" fmla="val 2995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3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91828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98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73780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2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45604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69803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36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8563610">
            <a:off x="5997888" y="2204612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399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71507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3837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1687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39195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31525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815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90967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2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73646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1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20112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52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95818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0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75141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7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72871"/>
              </p:ext>
            </p:extLst>
          </p:nvPr>
        </p:nvGraphicFramePr>
        <p:xfrm>
          <a:off x="1295404" y="2281752"/>
          <a:ext cx="3352797" cy="3357048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44638E7-F649-4DBD-B54E-192D0A2A4F56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F7E333-19E6-4BBC-8027-307DCCD62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22329"/>
              </p:ext>
            </p:extLst>
          </p:nvPr>
        </p:nvGraphicFramePr>
        <p:xfrm>
          <a:off x="7348813" y="2281752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51000" y="1449000"/>
            <a:ext cx="10949531" cy="485393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for (int row = 0; row &lt; rowsCount; row++)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for (int col = 0; col &lt; colsCount; col++)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long maxPrevCell = Long.MIN_VALUE;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if (col &gt; 0 &amp;&amp; sum[row][col - 1] &gt; maxPrevCell)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maxPrevCell = sum[row][col - 1];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if (row &gt; 0 &amp;&amp; sum[row - 1][col] &gt; maxPrevCell)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maxPrevCell = sum[row - 1][col];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sum[row][col] = cells[row][col];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if (maxPrevCell != Long.MIN_VALUE)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sum[row][col] += maxPrevCell;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– Solution</a:t>
            </a:r>
          </a:p>
        </p:txBody>
      </p:sp>
    </p:spTree>
    <p:extLst>
      <p:ext uri="{BB962C8B-B14F-4D97-AF65-F5344CB8AC3E}">
        <p14:creationId xmlns:p14="http://schemas.microsoft.com/office/powerpoint/2010/main" val="9000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Max Profit from Cutting a </a:t>
            </a:r>
            <a:r>
              <a:rPr lang="en-US" dirty="0" smtClean="0"/>
              <a:t>Rod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Rod Cutting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D7B84-0F05-471C-81AB-B801277BEC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484866FE-AE30-4AA5-9E1A-30C33034BD14}"/>
              </a:ext>
            </a:extLst>
          </p:cNvPr>
          <p:cNvSpPr/>
          <p:nvPr/>
        </p:nvSpPr>
        <p:spPr>
          <a:xfrm>
            <a:off x="4429070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Flowchart: Direct Access Storage 8">
            <a:extLst>
              <a:ext uri="{FF2B5EF4-FFF2-40B4-BE49-F238E27FC236}">
                <a16:creationId xmlns:a16="http://schemas.microsoft.com/office/drawing/2014/main" id="{7BA071ED-FA1A-492A-9C9D-80ABE414094A}"/>
              </a:ext>
            </a:extLst>
          </p:cNvPr>
          <p:cNvSpPr/>
          <p:nvPr/>
        </p:nvSpPr>
        <p:spPr>
          <a:xfrm>
            <a:off x="5420035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DB8148FD-3F05-489B-9C62-2CA20FB08074}"/>
              </a:ext>
            </a:extLst>
          </p:cNvPr>
          <p:cNvSpPr/>
          <p:nvPr/>
        </p:nvSpPr>
        <p:spPr>
          <a:xfrm>
            <a:off x="5924096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9738F440-66F7-452B-9910-23BCB52F1B0B}"/>
              </a:ext>
            </a:extLst>
          </p:cNvPr>
          <p:cNvSpPr/>
          <p:nvPr/>
        </p:nvSpPr>
        <p:spPr>
          <a:xfrm>
            <a:off x="6411000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FDA071D5-86C5-4467-84C6-5CA6BBA5CEFA}"/>
              </a:ext>
            </a:extLst>
          </p:cNvPr>
          <p:cNvSpPr/>
          <p:nvPr/>
        </p:nvSpPr>
        <p:spPr>
          <a:xfrm>
            <a:off x="6915061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878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b="1" dirty="0">
                <a:solidFill>
                  <a:srgbClr val="FFA000"/>
                </a:solidFill>
              </a:rPr>
              <a:t>best way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cut up a rod, given the prices below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All possible ways to </a:t>
            </a:r>
            <a:r>
              <a:rPr lang="en-US" b="1" dirty="0">
                <a:solidFill>
                  <a:srgbClr val="FFA000"/>
                </a:solidFill>
              </a:rPr>
              <a:t>cut rod </a:t>
            </a:r>
            <a:r>
              <a:rPr lang="en-US" dirty="0"/>
              <a:t>with </a:t>
            </a:r>
            <a:r>
              <a:rPr lang="en-US" b="1" dirty="0">
                <a:solidFill>
                  <a:srgbClr val="FFA000"/>
                </a:solidFill>
              </a:rPr>
              <a:t>length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4</a:t>
            </a:r>
            <a:endParaRPr lang="bg-BG" b="1" dirty="0">
              <a:solidFill>
                <a:srgbClr val="FFA000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D3E6F-249D-453A-943D-7A20A22D4229}"/>
              </a:ext>
            </a:extLst>
          </p:cNvPr>
          <p:cNvSpPr txBox="1"/>
          <p:nvPr/>
        </p:nvSpPr>
        <p:spPr>
          <a:xfrm>
            <a:off x="1062644" y="1933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FDD20-13F3-4441-BFD6-497CFF483949}"/>
              </a:ext>
            </a:extLst>
          </p:cNvPr>
          <p:cNvSpPr txBox="1"/>
          <p:nvPr/>
        </p:nvSpPr>
        <p:spPr>
          <a:xfrm>
            <a:off x="1177304" y="2372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21A4508A-8F6C-45BB-B73B-C2D7550235C7}"/>
              </a:ext>
            </a:extLst>
          </p:cNvPr>
          <p:cNvSpPr/>
          <p:nvPr/>
        </p:nvSpPr>
        <p:spPr>
          <a:xfrm>
            <a:off x="1066801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6D67748E-7C0C-48AA-AE91-5DE4C16C5861}"/>
              </a:ext>
            </a:extLst>
          </p:cNvPr>
          <p:cNvSpPr/>
          <p:nvPr/>
        </p:nvSpPr>
        <p:spPr>
          <a:xfrm>
            <a:off x="1312923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9A1FEE8F-2473-4916-BA10-12877DFB1884}"/>
              </a:ext>
            </a:extLst>
          </p:cNvPr>
          <p:cNvSpPr/>
          <p:nvPr/>
        </p:nvSpPr>
        <p:spPr>
          <a:xfrm>
            <a:off x="1547607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F1BE949F-0494-46C1-805A-383055A90491}"/>
              </a:ext>
            </a:extLst>
          </p:cNvPr>
          <p:cNvSpPr/>
          <p:nvPr/>
        </p:nvSpPr>
        <p:spPr>
          <a:xfrm>
            <a:off x="1793729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55A84A5B-0C90-4E7E-BE14-B09BDC539821}"/>
              </a:ext>
            </a:extLst>
          </p:cNvPr>
          <p:cNvSpPr/>
          <p:nvPr/>
        </p:nvSpPr>
        <p:spPr>
          <a:xfrm>
            <a:off x="3827317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Flowchart: Direct Access Storage 19">
            <a:extLst>
              <a:ext uri="{FF2B5EF4-FFF2-40B4-BE49-F238E27FC236}">
                <a16:creationId xmlns:a16="http://schemas.microsoft.com/office/drawing/2014/main" id="{B77005CE-AA9A-4982-ADDD-DA53A2839577}"/>
              </a:ext>
            </a:extLst>
          </p:cNvPr>
          <p:cNvSpPr/>
          <p:nvPr/>
        </p:nvSpPr>
        <p:spPr>
          <a:xfrm>
            <a:off x="4382396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F64B530C-9C42-42C2-AB57-BF1D1B628E69}"/>
              </a:ext>
            </a:extLst>
          </p:cNvPr>
          <p:cNvSpPr/>
          <p:nvPr/>
        </p:nvSpPr>
        <p:spPr>
          <a:xfrm>
            <a:off x="4617080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905D8372-21ED-4EA8-B262-0F451864EA48}"/>
              </a:ext>
            </a:extLst>
          </p:cNvPr>
          <p:cNvSpPr/>
          <p:nvPr/>
        </p:nvSpPr>
        <p:spPr>
          <a:xfrm>
            <a:off x="4863202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Flowchart: Direct Access Storage 22">
            <a:extLst>
              <a:ext uri="{FF2B5EF4-FFF2-40B4-BE49-F238E27FC236}">
                <a16:creationId xmlns:a16="http://schemas.microsoft.com/office/drawing/2014/main" id="{B78D396D-F808-464A-A452-C3471138FBFA}"/>
              </a:ext>
            </a:extLst>
          </p:cNvPr>
          <p:cNvSpPr/>
          <p:nvPr/>
        </p:nvSpPr>
        <p:spPr>
          <a:xfrm>
            <a:off x="850976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4CD8C778-23D9-4A9F-9A67-542AC7184718}"/>
              </a:ext>
            </a:extLst>
          </p:cNvPr>
          <p:cNvSpPr/>
          <p:nvPr/>
        </p:nvSpPr>
        <p:spPr>
          <a:xfrm>
            <a:off x="140189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6A00CC8F-B975-4688-BDE6-DABD0E086D30}"/>
              </a:ext>
            </a:extLst>
          </p:cNvPr>
          <p:cNvSpPr/>
          <p:nvPr/>
        </p:nvSpPr>
        <p:spPr>
          <a:xfrm>
            <a:off x="195722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6" name="Flowchart: Direct Access Storage 25">
            <a:extLst>
              <a:ext uri="{FF2B5EF4-FFF2-40B4-BE49-F238E27FC236}">
                <a16:creationId xmlns:a16="http://schemas.microsoft.com/office/drawing/2014/main" id="{9DC0AAD6-AEFA-4EA3-AB7C-F8B2E87B003E}"/>
              </a:ext>
            </a:extLst>
          </p:cNvPr>
          <p:cNvSpPr/>
          <p:nvPr/>
        </p:nvSpPr>
        <p:spPr>
          <a:xfrm>
            <a:off x="2203350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3F7CAC9F-F575-492E-8CDE-86AA717B1BB4}"/>
              </a:ext>
            </a:extLst>
          </p:cNvPr>
          <p:cNvSpPr/>
          <p:nvPr/>
        </p:nvSpPr>
        <p:spPr>
          <a:xfrm>
            <a:off x="6553201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5D130616-9EAA-4E6D-8211-C93FD7CE2AE0}"/>
              </a:ext>
            </a:extLst>
          </p:cNvPr>
          <p:cNvSpPr/>
          <p:nvPr/>
        </p:nvSpPr>
        <p:spPr>
          <a:xfrm>
            <a:off x="6799323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AF5C304F-493A-425C-9C37-75601BC6627E}"/>
              </a:ext>
            </a:extLst>
          </p:cNvPr>
          <p:cNvSpPr/>
          <p:nvPr/>
        </p:nvSpPr>
        <p:spPr>
          <a:xfrm>
            <a:off x="7364520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78908D77-B4FE-41E5-A8B3-05138A190DCF}"/>
              </a:ext>
            </a:extLst>
          </p:cNvPr>
          <p:cNvSpPr/>
          <p:nvPr/>
        </p:nvSpPr>
        <p:spPr>
          <a:xfrm>
            <a:off x="7610642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398C1439-19B6-473B-A097-7B14906634CA}"/>
              </a:ext>
            </a:extLst>
          </p:cNvPr>
          <p:cNvSpPr/>
          <p:nvPr/>
        </p:nvSpPr>
        <p:spPr>
          <a:xfrm>
            <a:off x="9448801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Flowchart: Direct Access Storage 31">
            <a:extLst>
              <a:ext uri="{FF2B5EF4-FFF2-40B4-BE49-F238E27FC236}">
                <a16:creationId xmlns:a16="http://schemas.microsoft.com/office/drawing/2014/main" id="{8F7F83DA-3077-46B9-BFF9-B851AC0E2119}"/>
              </a:ext>
            </a:extLst>
          </p:cNvPr>
          <p:cNvSpPr/>
          <p:nvPr/>
        </p:nvSpPr>
        <p:spPr>
          <a:xfrm>
            <a:off x="9694923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Flowchart: Direct Access Storage 32">
            <a:extLst>
              <a:ext uri="{FF2B5EF4-FFF2-40B4-BE49-F238E27FC236}">
                <a16:creationId xmlns:a16="http://schemas.microsoft.com/office/drawing/2014/main" id="{E2D94C31-E7B4-4C81-83E8-7AAFEB221B50}"/>
              </a:ext>
            </a:extLst>
          </p:cNvPr>
          <p:cNvSpPr/>
          <p:nvPr/>
        </p:nvSpPr>
        <p:spPr>
          <a:xfrm>
            <a:off x="9929607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FA7F37E7-E1E7-4F36-A722-0F096AD2D867}"/>
              </a:ext>
            </a:extLst>
          </p:cNvPr>
          <p:cNvSpPr/>
          <p:nvPr/>
        </p:nvSpPr>
        <p:spPr>
          <a:xfrm>
            <a:off x="10556729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B6DCD933-EF1A-4417-9787-43CC90A95071}"/>
              </a:ext>
            </a:extLst>
          </p:cNvPr>
          <p:cNvSpPr/>
          <p:nvPr/>
        </p:nvSpPr>
        <p:spPr>
          <a:xfrm>
            <a:off x="9231667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EBAAC091-2CA9-4513-9B73-1501CDEA8082}"/>
              </a:ext>
            </a:extLst>
          </p:cNvPr>
          <p:cNvSpPr/>
          <p:nvPr/>
        </p:nvSpPr>
        <p:spPr>
          <a:xfrm>
            <a:off x="975775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4D0FBF4E-657A-4FB9-83BF-0FE734ECDF6D}"/>
              </a:ext>
            </a:extLst>
          </p:cNvPr>
          <p:cNvSpPr/>
          <p:nvPr/>
        </p:nvSpPr>
        <p:spPr>
          <a:xfrm>
            <a:off x="1029115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8" name="Flowchart: Direct Access Storage 37">
            <a:extLst>
              <a:ext uri="{FF2B5EF4-FFF2-40B4-BE49-F238E27FC236}">
                <a16:creationId xmlns:a16="http://schemas.microsoft.com/office/drawing/2014/main" id="{0267BF4A-5E0D-4F76-93F6-2F66E73EC2B2}"/>
              </a:ext>
            </a:extLst>
          </p:cNvPr>
          <p:cNvSpPr/>
          <p:nvPr/>
        </p:nvSpPr>
        <p:spPr>
          <a:xfrm>
            <a:off x="1082455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9" name="Flowchart: Direct Access Storage 38">
            <a:extLst>
              <a:ext uri="{FF2B5EF4-FFF2-40B4-BE49-F238E27FC236}">
                <a16:creationId xmlns:a16="http://schemas.microsoft.com/office/drawing/2014/main" id="{AA05B6BD-AA6C-4664-95BB-3DA44B10F767}"/>
              </a:ext>
            </a:extLst>
          </p:cNvPr>
          <p:cNvSpPr/>
          <p:nvPr/>
        </p:nvSpPr>
        <p:spPr>
          <a:xfrm>
            <a:off x="6359673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Flowchart: Direct Access Storage 39">
            <a:extLst>
              <a:ext uri="{FF2B5EF4-FFF2-40B4-BE49-F238E27FC236}">
                <a16:creationId xmlns:a16="http://schemas.microsoft.com/office/drawing/2014/main" id="{00E489DE-C888-440F-9CAE-ABE5FF682830}"/>
              </a:ext>
            </a:extLst>
          </p:cNvPr>
          <p:cNvSpPr/>
          <p:nvPr/>
        </p:nvSpPr>
        <p:spPr>
          <a:xfrm>
            <a:off x="6605795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1" name="Flowchart: Direct Access Storage 40">
            <a:extLst>
              <a:ext uri="{FF2B5EF4-FFF2-40B4-BE49-F238E27FC236}">
                <a16:creationId xmlns:a16="http://schemas.microsoft.com/office/drawing/2014/main" id="{4ABD785F-D7E1-42F2-AC56-23CD726C4B28}"/>
              </a:ext>
            </a:extLst>
          </p:cNvPr>
          <p:cNvSpPr/>
          <p:nvPr/>
        </p:nvSpPr>
        <p:spPr>
          <a:xfrm>
            <a:off x="7162801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7E1A57E4-3EB5-40F2-BA84-91B4F81B2FEB}"/>
              </a:ext>
            </a:extLst>
          </p:cNvPr>
          <p:cNvSpPr/>
          <p:nvPr/>
        </p:nvSpPr>
        <p:spPr>
          <a:xfrm>
            <a:off x="7772401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DC8A4B28-443C-494E-80D1-9F883D0E17D3}"/>
              </a:ext>
            </a:extLst>
          </p:cNvPr>
          <p:cNvSpPr/>
          <p:nvPr/>
        </p:nvSpPr>
        <p:spPr>
          <a:xfrm>
            <a:off x="3676713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FC4F49E0-6A89-4202-8CEA-07F3246ADC58}"/>
              </a:ext>
            </a:extLst>
          </p:cNvPr>
          <p:cNvSpPr/>
          <p:nvPr/>
        </p:nvSpPr>
        <p:spPr>
          <a:xfrm>
            <a:off x="4231792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2D23B840-D1EF-455B-ADDF-38335315A059}"/>
              </a:ext>
            </a:extLst>
          </p:cNvPr>
          <p:cNvSpPr/>
          <p:nvPr/>
        </p:nvSpPr>
        <p:spPr>
          <a:xfrm>
            <a:off x="4466476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055EA808-D59A-4EC6-AEE3-5FBE05F75773}"/>
              </a:ext>
            </a:extLst>
          </p:cNvPr>
          <p:cNvSpPr/>
          <p:nvPr/>
        </p:nvSpPr>
        <p:spPr>
          <a:xfrm>
            <a:off x="501739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9A7FAF-0160-44D7-8D9A-746938F6FFAC}"/>
              </a:ext>
            </a:extLst>
          </p:cNvPr>
          <p:cNvSpPr txBox="1"/>
          <p:nvPr/>
        </p:nvSpPr>
        <p:spPr>
          <a:xfrm>
            <a:off x="1443643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65353D-9FC3-4AFA-A890-65202CBAA8B9}"/>
              </a:ext>
            </a:extLst>
          </p:cNvPr>
          <p:cNvSpPr txBox="1"/>
          <p:nvPr/>
        </p:nvSpPr>
        <p:spPr>
          <a:xfrm>
            <a:off x="3851035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9E8592-7ED5-45AC-83C0-E9EA4136C181}"/>
              </a:ext>
            </a:extLst>
          </p:cNvPr>
          <p:cNvSpPr txBox="1"/>
          <p:nvPr/>
        </p:nvSpPr>
        <p:spPr>
          <a:xfrm>
            <a:off x="4684214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A899B-22FF-4E53-9552-8A13893FFCC3}"/>
              </a:ext>
            </a:extLst>
          </p:cNvPr>
          <p:cNvSpPr txBox="1"/>
          <p:nvPr/>
        </p:nvSpPr>
        <p:spPr>
          <a:xfrm>
            <a:off x="6668673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9E14BF-E4D0-4757-8559-E5759BF2BCA7}"/>
              </a:ext>
            </a:extLst>
          </p:cNvPr>
          <p:cNvSpPr txBox="1"/>
          <p:nvPr/>
        </p:nvSpPr>
        <p:spPr>
          <a:xfrm>
            <a:off x="7485793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3FA84F-FD4B-46FA-947C-8D9B855F38CD}"/>
              </a:ext>
            </a:extLst>
          </p:cNvPr>
          <p:cNvSpPr txBox="1"/>
          <p:nvPr/>
        </p:nvSpPr>
        <p:spPr>
          <a:xfrm>
            <a:off x="9679327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6BF14C-B6F1-4259-83C5-9D33B0C5CB1E}"/>
              </a:ext>
            </a:extLst>
          </p:cNvPr>
          <p:cNvSpPr txBox="1"/>
          <p:nvPr/>
        </p:nvSpPr>
        <p:spPr>
          <a:xfrm>
            <a:off x="10556728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1C5FE3-8724-4074-A2BE-F73E2498E219}"/>
              </a:ext>
            </a:extLst>
          </p:cNvPr>
          <p:cNvSpPr txBox="1"/>
          <p:nvPr/>
        </p:nvSpPr>
        <p:spPr>
          <a:xfrm>
            <a:off x="8517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D8F596-D51B-4051-952E-A79DD79FA7EC}"/>
              </a:ext>
            </a:extLst>
          </p:cNvPr>
          <p:cNvSpPr txBox="1"/>
          <p:nvPr/>
        </p:nvSpPr>
        <p:spPr>
          <a:xfrm>
            <a:off x="143320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7D831A-C664-4729-851E-9F59F50E62B2}"/>
              </a:ext>
            </a:extLst>
          </p:cNvPr>
          <p:cNvSpPr txBox="1"/>
          <p:nvPr/>
        </p:nvSpPr>
        <p:spPr>
          <a:xfrm>
            <a:off x="204673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15AB07-323D-43B6-BD26-FA21CDBA5902}"/>
              </a:ext>
            </a:extLst>
          </p:cNvPr>
          <p:cNvSpPr txBox="1"/>
          <p:nvPr/>
        </p:nvSpPr>
        <p:spPr>
          <a:xfrm>
            <a:off x="3687745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AEF369-9193-4F9D-A8E3-757B36F50B61}"/>
              </a:ext>
            </a:extLst>
          </p:cNvPr>
          <p:cNvSpPr txBox="1"/>
          <p:nvPr/>
        </p:nvSpPr>
        <p:spPr>
          <a:xfrm>
            <a:off x="502683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5A750A-CA7C-4B76-BB7F-5CF4B004433D}"/>
              </a:ext>
            </a:extLst>
          </p:cNvPr>
          <p:cNvSpPr txBox="1"/>
          <p:nvPr/>
        </p:nvSpPr>
        <p:spPr>
          <a:xfrm>
            <a:off x="43569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8B5938-3258-4D9F-8044-7D766CAF9C81}"/>
              </a:ext>
            </a:extLst>
          </p:cNvPr>
          <p:cNvSpPr txBox="1"/>
          <p:nvPr/>
        </p:nvSpPr>
        <p:spPr>
          <a:xfrm>
            <a:off x="7172235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E27118-D68C-4DB3-988E-C1F61D70E1D3}"/>
              </a:ext>
            </a:extLst>
          </p:cNvPr>
          <p:cNvSpPr txBox="1"/>
          <p:nvPr/>
        </p:nvSpPr>
        <p:spPr>
          <a:xfrm>
            <a:off x="7781835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4863F-FC81-4357-B3D9-7D5B67C5F436}"/>
              </a:ext>
            </a:extLst>
          </p:cNvPr>
          <p:cNvSpPr txBox="1"/>
          <p:nvPr/>
        </p:nvSpPr>
        <p:spPr>
          <a:xfrm>
            <a:off x="9241101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998B99-BBE4-4EDE-AEA5-C52424EDD1D6}"/>
              </a:ext>
            </a:extLst>
          </p:cNvPr>
          <p:cNvSpPr txBox="1"/>
          <p:nvPr/>
        </p:nvSpPr>
        <p:spPr>
          <a:xfrm>
            <a:off x="975775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F5D28C-AD8B-44D9-9789-605B211C2669}"/>
              </a:ext>
            </a:extLst>
          </p:cNvPr>
          <p:cNvSpPr txBox="1"/>
          <p:nvPr/>
        </p:nvSpPr>
        <p:spPr>
          <a:xfrm>
            <a:off x="1029115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3F295-2D8A-434D-A892-392692765AA4}"/>
              </a:ext>
            </a:extLst>
          </p:cNvPr>
          <p:cNvSpPr txBox="1"/>
          <p:nvPr/>
        </p:nvSpPr>
        <p:spPr>
          <a:xfrm>
            <a:off x="108339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26173C-D14E-4305-B9CE-956E68D1349B}"/>
              </a:ext>
            </a:extLst>
          </p:cNvPr>
          <p:cNvSpPr txBox="1"/>
          <p:nvPr/>
        </p:nvSpPr>
        <p:spPr>
          <a:xfrm>
            <a:off x="64905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4512"/>
              </p:ext>
            </p:extLst>
          </p:nvPr>
        </p:nvGraphicFramePr>
        <p:xfrm>
          <a:off x="2217887" y="1981834"/>
          <a:ext cx="8706247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477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Top-Down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pic>
        <p:nvPicPr>
          <p:cNvPr id="18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9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20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2284025">
            <a:off x="8548110" y="2233800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399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71507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3837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1687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39195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31525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A8ADC-FCAC-4950-AF9F-DB79129CAF16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V="1">
            <a:off x="8524897" y="3435347"/>
            <a:ext cx="294607" cy="492032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150E34-1F9B-4D09-A328-98D2709E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96" y="3927379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27EC5-EE13-40E6-BA06-20276E125375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>
            <a:off x="9597447" y="3435347"/>
            <a:ext cx="280138" cy="47495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7F27BDC-D179-47E3-84E8-6BC169CE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85" y="3910301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63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1269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051801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297923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532607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778729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54195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60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1262519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587754" y="2047718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619273" y="2047718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551" y="246289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761" y="2867327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10247804">
            <a:off x="4152788" y="188669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051801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297923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532607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778729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495172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2924078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158762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404884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623" y="292009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4948244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176423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611834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5857956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19486" y="2047718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451134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679313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7914935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360846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619273" y="2047717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959" y="246289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9859600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087779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323401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579491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5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67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0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932479">
            <a:off x="1475209" y="3440490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14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38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62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86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58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01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24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49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03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26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0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594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0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54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76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0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45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0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994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17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41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66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07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57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82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0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393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18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43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66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12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63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295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25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71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1222074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677754" y="2007273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09273" y="2007273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551" y="2422445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761" y="2826882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681916">
            <a:off x="573244" y="4993508"/>
            <a:ext cx="541478" cy="210262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141801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387923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622607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868729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585172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014078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248762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494884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23" y="2879645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038244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266423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01834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5947956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09486" y="2007273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541134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769313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04935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450846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09273" y="2007272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959" y="2422445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9949600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177779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413401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669491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11" y="4197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077873" y="437568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575330" y="437568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821452" y="437568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07" y="426081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03146" y="4438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3937830" y="4438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183952" y="4438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33" y="3880917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436554" y="405899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665154" y="405899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122354" y="405899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638774" y="3148270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2955396" y="3148269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256414" y="3148269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0" y="540381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527935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987291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7" y="540381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1920505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166627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957014" y="4923435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638774" y="4923435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345316" y="5403813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45316" y="5885971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6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94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7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450368">
            <a:off x="2386236" y="4999680"/>
            <a:ext cx="541478" cy="210262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41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65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9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13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85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28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51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76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30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53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97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21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7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81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803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27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72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7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21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44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68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93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34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84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9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97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20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45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70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93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9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90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22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52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9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25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9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43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22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90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8F43A-78EC-43DA-8767-BF929706D16D}"/>
              </a:ext>
            </a:extLst>
          </p:cNvPr>
          <p:cNvSpPr txBox="1"/>
          <p:nvPr/>
        </p:nvSpPr>
        <p:spPr>
          <a:xfrm>
            <a:off x="568684" y="49885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3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94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7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290623">
            <a:off x="3297150" y="3514272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41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65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9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13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85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28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51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76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30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53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97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21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7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81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803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27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72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7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21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44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68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93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34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84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9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97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20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45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70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93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9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90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22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52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9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25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9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43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22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90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916796" y="50351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568684" y="49885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95571" y="37458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8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1269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857754" y="2054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889273" y="2054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551" y="2469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761" y="2873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999914">
            <a:off x="3935287" y="3640673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321801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567923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02607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48729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76517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94078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42876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674884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623" y="2926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21824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46423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88183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127956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889486" y="2054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721134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49313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184935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630846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889273" y="2054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59" y="2469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129600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357779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9340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4949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11" y="4244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257873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755330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01452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007" y="4307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883146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117830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363952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33" y="3927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6165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451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023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818774" y="3195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135396" y="3195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436414" y="3195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50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0793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167291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007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0050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46627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137014" y="4970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818774" y="4970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826796" y="50801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78684" y="50335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05571" y="37908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745690" y="3519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79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246" y="1338801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846000" y="2124000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877519" y="2124000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797" y="2539172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007" y="294360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124586">
            <a:off x="6299765" y="2621811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310047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556169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90853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36975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753418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82324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417008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663130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69" y="2996372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206490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34669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870080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116202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877732" y="2124000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709380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37559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173181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619092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877519" y="2123999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205" y="2539172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117846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346025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81647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37737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57" y="4314337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246119" y="449241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743576" y="449241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89698" y="449241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253" y="437754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871392" y="4555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106076" y="4555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352198" y="4555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779" y="3997644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604800" y="4175723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33400" y="4175723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90600" y="4175723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807020" y="3264997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123642" y="3264996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424660" y="3264996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96" y="552054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96181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155537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53" y="552054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88751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34873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125260" y="5040162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807020" y="5040162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93220" y="52038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512476" y="51536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59108" y="39636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757492" y="3543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448719" y="3969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247126" y="202238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75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007" y="5913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1269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812754" y="2054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844273" y="2054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51" y="2469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761" y="2873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522923">
            <a:off x="5058576" y="4751843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276801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522923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57607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03729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72017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49078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38376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629884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623" y="2926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17324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01423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83683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082956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844486" y="2054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676134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04313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139935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585846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844273" y="2054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959" y="2469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084600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312779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4840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0449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11" y="4244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212873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710330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56452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007" y="4307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838146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072830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318952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533" y="3927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5715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001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573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773774" y="3195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090396" y="3195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391414" y="3195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50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6293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122291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007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5550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01627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092014" y="4970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773774" y="4970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80016" y="5471739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58910" y="5914953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59974" y="5134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79230" y="5083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25862" y="3893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724246" y="3474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415473" y="3899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213880" y="1952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607" y="5907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822392" y="6086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281748" y="6086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246505" y="6091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492627" y="6091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844486" y="3652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251470" y="3652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79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007" y="5868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76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9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4222386">
            <a:off x="6208636" y="4681424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23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47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1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95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67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0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33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58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12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35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9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03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9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63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85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9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54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9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03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26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0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75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16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66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1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9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02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27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52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75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1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72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04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34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1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07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1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25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04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72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14974" y="5089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34230" y="5038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080862" y="3848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679246" y="3429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370473" y="3854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168880" y="1907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607" y="5862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777392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236748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201505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447627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99486" y="3607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206470" y="3607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DEAD8AA-6880-4F3D-AC7D-407870F006C3}"/>
              </a:ext>
            </a:extLst>
          </p:cNvPr>
          <p:cNvSpPr txBox="1"/>
          <p:nvPr/>
        </p:nvSpPr>
        <p:spPr>
          <a:xfrm>
            <a:off x="4370473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1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7313741">
            <a:off x="7640099" y="3438631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399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71507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3837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1687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39195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31525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A8ADC-FCAC-4950-AF9F-DB79129CAF16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V="1">
            <a:off x="8524897" y="3435347"/>
            <a:ext cx="294607" cy="492032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150E34-1F9B-4D09-A328-98D2709E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96" y="3927379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27EC5-EE13-40E6-BA06-20276E125375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>
            <a:off x="9597447" y="3435347"/>
            <a:ext cx="280138" cy="47495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7F27BDC-D179-47E3-84E8-6BC169CE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85" y="3910301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B3DE6-75ED-4C00-A6B0-941067D9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9213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A3B49104-8724-476D-8C6F-DBCC9739689B}"/>
              </a:ext>
            </a:extLst>
          </p:cNvPr>
          <p:cNvSpPr/>
          <p:nvPr/>
        </p:nvSpPr>
        <p:spPr>
          <a:xfrm>
            <a:off x="1508852" y="506721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213B29-0B6D-4C93-8E6F-D66E57DB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99051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2560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007" y="5868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76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9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443214">
            <a:off x="7483326" y="2328705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23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47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1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95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67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0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33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58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12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35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9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03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9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63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85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9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54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9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03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26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0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75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16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66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1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9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02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27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52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75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1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72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04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34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1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07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1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25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04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72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14974" y="5089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34230" y="5038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080862" y="3848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679246" y="3429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370473" y="3854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168880" y="1907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607" y="5862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777392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236748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201505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447627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99486" y="3607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206470" y="3607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DEAD8AA-6880-4F3D-AC7D-407870F006C3}"/>
              </a:ext>
            </a:extLst>
          </p:cNvPr>
          <p:cNvSpPr txBox="1"/>
          <p:nvPr/>
        </p:nvSpPr>
        <p:spPr>
          <a:xfrm>
            <a:off x="4370473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83023C-3DEC-4E3D-A33C-0684F6B1E583}"/>
              </a:ext>
            </a:extLst>
          </p:cNvPr>
          <p:cNvSpPr txBox="1"/>
          <p:nvPr/>
        </p:nvSpPr>
        <p:spPr>
          <a:xfrm>
            <a:off x="6976447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A346A6-2918-4AD5-B1CB-22216085F4D7}"/>
              </a:ext>
            </a:extLst>
          </p:cNvPr>
          <p:cNvSpPr txBox="1"/>
          <p:nvPr/>
        </p:nvSpPr>
        <p:spPr>
          <a:xfrm>
            <a:off x="4969584" y="248427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10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71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07" y="5868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902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34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05590">
            <a:off x="8715748" y="1968044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366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612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47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93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810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239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473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719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263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91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926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172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34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766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94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229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675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34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174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402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638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94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302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800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46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928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162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408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661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90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47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863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180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481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52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212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45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91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182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863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849974" y="5089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569230" y="5038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215862" y="3848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814246" y="3429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505473" y="3854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303880" y="1907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607" y="5862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912392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371748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336505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582627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34486" y="3607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341470" y="3607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DEAD8AA-6880-4F3D-AC7D-407870F006C3}"/>
              </a:ext>
            </a:extLst>
          </p:cNvPr>
          <p:cNvSpPr txBox="1"/>
          <p:nvPr/>
        </p:nvSpPr>
        <p:spPr>
          <a:xfrm>
            <a:off x="4505473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83023C-3DEC-4E3D-A33C-0684F6B1E583}"/>
              </a:ext>
            </a:extLst>
          </p:cNvPr>
          <p:cNvSpPr txBox="1"/>
          <p:nvPr/>
        </p:nvSpPr>
        <p:spPr>
          <a:xfrm>
            <a:off x="7111447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A346A6-2918-4AD5-B1CB-22216085F4D7}"/>
              </a:ext>
            </a:extLst>
          </p:cNvPr>
          <p:cNvSpPr txBox="1"/>
          <p:nvPr/>
        </p:nvSpPr>
        <p:spPr>
          <a:xfrm>
            <a:off x="5104584" y="248427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6582C1-FC9D-4E6B-A1E4-B0257DC5FBE9}"/>
              </a:ext>
            </a:extLst>
          </p:cNvPr>
          <p:cNvSpPr txBox="1"/>
          <p:nvPr/>
        </p:nvSpPr>
        <p:spPr>
          <a:xfrm>
            <a:off x="8797504" y="24707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A482EF-27C1-4962-939F-ED1131A25146}"/>
              </a:ext>
            </a:extLst>
          </p:cNvPr>
          <p:cNvSpPr txBox="1"/>
          <p:nvPr/>
        </p:nvSpPr>
        <p:spPr>
          <a:xfrm>
            <a:off x="11063401" y="20365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1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Reconstructing Solution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D3E6F-249D-453A-943D-7A20A22D4229}"/>
              </a:ext>
            </a:extLst>
          </p:cNvPr>
          <p:cNvSpPr txBox="1"/>
          <p:nvPr/>
        </p:nvSpPr>
        <p:spPr>
          <a:xfrm>
            <a:off x="1062644" y="2209800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FDD20-13F3-4441-BFD6-497CFF483949}"/>
              </a:ext>
            </a:extLst>
          </p:cNvPr>
          <p:cNvSpPr txBox="1"/>
          <p:nvPr/>
        </p:nvSpPr>
        <p:spPr>
          <a:xfrm>
            <a:off x="1177304" y="2648755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D2514E-CFD4-47E0-B963-1AECDF1E80FD}"/>
              </a:ext>
            </a:extLst>
          </p:cNvPr>
          <p:cNvSpPr txBox="1"/>
          <p:nvPr/>
        </p:nvSpPr>
        <p:spPr>
          <a:xfrm>
            <a:off x="609600" y="3979433"/>
            <a:ext cx="162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Best 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75C4E2-09EA-48B5-9BCA-52F4C014F4AF}"/>
              </a:ext>
            </a:extLst>
          </p:cNvPr>
          <p:cNvSpPr txBox="1"/>
          <p:nvPr/>
        </p:nvSpPr>
        <p:spPr>
          <a:xfrm>
            <a:off x="668288" y="4418388"/>
            <a:ext cx="154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Best </a:t>
            </a:r>
            <a:r>
              <a:rPr lang="en-GB" sz="2800" dirty="0" smtClean="0"/>
              <a:t>Prev</a:t>
            </a:r>
            <a:endParaRPr lang="en-GB" sz="28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66167"/>
              </p:ext>
            </p:extLst>
          </p:nvPr>
        </p:nvGraphicFramePr>
        <p:xfrm>
          <a:off x="2237324" y="2238622"/>
          <a:ext cx="8706247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477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80379"/>
              </p:ext>
            </p:extLst>
          </p:nvPr>
        </p:nvGraphicFramePr>
        <p:xfrm>
          <a:off x="2209800" y="4027842"/>
          <a:ext cx="8706247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477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68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91000" y="1267349"/>
            <a:ext cx="11462030" cy="5019424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private static int cutRod(int n) {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if (bestPrice[n] &gt;= 0) return bestPrice[n];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if (n == 0) return 0;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dirty="0" smtClean="0">
                <a:solidFill>
                  <a:schemeClr val="tx2"/>
                </a:solidFill>
              </a:rPr>
              <a:t>int </a:t>
            </a:r>
            <a:r>
              <a:rPr lang="en-US" altLang="en-US" sz="2400" dirty="0">
                <a:solidFill>
                  <a:schemeClr val="tx2"/>
                </a:solidFill>
              </a:rPr>
              <a:t>currentBest = bestPrice[n];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for (int i = 1; i &lt;= n; i++) {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currentBest =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        Math.max(currentBest, price[i] + cutRod(n - i));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if (currentBest &gt; bestPrice[n]) {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    bestPrice[n] = currentBest; </a:t>
            </a:r>
            <a:r>
              <a:rPr lang="en-US" altLang="en-US" sz="2400" dirty="0" smtClean="0">
                <a:solidFill>
                  <a:schemeClr val="tx2"/>
                </a:solidFill>
              </a:rPr>
              <a:t>bestCombo[n</a:t>
            </a:r>
            <a:r>
              <a:rPr lang="en-US" altLang="en-US" sz="2400" dirty="0">
                <a:solidFill>
                  <a:schemeClr val="tx2"/>
                </a:solidFill>
              </a:rPr>
              <a:t>] = i;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}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}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return bestPrice[n];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Recursive Solution</a:t>
            </a:r>
          </a:p>
        </p:txBody>
      </p:sp>
    </p:spTree>
    <p:extLst>
      <p:ext uri="{BB962C8B-B14F-4D97-AF65-F5344CB8AC3E}">
        <p14:creationId xmlns:p14="http://schemas.microsoft.com/office/powerpoint/2010/main" val="15872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90406" y="1130355"/>
            <a:ext cx="11845594" cy="5647288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private static int cutRod(int n)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for (int i = 1; i &lt;= n; i++)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int currentBest;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for (int j = 1; j &lt;= i; </a:t>
            </a:r>
            <a:r>
              <a:rPr lang="en-US" sz="2400" dirty="0" smtClean="0">
                <a:solidFill>
                  <a:schemeClr val="tx2"/>
                </a:solidFill>
              </a:rPr>
              <a:t>j++) </a:t>
            </a:r>
            <a:r>
              <a:rPr lang="en-US" sz="2400" dirty="0">
                <a:solidFill>
                  <a:schemeClr val="tx2"/>
                </a:solidFill>
              </a:rPr>
              <a:t>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currentBest =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</a:t>
            </a:r>
            <a:r>
              <a:rPr lang="en-US" sz="2400" dirty="0" smtClean="0">
                <a:solidFill>
                  <a:schemeClr val="tx2"/>
                </a:solidFill>
              </a:rPr>
              <a:t>Math.max(bestPrice[i</a:t>
            </a:r>
            <a:r>
              <a:rPr lang="en-US" sz="2400" dirty="0">
                <a:solidFill>
                  <a:schemeClr val="tx2"/>
                </a:solidFill>
              </a:rPr>
              <a:t>], price[j] + bestPrice[i - j]);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if (currentBest &gt; bestPrice[i])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    bestPrice[i] = currentBest;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    bestCombo[i] = j;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return bestPrice[n];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Iterative Solution</a:t>
            </a:r>
          </a:p>
        </p:txBody>
      </p:sp>
    </p:spTree>
    <p:extLst>
      <p:ext uri="{BB962C8B-B14F-4D97-AF65-F5344CB8AC3E}">
        <p14:creationId xmlns:p14="http://schemas.microsoft.com/office/powerpoint/2010/main" val="9252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96000" y="2124000"/>
            <a:ext cx="10949531" cy="3302736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private static void </a:t>
            </a:r>
            <a:r>
              <a:rPr lang="en-US" sz="2400" dirty="0" smtClean="0">
                <a:solidFill>
                  <a:schemeClr val="tx2"/>
                </a:solidFill>
              </a:rPr>
              <a:t>reconstructSolution(int </a:t>
            </a:r>
            <a:r>
              <a:rPr lang="en-US" sz="2400" dirty="0">
                <a:solidFill>
                  <a:schemeClr val="tx2"/>
                </a:solidFill>
              </a:rPr>
              <a:t>n)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while (n - bestCombo[n] != 0)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</a:t>
            </a:r>
            <a:r>
              <a:rPr lang="en-US" sz="2400" dirty="0" smtClean="0">
                <a:solidFill>
                  <a:schemeClr val="tx2"/>
                </a:solidFill>
              </a:rPr>
              <a:t>System.out.print(bestCombo[n</a:t>
            </a:r>
            <a:r>
              <a:rPr lang="en-US" sz="2400" dirty="0">
                <a:solidFill>
                  <a:schemeClr val="tx2"/>
                </a:solidFill>
              </a:rPr>
              <a:t>] + " ");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n = n - bestCombo[n];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System.out.println(bestCombo[n]);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}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Reconstructing Solution</a:t>
            </a:r>
          </a:p>
        </p:txBody>
      </p:sp>
    </p:spTree>
    <p:extLst>
      <p:ext uri="{BB962C8B-B14F-4D97-AF65-F5344CB8AC3E}">
        <p14:creationId xmlns:p14="http://schemas.microsoft.com/office/powerpoint/2010/main" val="39809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DP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 Solve a problem by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solving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overlapping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Memoization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Save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subproblem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for later use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Substructure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 should have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Combine optimal solutions for subproblems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Get optimal solution for original problem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Top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down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approach –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Recursive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Bottom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up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approach –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Iterative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166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702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37210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29540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3854197">
            <a:off x="9706782" y="3399646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7881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05390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9771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898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2734072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65736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778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42287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34616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24667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099751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02304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A8ADC-FCAC-4950-AF9F-DB79129CAF16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V="1">
            <a:off x="8524897" y="3435347"/>
            <a:ext cx="294607" cy="492032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150E34-1F9B-4D09-A328-98D2709E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96" y="3927379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27EC5-EE13-40E6-BA06-20276E125375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>
            <a:off x="9597447" y="3435347"/>
            <a:ext cx="280138" cy="47495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7F27BDC-D179-47E3-84E8-6BC169CE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85" y="3910301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B3DE6-75ED-4C00-A6B0-941067D9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9992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A3B49104-8724-476D-8C6F-DBCC9739689B}"/>
              </a:ext>
            </a:extLst>
          </p:cNvPr>
          <p:cNvSpPr/>
          <p:nvPr/>
        </p:nvSpPr>
        <p:spPr>
          <a:xfrm>
            <a:off x="1508852" y="477501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213B29-0B6D-4C93-8E6F-D66E57DB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69830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A203CD-3FA9-485B-A881-4EB829B7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7518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86ADFB55-6895-4DBB-A794-DB98F4D24E6E}"/>
              </a:ext>
            </a:extLst>
          </p:cNvPr>
          <p:cNvSpPr/>
          <p:nvPr/>
        </p:nvSpPr>
        <p:spPr>
          <a:xfrm>
            <a:off x="1508852" y="545026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927984-761C-473C-BF1B-0BB4C72A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537356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0050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702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37210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29540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2473183">
            <a:off x="8521664" y="2245396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7881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05390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9771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898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2734072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65736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778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42287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34616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24667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099751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02304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A8ADC-FCAC-4950-AF9F-DB79129CAF16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V="1">
            <a:off x="8524897" y="3435347"/>
            <a:ext cx="294607" cy="492032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150E34-1F9B-4D09-A328-98D2709E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96" y="3927379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27EC5-EE13-40E6-BA06-20276E125375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>
            <a:off x="9597447" y="3435347"/>
            <a:ext cx="280138" cy="47495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7F27BDC-D179-47E3-84E8-6BC169CE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85" y="3910301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B3DE6-75ED-4C00-A6B0-941067D9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9992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A3B49104-8724-476D-8C6F-DBCC9739689B}"/>
              </a:ext>
            </a:extLst>
          </p:cNvPr>
          <p:cNvSpPr/>
          <p:nvPr/>
        </p:nvSpPr>
        <p:spPr>
          <a:xfrm>
            <a:off x="1508852" y="477501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213B29-0B6D-4C93-8E6F-D66E57DB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69830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A203CD-3FA9-485B-A881-4EB829B7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7518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86ADFB55-6895-4DBB-A794-DB98F4D24E6E}"/>
              </a:ext>
            </a:extLst>
          </p:cNvPr>
          <p:cNvSpPr/>
          <p:nvPr/>
        </p:nvSpPr>
        <p:spPr>
          <a:xfrm>
            <a:off x="1508852" y="545026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927984-761C-473C-BF1B-0BB4C72A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537356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0E8661-F2FF-4452-A849-9097970F3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5044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7" name="Equals 46">
            <a:extLst>
              <a:ext uri="{FF2B5EF4-FFF2-40B4-BE49-F238E27FC236}">
                <a16:creationId xmlns:a16="http://schemas.microsoft.com/office/drawing/2014/main" id="{7C702F77-BB88-4891-B926-35E6EB210972}"/>
              </a:ext>
            </a:extLst>
          </p:cNvPr>
          <p:cNvSpPr/>
          <p:nvPr/>
        </p:nvSpPr>
        <p:spPr>
          <a:xfrm>
            <a:off x="1508852" y="612552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1EB2238-ADF9-4E97-A049-C9E3E1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604882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010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702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37210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29540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5400000">
            <a:off x="7271248" y="97261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7881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05390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9771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898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2734072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65736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778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42287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34616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24667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099751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02304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A8ADC-FCAC-4950-AF9F-DB79129CAF16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V="1">
            <a:off x="8524897" y="3435347"/>
            <a:ext cx="294607" cy="492032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150E34-1F9B-4D09-A328-98D2709E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96" y="3927379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27EC5-EE13-40E6-BA06-20276E125375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>
            <a:off x="9597447" y="3435347"/>
            <a:ext cx="280138" cy="47495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7F27BDC-D179-47E3-84E8-6BC169CE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85" y="3910301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B3DE6-75ED-4C00-A6B0-941067D9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9992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A3B49104-8724-476D-8C6F-DBCC9739689B}"/>
              </a:ext>
            </a:extLst>
          </p:cNvPr>
          <p:cNvSpPr/>
          <p:nvPr/>
        </p:nvSpPr>
        <p:spPr>
          <a:xfrm>
            <a:off x="1508852" y="477501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213B29-0B6D-4C93-8E6F-D66E57DB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69830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A203CD-3FA9-485B-A881-4EB829B7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7518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86ADFB55-6895-4DBB-A794-DB98F4D24E6E}"/>
              </a:ext>
            </a:extLst>
          </p:cNvPr>
          <p:cNvSpPr/>
          <p:nvPr/>
        </p:nvSpPr>
        <p:spPr>
          <a:xfrm>
            <a:off x="1508852" y="545026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927984-761C-473C-BF1B-0BB4C72A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537356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0E8661-F2FF-4452-A849-9097970F3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5044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7" name="Equals 46">
            <a:extLst>
              <a:ext uri="{FF2B5EF4-FFF2-40B4-BE49-F238E27FC236}">
                <a16:creationId xmlns:a16="http://schemas.microsoft.com/office/drawing/2014/main" id="{7C702F77-BB88-4891-B926-35E6EB210972}"/>
              </a:ext>
            </a:extLst>
          </p:cNvPr>
          <p:cNvSpPr/>
          <p:nvPr/>
        </p:nvSpPr>
        <p:spPr>
          <a:xfrm>
            <a:off x="1508852" y="612552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1EB2238-ADF9-4E97-A049-C9E3E1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604882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D06F87-39E9-40C5-B08F-4A5346E81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287" y="129278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4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84652DF9-02C6-4911-B533-FAE1EE3B37C0}"/>
              </a:ext>
            </a:extLst>
          </p:cNvPr>
          <p:cNvSpPr/>
          <p:nvPr/>
        </p:nvSpPr>
        <p:spPr>
          <a:xfrm>
            <a:off x="4423739" y="1367867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0AAA38-F857-476D-8A6D-984E73B2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1291161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283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DP Brief History</a:t>
            </a:r>
          </a:p>
          <a:p>
            <a:pPr marL="514350" indent="-514350"/>
            <a:r>
              <a:rPr lang="en-US" dirty="0" smtClean="0"/>
              <a:t>Fibonacci Sequence</a:t>
            </a:r>
          </a:p>
          <a:p>
            <a:pPr marL="803583" lvl="1" indent="-514350"/>
            <a:r>
              <a:rPr lang="en-US" dirty="0" smtClean="0"/>
              <a:t>Recursive and </a:t>
            </a:r>
            <a:r>
              <a:rPr lang="en-GB" dirty="0" smtClean="0"/>
              <a:t>Iterative</a:t>
            </a:r>
            <a:r>
              <a:rPr lang="en-US" dirty="0" smtClean="0"/>
              <a:t> approaches</a:t>
            </a:r>
          </a:p>
          <a:p>
            <a:pPr marL="514350" indent="-514350"/>
            <a:r>
              <a:rPr lang="en-US" dirty="0" smtClean="0"/>
              <a:t>Five Easy Steps to DP</a:t>
            </a:r>
            <a:endParaRPr lang="en-US" dirty="0"/>
          </a:p>
          <a:p>
            <a:pPr marL="514350" indent="-514350"/>
            <a:r>
              <a:rPr lang="en-US" dirty="0" smtClean="0"/>
              <a:t>Longest Increasing Subsequence</a:t>
            </a:r>
          </a:p>
          <a:p>
            <a:pPr marL="514350" indent="-514350"/>
            <a:r>
              <a:rPr lang="en-US" dirty="0" smtClean="0"/>
              <a:t>Move Down/Right Sum</a:t>
            </a:r>
          </a:p>
          <a:p>
            <a:pPr marL="514350" indent="-514350"/>
            <a:r>
              <a:rPr lang="en-US" dirty="0" smtClean="0"/>
              <a:t>Rod Cutting Problem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DP </a:t>
            </a:r>
            <a:r>
              <a:rPr lang="en-GB" dirty="0">
                <a:sym typeface="Wingdings" panose="05000000000000000000" pitchFamily="2" charset="2"/>
              </a:rPr>
              <a:t> sub-problems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overlap</a:t>
            </a:r>
            <a:endParaRPr lang="en-GB" b="1" dirty="0">
              <a:solidFill>
                <a:srgbClr val="FFA000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In order to </a:t>
            </a:r>
            <a:r>
              <a:rPr lang="en-GB" b="1" dirty="0">
                <a:solidFill>
                  <a:srgbClr val="FFA000"/>
                </a:solidFill>
              </a:rPr>
              <a:t>avoid solving </a:t>
            </a:r>
            <a:r>
              <a:rPr lang="en-GB" dirty="0"/>
              <a:t>problems </a:t>
            </a:r>
            <a:r>
              <a:rPr lang="en-GB" b="1" dirty="0">
                <a:solidFill>
                  <a:srgbClr val="FFA000"/>
                </a:solidFill>
              </a:rPr>
              <a:t>multiple times</a:t>
            </a:r>
            <a:r>
              <a:rPr lang="en-GB" dirty="0"/>
              <a:t>, memorize</a:t>
            </a:r>
          </a:p>
          <a:p>
            <a:pPr lvl="1">
              <a:buClr>
                <a:schemeClr val="tx1"/>
              </a:buClr>
            </a:pPr>
            <a:r>
              <a:rPr lang="en-GB" sz="3398" b="1" dirty="0">
                <a:solidFill>
                  <a:srgbClr val="FFA000"/>
                </a:solidFill>
              </a:rPr>
              <a:t>Memoization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rgbClr val="FFA000"/>
                </a:solidFill>
                <a:sym typeface="Wingdings" panose="05000000000000000000" pitchFamily="2" charset="2"/>
              </a:rPr>
              <a:t>save/cache</a:t>
            </a:r>
            <a:r>
              <a:rPr lang="en-GB" dirty="0">
                <a:sym typeface="Wingdings" panose="05000000000000000000" pitchFamily="2" charset="2"/>
              </a:rPr>
              <a:t> sub-problem solutions </a:t>
            </a:r>
            <a:r>
              <a:rPr lang="en-GB" dirty="0" smtClean="0">
                <a:sym typeface="Wingdings" panose="05000000000000000000" pitchFamily="2" charset="2"/>
              </a:rPr>
              <a:t>                 </a:t>
            </a:r>
            <a:r>
              <a:rPr lang="en-GB" sz="3398" b="1" dirty="0" smtClean="0">
                <a:solidFill>
                  <a:srgbClr val="FFA000"/>
                </a:solidFill>
                <a:sym typeface="Wingdings" panose="05000000000000000000" pitchFamily="2" charset="2"/>
              </a:rPr>
              <a:t>for </a:t>
            </a:r>
            <a:r>
              <a:rPr lang="en-GB" sz="3398" b="1" dirty="0">
                <a:solidFill>
                  <a:srgbClr val="FFA000"/>
                </a:solidFill>
                <a:sym typeface="Wingdings" panose="05000000000000000000" pitchFamily="2" charset="2"/>
              </a:rPr>
              <a:t>later use</a:t>
            </a:r>
          </a:p>
          <a:p>
            <a:pPr>
              <a:buClr>
                <a:schemeClr val="tx1"/>
              </a:buClr>
            </a:pPr>
            <a:r>
              <a:rPr lang="en-GB" dirty="0">
                <a:sym typeface="Wingdings" panose="05000000000000000000" pitchFamily="2" charset="2"/>
              </a:rPr>
              <a:t>Typically using an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array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matrix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or a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hash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Top-Down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r>
              <a:rPr lang="bg-BG" dirty="0"/>
              <a:t> </a:t>
            </a:r>
            <a:r>
              <a:rPr lang="en-US" dirty="0"/>
              <a:t>with DP</a:t>
            </a:r>
          </a:p>
        </p:txBody>
      </p:sp>
      <p:pic>
        <p:nvPicPr>
          <p:cNvPr id="18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9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20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Fib(4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CB338AB-8DD4-4C55-B57C-ED7453566A23}"/>
              </a:ext>
            </a:extLst>
          </p:cNvPr>
          <p:cNvSpPr/>
          <p:nvPr/>
        </p:nvSpPr>
        <p:spPr>
          <a:xfrm rot="5400000">
            <a:off x="5637212" y="914400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53260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41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595634">
            <a:off x="4287775" y="2200071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51102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61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60B6F8C-F474-4B6A-9659-B2F168531327}"/>
              </a:ext>
            </a:extLst>
          </p:cNvPr>
          <p:cNvSpPr/>
          <p:nvPr/>
        </p:nvSpPr>
        <p:spPr>
          <a:xfrm rot="7711054">
            <a:off x="3038856" y="3419748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51102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0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7451775">
            <a:off x="2332011" y="449261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29181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0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3721302">
            <a:off x="4300206" y="449261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04118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42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7819322">
            <a:off x="3129776" y="3301507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87990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3272855">
            <a:off x="5218181" y="3431133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80233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  <p:sp>
        <p:nvSpPr>
          <p:cNvPr id="33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5069290" y="3838128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9355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8706678">
            <a:off x="4386306" y="2220496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348C5A-72E0-4F26-ADF0-82431F72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2923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05A53D8C-FF0D-4762-A6B8-970389083262}"/>
              </a:ext>
            </a:extLst>
          </p:cNvPr>
          <p:cNvSpPr/>
          <p:nvPr/>
        </p:nvSpPr>
        <p:spPr>
          <a:xfrm>
            <a:off x="1508852" y="370431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C342D-248B-4ACD-ABD2-9A789CE2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2761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69743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  <p:sp>
        <p:nvSpPr>
          <p:cNvPr id="36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5048203" y="387757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109338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‘Bellman … explained that he invented the name </a:t>
            </a:r>
            <a:r>
              <a:rPr lang="en-US" dirty="0" smtClean="0"/>
              <a:t>"dynamic programming" </a:t>
            </a:r>
            <a:r>
              <a:rPr lang="en-US" dirty="0"/>
              <a:t>to hide the fact that he </a:t>
            </a:r>
            <a:r>
              <a:rPr lang="en-US" dirty="0" smtClean="0"/>
              <a:t>     was </a:t>
            </a:r>
            <a:r>
              <a:rPr lang="en-US" dirty="0"/>
              <a:t>doing mathematical research at RAND under a Secretary of Defense who </a:t>
            </a:r>
            <a:r>
              <a:rPr lang="en-US" dirty="0" smtClean="0"/>
              <a:t>"had </a:t>
            </a:r>
            <a:r>
              <a:rPr lang="en-US" dirty="0"/>
              <a:t>a pathological fear </a:t>
            </a:r>
            <a:r>
              <a:rPr lang="en-US" dirty="0" smtClean="0"/>
              <a:t>  and </a:t>
            </a:r>
            <a:r>
              <a:rPr lang="en-US" dirty="0"/>
              <a:t>hatred of the term, research</a:t>
            </a:r>
            <a:r>
              <a:rPr lang="en-US" dirty="0" smtClean="0"/>
              <a:t>." </a:t>
            </a:r>
            <a:r>
              <a:rPr lang="en-US" dirty="0"/>
              <a:t>He settled on </a:t>
            </a:r>
            <a:r>
              <a:rPr lang="en-US" dirty="0" smtClean="0"/>
              <a:t>"dynamic programming" </a:t>
            </a:r>
            <a:r>
              <a:rPr lang="en-US" dirty="0"/>
              <a:t>because it would be difficult give it a </a:t>
            </a:r>
            <a:r>
              <a:rPr lang="en-US" dirty="0" smtClean="0"/>
              <a:t>"pejorative meaning" </a:t>
            </a:r>
            <a:r>
              <a:rPr lang="en-US" dirty="0"/>
              <a:t>and because </a:t>
            </a:r>
            <a:r>
              <a:rPr lang="en-US" dirty="0" smtClean="0"/>
              <a:t>"It </a:t>
            </a:r>
            <a:r>
              <a:rPr lang="en-US" dirty="0"/>
              <a:t>was something not even a Congressman could object to</a:t>
            </a:r>
            <a:r>
              <a:rPr lang="en-US" dirty="0" smtClean="0"/>
              <a:t>." </a:t>
            </a:r>
            <a:r>
              <a:rPr lang="en-US" dirty="0"/>
              <a:t>’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[</a:t>
            </a:r>
            <a:r>
              <a:rPr lang="en-US" dirty="0"/>
              <a:t>John Rust 2006]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Brief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2554700">
            <a:off x="6895812" y="2222086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348C5A-72E0-4F26-ADF0-82431F72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2923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05A53D8C-FF0D-4762-A6B8-970389083262}"/>
              </a:ext>
            </a:extLst>
          </p:cNvPr>
          <p:cNvSpPr/>
          <p:nvPr/>
        </p:nvSpPr>
        <p:spPr>
          <a:xfrm>
            <a:off x="1508852" y="370431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C342D-248B-4ACD-ABD2-9A789CE2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2761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78339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  <p:sp>
        <p:nvSpPr>
          <p:cNvPr id="37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71519" y="2765257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8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5052420" y="3849527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80487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6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4976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0034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4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6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3073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4976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2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5482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56963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5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348C5A-72E0-4F26-ADF0-82431F72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2923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05A53D8C-FF0D-4762-A6B8-970389083262}"/>
              </a:ext>
            </a:extLst>
          </p:cNvPr>
          <p:cNvSpPr/>
          <p:nvPr/>
        </p:nvSpPr>
        <p:spPr>
          <a:xfrm>
            <a:off x="1508852" y="370431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C342D-248B-4ACD-ABD2-9A789CE2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2761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0018A6-CC4D-47D4-A6FE-70630637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6" y="430726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4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6" name="Equals 35">
            <a:extLst>
              <a:ext uri="{FF2B5EF4-FFF2-40B4-BE49-F238E27FC236}">
                <a16:creationId xmlns:a16="http://schemas.microsoft.com/office/drawing/2014/main" id="{30452427-2866-4C76-B185-7108F385AA67}"/>
              </a:ext>
            </a:extLst>
          </p:cNvPr>
          <p:cNvSpPr/>
          <p:nvPr/>
        </p:nvSpPr>
        <p:spPr>
          <a:xfrm>
            <a:off x="1506568" y="4382352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99537B-A303-4E11-8FAD-2EC1C1460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868" y="430564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3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DCABD9F-18E2-4505-A8C2-C134B93A0A80}"/>
              </a:ext>
            </a:extLst>
          </p:cNvPr>
          <p:cNvSpPr/>
          <p:nvPr/>
        </p:nvSpPr>
        <p:spPr>
          <a:xfrm rot="5400000">
            <a:off x="6966448" y="994372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76393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  <p:sp>
        <p:nvSpPr>
          <p:cNvPr id="41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6370991" y="3844920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8529342" y="2783434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94620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</a:rPr>
              <a:t>Top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rgbClr val="FFA000"/>
                </a:solidFill>
              </a:rPr>
              <a:t>down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approach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Solve </a:t>
            </a:r>
            <a:r>
              <a:rPr lang="en-GB" b="1" dirty="0">
                <a:solidFill>
                  <a:srgbClr val="FFA000"/>
                </a:solidFill>
              </a:rPr>
              <a:t>recursively</a:t>
            </a:r>
            <a:r>
              <a:rPr lang="en-GB" dirty="0"/>
              <a:t> by </a:t>
            </a:r>
            <a:r>
              <a:rPr lang="en-GB" b="1" dirty="0">
                <a:solidFill>
                  <a:srgbClr val="FFA000"/>
                </a:solidFill>
              </a:rPr>
              <a:t>breaking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rgbClr val="FFA000"/>
                </a:solidFill>
              </a:rPr>
              <a:t>down</a:t>
            </a:r>
            <a:r>
              <a:rPr lang="en-GB" dirty="0"/>
              <a:t> the problem further and further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</a:rPr>
              <a:t>Bottom up </a:t>
            </a:r>
            <a:r>
              <a:rPr lang="en-GB" dirty="0"/>
              <a:t>approach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Solve </a:t>
            </a:r>
            <a:r>
              <a:rPr lang="en-GB" b="1" dirty="0">
                <a:solidFill>
                  <a:srgbClr val="FFA000"/>
                </a:solidFill>
              </a:rPr>
              <a:t>iteratively</a:t>
            </a:r>
            <a:r>
              <a:rPr lang="en-GB" dirty="0"/>
              <a:t> by solving smaller problems and </a:t>
            </a:r>
            <a:r>
              <a:rPr lang="en-GB" b="1" dirty="0">
                <a:solidFill>
                  <a:srgbClr val="FFA000"/>
                </a:solidFill>
              </a:rPr>
              <a:t>constructing the whole solution from the bottom </a:t>
            </a:r>
            <a:r>
              <a:rPr lang="en-GB" b="1" dirty="0" smtClean="0">
                <a:solidFill>
                  <a:srgbClr val="FFA000"/>
                </a:solidFill>
              </a:rPr>
              <a:t>up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vs Bottom 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7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Iterative Bottom-Up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19140206"/>
              </p:ext>
            </p:extLst>
          </p:nvPr>
        </p:nvGraphicFramePr>
        <p:xfrm>
          <a:off x="3456500" y="1044000"/>
          <a:ext cx="5279000" cy="338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38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Fib(4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0674"/>
              </p:ext>
            </p:extLst>
          </p:nvPr>
        </p:nvGraphicFramePr>
        <p:xfrm>
          <a:off x="2136000" y="3249000"/>
          <a:ext cx="8128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3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Fib(4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D005A3F-3DB5-4CB4-83A4-E8DC5159BF85}"/>
              </a:ext>
            </a:extLst>
          </p:cNvPr>
          <p:cNvSpPr/>
          <p:nvPr/>
        </p:nvSpPr>
        <p:spPr>
          <a:xfrm flipH="1">
            <a:off x="4419600" y="2344795"/>
            <a:ext cx="1371600" cy="838200"/>
          </a:xfrm>
          <a:prstGeom prst="uturnArrow">
            <a:avLst>
              <a:gd name="adj1" fmla="val 14708"/>
              <a:gd name="adj2" fmla="val 16252"/>
              <a:gd name="adj3" fmla="val 22941"/>
              <a:gd name="adj4" fmla="val 48971"/>
              <a:gd name="adj5" fmla="val 9455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CBBB95A2-C6B2-4DD7-8156-01D03FD2FAA1}"/>
              </a:ext>
            </a:extLst>
          </p:cNvPr>
          <p:cNvSpPr/>
          <p:nvPr/>
        </p:nvSpPr>
        <p:spPr>
          <a:xfrm flipH="1">
            <a:off x="2667000" y="1981200"/>
            <a:ext cx="4141968" cy="1210498"/>
          </a:xfrm>
          <a:prstGeom prst="uturnArrow">
            <a:avLst>
              <a:gd name="adj1" fmla="val 10806"/>
              <a:gd name="adj2" fmla="val 12529"/>
              <a:gd name="adj3" fmla="val 14627"/>
              <a:gd name="adj4" fmla="val 48971"/>
              <a:gd name="adj5" fmla="val 95267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A27B35C8-1BA2-4C78-A0EA-72C81B8429F1}"/>
              </a:ext>
            </a:extLst>
          </p:cNvPr>
          <p:cNvSpPr/>
          <p:nvPr/>
        </p:nvSpPr>
        <p:spPr>
          <a:xfrm>
            <a:off x="5901905" y="2438401"/>
            <a:ext cx="630295" cy="630295"/>
          </a:xfrm>
          <a:prstGeom prst="mathPlus">
            <a:avLst>
              <a:gd name="adj1" fmla="val 12199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8055"/>
              </p:ext>
            </p:extLst>
          </p:nvPr>
        </p:nvGraphicFramePr>
        <p:xfrm>
          <a:off x="2136000" y="3249000"/>
          <a:ext cx="8128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56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Fib(4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D005A3F-3DB5-4CB4-83A4-E8DC5159BF85}"/>
              </a:ext>
            </a:extLst>
          </p:cNvPr>
          <p:cNvSpPr/>
          <p:nvPr/>
        </p:nvSpPr>
        <p:spPr>
          <a:xfrm flipH="1">
            <a:off x="6096000" y="2344795"/>
            <a:ext cx="1371600" cy="838200"/>
          </a:xfrm>
          <a:prstGeom prst="uturnArrow">
            <a:avLst>
              <a:gd name="adj1" fmla="val 14708"/>
              <a:gd name="adj2" fmla="val 16252"/>
              <a:gd name="adj3" fmla="val 22941"/>
              <a:gd name="adj4" fmla="val 48971"/>
              <a:gd name="adj5" fmla="val 9455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CBBB95A2-C6B2-4DD7-8156-01D03FD2FAA1}"/>
              </a:ext>
            </a:extLst>
          </p:cNvPr>
          <p:cNvSpPr/>
          <p:nvPr/>
        </p:nvSpPr>
        <p:spPr>
          <a:xfrm flipH="1">
            <a:off x="4343400" y="1981200"/>
            <a:ext cx="4141968" cy="1210498"/>
          </a:xfrm>
          <a:prstGeom prst="uturnArrow">
            <a:avLst>
              <a:gd name="adj1" fmla="val 10806"/>
              <a:gd name="adj2" fmla="val 12529"/>
              <a:gd name="adj3" fmla="val 14627"/>
              <a:gd name="adj4" fmla="val 48971"/>
              <a:gd name="adj5" fmla="val 95267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A27B35C8-1BA2-4C78-A0EA-72C81B8429F1}"/>
              </a:ext>
            </a:extLst>
          </p:cNvPr>
          <p:cNvSpPr/>
          <p:nvPr/>
        </p:nvSpPr>
        <p:spPr>
          <a:xfrm>
            <a:off x="7578305" y="2438401"/>
            <a:ext cx="630295" cy="630295"/>
          </a:xfrm>
          <a:prstGeom prst="mathPlus">
            <a:avLst>
              <a:gd name="adj1" fmla="val 12199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30001"/>
              </p:ext>
            </p:extLst>
          </p:nvPr>
        </p:nvGraphicFramePr>
        <p:xfrm>
          <a:off x="2136000" y="3249000"/>
          <a:ext cx="8128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07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00B6BC-6E1F-4D28-A99B-6A0F17CC7F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/>
          <a:lstStyle/>
          <a:p>
            <a:r>
              <a:rPr lang="en-US" dirty="0"/>
              <a:t>Fib(4)</a:t>
            </a:r>
            <a:endParaRPr lang="bg-BG" dirty="0"/>
          </a:p>
        </p:txBody>
      </p: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D005A3F-3DB5-4CB4-83A4-E8DC5159BF85}"/>
              </a:ext>
            </a:extLst>
          </p:cNvPr>
          <p:cNvSpPr/>
          <p:nvPr/>
        </p:nvSpPr>
        <p:spPr>
          <a:xfrm flipH="1">
            <a:off x="7669032" y="2344795"/>
            <a:ext cx="1371600" cy="838200"/>
          </a:xfrm>
          <a:prstGeom prst="uturnArrow">
            <a:avLst>
              <a:gd name="adj1" fmla="val 14708"/>
              <a:gd name="adj2" fmla="val 16252"/>
              <a:gd name="adj3" fmla="val 22941"/>
              <a:gd name="adj4" fmla="val 48971"/>
              <a:gd name="adj5" fmla="val 9455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CBBB95A2-C6B2-4DD7-8156-01D03FD2FAA1}"/>
              </a:ext>
            </a:extLst>
          </p:cNvPr>
          <p:cNvSpPr/>
          <p:nvPr/>
        </p:nvSpPr>
        <p:spPr>
          <a:xfrm flipH="1">
            <a:off x="5916432" y="1981200"/>
            <a:ext cx="4141968" cy="1210498"/>
          </a:xfrm>
          <a:prstGeom prst="uturnArrow">
            <a:avLst>
              <a:gd name="adj1" fmla="val 10806"/>
              <a:gd name="adj2" fmla="val 12529"/>
              <a:gd name="adj3" fmla="val 14627"/>
              <a:gd name="adj4" fmla="val 48971"/>
              <a:gd name="adj5" fmla="val 95267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A27B35C8-1BA2-4C78-A0EA-72C81B8429F1}"/>
              </a:ext>
            </a:extLst>
          </p:cNvPr>
          <p:cNvSpPr/>
          <p:nvPr/>
        </p:nvSpPr>
        <p:spPr>
          <a:xfrm>
            <a:off x="9151337" y="2438401"/>
            <a:ext cx="630295" cy="630295"/>
          </a:xfrm>
          <a:prstGeom prst="mathPlus">
            <a:avLst>
              <a:gd name="adj1" fmla="val 12199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88754"/>
              </p:ext>
            </p:extLst>
          </p:nvPr>
        </p:nvGraphicFramePr>
        <p:xfrm>
          <a:off x="2136000" y="3249000"/>
          <a:ext cx="8128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20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Recursive Fibonacci (divide-and-conquer, no </a:t>
            </a:r>
            <a:r>
              <a:rPr lang="en-US" sz="3200" noProof="1"/>
              <a:t>memoization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Complexity: </a:t>
            </a:r>
            <a:r>
              <a:rPr lang="el-GR" sz="3000" dirty="0"/>
              <a:t>~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A000"/>
                </a:solidFill>
              </a:rPr>
              <a:t>O</a:t>
            </a:r>
            <a:r>
              <a:rPr lang="el-GR" sz="3000" b="1" dirty="0">
                <a:solidFill>
                  <a:srgbClr val="FFA000"/>
                </a:solidFill>
              </a:rPr>
              <a:t>(1.6</a:t>
            </a:r>
            <a:r>
              <a:rPr lang="en-US" sz="3000" b="1" baseline="30000" dirty="0">
                <a:solidFill>
                  <a:srgbClr val="FFA000"/>
                </a:solidFill>
              </a:rPr>
              <a:t>n</a:t>
            </a:r>
            <a:r>
              <a:rPr lang="en-US" sz="3000" b="1" dirty="0">
                <a:solidFill>
                  <a:srgbClr val="FFA000"/>
                </a:solidFill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Top-down</a:t>
            </a:r>
            <a:r>
              <a:rPr lang="en-US" sz="3200" dirty="0"/>
              <a:t> dynamic programming (recursive with </a:t>
            </a:r>
            <a:r>
              <a:rPr lang="en-US" sz="3200" noProof="1" smtClean="0"/>
              <a:t>memoization</a:t>
            </a:r>
            <a:r>
              <a:rPr lang="en-US" sz="3200" noProof="1"/>
              <a:t>)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Complexity: </a:t>
            </a:r>
            <a:r>
              <a:rPr lang="el-GR" sz="3000" dirty="0"/>
              <a:t>~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A000"/>
                </a:solidFill>
              </a:rPr>
              <a:t>O(n)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Bottom-up</a:t>
            </a:r>
            <a:r>
              <a:rPr lang="en-US" sz="3200" b="1" dirty="0"/>
              <a:t> </a:t>
            </a:r>
            <a:r>
              <a:rPr lang="en-US" sz="3200" dirty="0"/>
              <a:t>dynamic programming (iterative)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Complexity: </a:t>
            </a:r>
            <a:r>
              <a:rPr lang="el-GR" sz="3000" dirty="0"/>
              <a:t>~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A000"/>
                </a:solidFill>
              </a:rPr>
              <a:t>O(n)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we want to find the 36</a:t>
            </a:r>
            <a:r>
              <a:rPr lang="en-US" sz="3200" baseline="30000" dirty="0"/>
              <a:t>th</a:t>
            </a:r>
            <a:r>
              <a:rPr lang="en-US" sz="3200" dirty="0"/>
              <a:t> Fibonacci number: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Recursive solution takes </a:t>
            </a:r>
            <a:r>
              <a:rPr lang="el-GR" sz="3000" dirty="0"/>
              <a:t>~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A000"/>
                </a:solidFill>
              </a:rPr>
              <a:t>48 315 633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steps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Dynamic programming solution takes </a:t>
            </a:r>
            <a:r>
              <a:rPr lang="el-GR" sz="3000" dirty="0"/>
              <a:t>~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A000"/>
                </a:solidFill>
              </a:rPr>
              <a:t>36</a:t>
            </a:r>
            <a:r>
              <a:rPr lang="en-US" sz="3000" dirty="0"/>
              <a:t> </a:t>
            </a:r>
            <a:r>
              <a:rPr lang="en-US" sz="3000" dirty="0" smtClean="0"/>
              <a:t>steps</a:t>
            </a:r>
            <a:endParaRPr 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Fibonacci Solutions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5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Build DP the "Easy" Way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Five Easy Steps to DP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37019110"/>
              </p:ext>
            </p:extLst>
          </p:nvPr>
        </p:nvGraphicFramePr>
        <p:xfrm>
          <a:off x="4536500" y="1044000"/>
          <a:ext cx="3119000" cy="229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43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Controlled</a:t>
            </a:r>
            <a:r>
              <a:rPr lang="en-US" dirty="0" smtClean="0"/>
              <a:t>" </a:t>
            </a:r>
            <a:r>
              <a:rPr lang="en-US" dirty="0"/>
              <a:t>brute force / exhaustive </a:t>
            </a:r>
            <a:r>
              <a:rPr lang="en-US" dirty="0" smtClean="0"/>
              <a:t>search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dirty="0"/>
              <a:t>Key ideas: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Subproblems</a:t>
            </a:r>
            <a:r>
              <a:rPr lang="en-US" dirty="0"/>
              <a:t>: like original problem, but smaller </a:t>
            </a:r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dirty="0" smtClean="0"/>
              <a:t>Write </a:t>
            </a:r>
            <a:r>
              <a:rPr lang="en-US" dirty="0"/>
              <a:t>solution to one </a:t>
            </a:r>
            <a:r>
              <a:rPr lang="en-US" sz="3400" b="1" dirty="0">
                <a:solidFill>
                  <a:schemeClr val="bg1"/>
                </a:solidFill>
              </a:rPr>
              <a:t>subproblem</a:t>
            </a:r>
            <a:r>
              <a:rPr lang="en-US" dirty="0"/>
              <a:t> in terms of solutions </a:t>
            </a:r>
            <a:r>
              <a:rPr lang="en-US" dirty="0" smtClean="0"/>
              <a:t>     to smaller acyclic subproblems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Memoization</a:t>
            </a:r>
            <a:r>
              <a:rPr lang="en-US" dirty="0"/>
              <a:t>: remember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dirty="0"/>
              <a:t> to subproblems we’ve already solved, and </a:t>
            </a:r>
            <a:r>
              <a:rPr lang="en-US" sz="3400" b="1" dirty="0">
                <a:solidFill>
                  <a:schemeClr val="bg1"/>
                </a:solidFill>
              </a:rPr>
              <a:t>re‐use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Avoid</a:t>
            </a:r>
            <a:r>
              <a:rPr lang="en-US" dirty="0" smtClean="0"/>
              <a:t> exponentials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Guessing</a:t>
            </a:r>
            <a:r>
              <a:rPr lang="en-US" dirty="0"/>
              <a:t>: if you don’t know something, </a:t>
            </a:r>
            <a:r>
              <a:rPr lang="en-US" sz="3400" b="1" dirty="0">
                <a:solidFill>
                  <a:schemeClr val="bg1"/>
                </a:solidFill>
              </a:rPr>
              <a:t>guess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it!</a:t>
            </a:r>
            <a:r>
              <a:rPr lang="en-US" dirty="0"/>
              <a:t> </a:t>
            </a:r>
            <a:r>
              <a:rPr lang="en-US" dirty="0" smtClean="0"/>
              <a:t>               (</a:t>
            </a:r>
            <a:r>
              <a:rPr lang="en-US" dirty="0"/>
              <a:t>try all possibilities)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Programming?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Define </a:t>
            </a:r>
            <a:r>
              <a:rPr lang="en-US" b="1" dirty="0" smtClean="0">
                <a:solidFill>
                  <a:schemeClr val="bg1"/>
                </a:solidFill>
              </a:rPr>
              <a:t>subproblems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Guess</a:t>
            </a:r>
            <a:r>
              <a:rPr lang="en-US" dirty="0" smtClean="0"/>
              <a:t> part of the solution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Relate</a:t>
            </a:r>
            <a:r>
              <a:rPr lang="en-US" dirty="0" smtClean="0"/>
              <a:t> subprolems and solutions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Recurse</a:t>
            </a:r>
            <a:r>
              <a:rPr lang="en-US" dirty="0" smtClean="0"/>
              <a:t> and </a:t>
            </a:r>
            <a:r>
              <a:rPr lang="en-US" sz="3398" b="1" dirty="0">
                <a:solidFill>
                  <a:schemeClr val="bg1"/>
                </a:solidFill>
              </a:rPr>
              <a:t>memoization</a:t>
            </a:r>
            <a:r>
              <a:rPr lang="en-US" dirty="0" smtClean="0"/>
              <a:t> or </a:t>
            </a:r>
            <a:r>
              <a:rPr lang="en-US" sz="3398" b="1" dirty="0">
                <a:solidFill>
                  <a:schemeClr val="bg1"/>
                </a:solidFill>
              </a:rPr>
              <a:t>build</a:t>
            </a:r>
            <a:r>
              <a:rPr lang="en-US" dirty="0" smtClean="0"/>
              <a:t> DP </a:t>
            </a:r>
            <a:r>
              <a:rPr lang="en-US" sz="3398" b="1" dirty="0" smtClean="0">
                <a:solidFill>
                  <a:schemeClr val="bg1"/>
                </a:solidFill>
              </a:rPr>
              <a:t>table   </a:t>
            </a:r>
            <a:r>
              <a:rPr lang="en-US" dirty="0" smtClean="0"/>
              <a:t> bottom-up 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Check</a:t>
            </a:r>
            <a:r>
              <a:rPr lang="en-US" dirty="0" smtClean="0"/>
              <a:t> subproblems </a:t>
            </a:r>
            <a:r>
              <a:rPr lang="en-US" sz="3398" b="1" dirty="0">
                <a:solidFill>
                  <a:schemeClr val="bg1"/>
                </a:solidFill>
              </a:rPr>
              <a:t>acyclic/topological</a:t>
            </a:r>
            <a:r>
              <a:rPr lang="en-US" dirty="0" smtClean="0"/>
              <a:t> order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 smtClean="0"/>
              <a:t> original problem: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 </a:t>
            </a:r>
            <a:r>
              <a:rPr lang="en-US" sz="3398" b="1" dirty="0">
                <a:solidFill>
                  <a:schemeClr val="bg1"/>
                </a:solidFill>
              </a:rPr>
              <a:t>subproblem</a:t>
            </a:r>
            <a:r>
              <a:rPr lang="en-US" dirty="0" smtClean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Or </a:t>
            </a:r>
            <a:r>
              <a:rPr lang="en-US" sz="3398" b="1" dirty="0">
                <a:solidFill>
                  <a:schemeClr val="bg1"/>
                </a:solidFill>
              </a:rPr>
              <a:t>combination</a:t>
            </a:r>
            <a:r>
              <a:rPr lang="en-US" dirty="0" smtClean="0"/>
              <a:t> of subproblems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"Easy" Steps to 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Suffixes</a:t>
            </a:r>
            <a:r>
              <a:rPr lang="en-US" dirty="0" smtClean="0"/>
              <a:t> x[i… n-1]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Prefixes</a:t>
            </a:r>
            <a:r>
              <a:rPr lang="en-US" dirty="0" smtClean="0"/>
              <a:t> x[n-1… i]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Both approaches usually run in </a:t>
            </a:r>
            <a:r>
              <a:rPr lang="el-GR" sz="3398" b="1" dirty="0">
                <a:solidFill>
                  <a:schemeClr val="bg1"/>
                </a:solidFill>
              </a:rPr>
              <a:t>ϴ</a:t>
            </a:r>
            <a:r>
              <a:rPr lang="en-US" sz="3398" b="1" dirty="0">
                <a:solidFill>
                  <a:schemeClr val="bg1"/>
                </a:solidFill>
              </a:rPr>
              <a:t>(x)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Substrings</a:t>
            </a:r>
            <a:r>
              <a:rPr lang="en-US" dirty="0" smtClean="0"/>
              <a:t> (subsequences) x[i…j]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Usually runs in </a:t>
            </a:r>
            <a:r>
              <a:rPr lang="el-GR" sz="3398" b="1" dirty="0">
                <a:solidFill>
                  <a:schemeClr val="bg1"/>
                </a:solidFill>
              </a:rPr>
              <a:t>ϴ</a:t>
            </a:r>
            <a:r>
              <a:rPr lang="en-US" sz="3398" b="1" dirty="0">
                <a:solidFill>
                  <a:schemeClr val="bg1"/>
                </a:solidFill>
              </a:rPr>
              <a:t>(x2)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Subproblems for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and Reconstructing </a:t>
            </a:r>
            <a:r>
              <a:rPr lang="en-US" dirty="0" smtClean="0"/>
              <a:t>LIS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22177"/>
              </p:ext>
            </p:extLst>
          </p:nvPr>
        </p:nvGraphicFramePr>
        <p:xfrm>
          <a:off x="4476000" y="2169000"/>
          <a:ext cx="3240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</a:tblGrid>
              <a:tr h="427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427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Goal: 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subsequence of increasing numbers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within a given sequence</a:t>
            </a:r>
          </a:p>
          <a:p>
            <a:r>
              <a:rPr lang="en-US" dirty="0"/>
              <a:t>This subsequence is not necessarily contiguous, or unique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 {</a:t>
            </a:r>
            <a:r>
              <a:rPr lang="en-US" b="1" dirty="0">
                <a:solidFill>
                  <a:srgbClr val="FFA000"/>
                </a:solidFill>
              </a:rPr>
              <a:t>3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5</a:t>
            </a:r>
            <a:r>
              <a:rPr lang="en-US" dirty="0"/>
              <a:t>, 8, </a:t>
            </a:r>
            <a:r>
              <a:rPr lang="en-US" b="1" dirty="0">
                <a:solidFill>
                  <a:srgbClr val="FFA000"/>
                </a:solidFill>
              </a:rPr>
              <a:t>6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7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{3, 5, 6, 7</a:t>
            </a:r>
            <a:r>
              <a:rPr lang="en-US" dirty="0" smtClean="0">
                <a:sym typeface="Wingdings" panose="05000000000000000000" pitchFamily="2" charset="2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Top-Down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LIS Optimal Substructure</a:t>
            </a:r>
            <a:endParaRPr lang="en-US" dirty="0"/>
          </a:p>
        </p:txBody>
      </p:sp>
      <p:pic>
        <p:nvPicPr>
          <p:cNvPr id="18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9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20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</a:rPr>
              <a:t>Break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rgbClr val="FFA000"/>
                </a:solidFill>
              </a:rPr>
              <a:t>up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problem into </a:t>
            </a:r>
            <a:r>
              <a:rPr lang="en-GB" b="1" dirty="0">
                <a:solidFill>
                  <a:srgbClr val="FFA000"/>
                </a:solidFill>
              </a:rPr>
              <a:t>sub-problems</a:t>
            </a:r>
          </a:p>
          <a:p>
            <a:pPr>
              <a:buClr>
                <a:schemeClr val="tx1"/>
              </a:buClr>
            </a:pPr>
            <a:r>
              <a:rPr lang="en-GB" dirty="0"/>
              <a:t>Characterize the structure of an </a:t>
            </a:r>
            <a:r>
              <a:rPr lang="en-GB" b="1" dirty="0">
                <a:solidFill>
                  <a:srgbClr val="FFA000"/>
                </a:solidFill>
              </a:rPr>
              <a:t>optimal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rgbClr val="FFA000"/>
                </a:solidFill>
              </a:rPr>
              <a:t>solution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</a:rPr>
              <a:t>Compute</a:t>
            </a:r>
            <a:r>
              <a:rPr lang="en-GB" dirty="0"/>
              <a:t> the optimal solutions, typically in a bottom-up fashion</a:t>
            </a:r>
          </a:p>
          <a:p>
            <a:pPr>
              <a:buClr>
                <a:schemeClr val="tx1"/>
              </a:buClr>
            </a:pPr>
            <a:r>
              <a:rPr lang="en-GB" dirty="0"/>
              <a:t>Construct an </a:t>
            </a:r>
            <a:r>
              <a:rPr lang="en-GB" b="1" dirty="0">
                <a:solidFill>
                  <a:srgbClr val="FFA000"/>
                </a:solidFill>
              </a:rPr>
              <a:t>optimal solution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from computed </a:t>
            </a:r>
            <a:r>
              <a:rPr lang="en-GB" dirty="0" smtClean="0"/>
              <a:t>information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Sub-Structure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314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582870" y="2099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291469" y="2099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600" y="263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058" y="2636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10206839">
            <a:off x="3575224" y="2137707"/>
            <a:ext cx="1085009" cy="17468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331" y="263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355670" y="2099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291469" y="2099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544" y="2635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453293" y="499363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4776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1320357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762870" y="2105556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471469" y="2105555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600" y="2641928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058" y="2643042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9346806">
            <a:off x="1299891" y="3461038"/>
            <a:ext cx="729163" cy="138069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331" y="2641928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535670" y="2105556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471469" y="2105555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544" y="2641928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633293" y="513900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61" y="383357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724" y="382066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282" y="382066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496900" y="3367753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446620" y="3367753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464938" y="3367753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169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00" y="1268041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97870" y="2053240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606469" y="2053239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600" y="2589612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058" y="2590726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533758">
            <a:off x="940279" y="4594260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31" y="2589612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70670" y="2053240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606469" y="2053239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544" y="2589612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79321" y="5113955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61" y="378126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724" y="37683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82" y="37683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631900" y="3315437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81620" y="3315437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99938" y="3315437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00" y="49113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085" y="49113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52139" y="4507085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631899" y="4507085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60813" y="4898862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906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130148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212870" y="208667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21469" y="208667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600" y="26230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058" y="262416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452145">
            <a:off x="2181718" y="4633119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331" y="26230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85670" y="208667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21469" y="208667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1544" y="262305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442093" y="568155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61" y="381470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724" y="380179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282" y="380179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946900" y="334887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896620" y="334887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914938" y="334887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00" y="494479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085" y="494479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467139" y="454052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946899" y="454052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1075813" y="493230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2004140" y="493230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97660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1292944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07870" y="2078143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16469" y="2078142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00" y="261451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058" y="2615629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5400000">
            <a:off x="2240010" y="3550992"/>
            <a:ext cx="251211" cy="111038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31" y="261451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580670" y="2078143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16469" y="2078142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544" y="261451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289321" y="513885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61" y="3806164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724" y="3793254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82" y="3793254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41900" y="3340340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491620" y="3340340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09938" y="3340340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00" y="4936254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85" y="4936254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062139" y="4531988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41899" y="4531988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670813" y="4923765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599140" y="4923765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9D36EC-48A5-489B-BBC5-2193CDF433F2}"/>
              </a:ext>
            </a:extLst>
          </p:cNvPr>
          <p:cNvSpPr txBox="1"/>
          <p:nvPr/>
        </p:nvSpPr>
        <p:spPr>
          <a:xfrm>
            <a:off x="863206" y="3566796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04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69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52870" y="2054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61469" y="2054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58" y="2591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5400000">
            <a:off x="2556377" y="5199220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331" y="259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25670" y="2054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61469" y="2054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544" y="2590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34321" y="4941404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1" y="378222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24" y="376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82" y="376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86900" y="331639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36620" y="331639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54938" y="331639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1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" y="491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07139" y="450804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86899" y="450804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5813" y="489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644140" y="489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1" y="596058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536621" y="4495135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08206" y="3542852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174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24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52870" y="2009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61469" y="2009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4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58" y="2546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1513559">
            <a:off x="3061147" y="3329477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331" y="254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25670" y="2009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61469" y="2009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544" y="2545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34321" y="5130755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1" y="373722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24" y="3724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82" y="3724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86900" y="327139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36620" y="327139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54938" y="327139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67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" y="4867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07139" y="446304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86899" y="446304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5813" y="4854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644140" y="4854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1" y="591558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536621" y="4450135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08206" y="3497852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828060" y="565397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1587CE-2C41-4A7F-BE05-8DBB30FA9823}"/>
              </a:ext>
            </a:extLst>
          </p:cNvPr>
          <p:cNvSpPr txBox="1"/>
          <p:nvPr/>
        </p:nvSpPr>
        <p:spPr>
          <a:xfrm>
            <a:off x="2627166" y="4330511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8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69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52870" y="2054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61469" y="2054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58" y="2591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560865">
            <a:off x="6042197" y="2390991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331" y="259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25670" y="2054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61469" y="2054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544" y="2590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34321" y="5181062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1" y="378222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24" y="376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82" y="376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86900" y="331639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36620" y="331639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54938" y="331639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1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" y="491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07139" y="450804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86899" y="450804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5813" y="489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644140" y="489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1" y="596058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536621" y="4495135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08206" y="3542852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828060" y="569897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5A8CA-FF64-4F81-8911-7A45751E21D3}"/>
              </a:ext>
            </a:extLst>
          </p:cNvPr>
          <p:cNvSpPr txBox="1"/>
          <p:nvPr/>
        </p:nvSpPr>
        <p:spPr>
          <a:xfrm>
            <a:off x="3832502" y="350770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F4C73-2289-4027-A9AE-C25A52D36E75}"/>
              </a:ext>
            </a:extLst>
          </p:cNvPr>
          <p:cNvSpPr txBox="1"/>
          <p:nvPr/>
        </p:nvSpPr>
        <p:spPr>
          <a:xfrm>
            <a:off x="2627166" y="4375511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7A2D6-C4D3-4B9C-A16C-7873E96E6D14}"/>
              </a:ext>
            </a:extLst>
          </p:cNvPr>
          <p:cNvSpPr txBox="1"/>
          <p:nvPr/>
        </p:nvSpPr>
        <p:spPr>
          <a:xfrm>
            <a:off x="1919525" y="2279409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7642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1224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07870" y="2009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16469" y="2009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00" y="254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058" y="2546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327655">
            <a:off x="6718911" y="2420445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31" y="254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580670" y="2009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16469" y="2009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544" y="2545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289321" y="5130755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61" y="373722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724" y="3724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82" y="3724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41900" y="327139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491620" y="327139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09938" y="327139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00" y="4867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85" y="4867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062139" y="446304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41899" y="446304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670813" y="4854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599140" y="4854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441" y="591558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491621" y="4450135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863206" y="3497852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783060" y="565397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5A8CA-FF64-4F81-8911-7A45751E21D3}"/>
              </a:ext>
            </a:extLst>
          </p:cNvPr>
          <p:cNvSpPr txBox="1"/>
          <p:nvPr/>
        </p:nvSpPr>
        <p:spPr>
          <a:xfrm>
            <a:off x="3787502" y="346270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F4C73-2289-4027-A9AE-C25A52D36E75}"/>
              </a:ext>
            </a:extLst>
          </p:cNvPr>
          <p:cNvSpPr txBox="1"/>
          <p:nvPr/>
        </p:nvSpPr>
        <p:spPr>
          <a:xfrm>
            <a:off x="2582166" y="4330511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7A2D6-C4D3-4B9C-A16C-7873E96E6D14}"/>
              </a:ext>
            </a:extLst>
          </p:cNvPr>
          <p:cNvSpPr txBox="1"/>
          <p:nvPr/>
        </p:nvSpPr>
        <p:spPr>
          <a:xfrm>
            <a:off x="1874525" y="2234409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</a:t>
            </a:r>
            <a:endParaRPr lang="en-GB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E99BBF-7E55-4E11-BC83-A00DE652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377" y="367804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34F32A-A098-4F51-8897-692C5062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62" y="367804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AF37F-B2CD-4338-A6C8-EBDEB2424DA3}"/>
              </a:ext>
            </a:extLst>
          </p:cNvPr>
          <p:cNvCxnSpPr>
            <a:cxnSpLocks noChangeShapeType="1"/>
            <a:stCxn id="35" idx="0"/>
            <a:endCxn id="20" idx="4"/>
          </p:cNvCxnSpPr>
          <p:nvPr/>
        </p:nvCxnSpPr>
        <p:spPr bwMode="auto">
          <a:xfrm flipV="1">
            <a:off x="5108715" y="3271395"/>
            <a:ext cx="471954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E7756-555B-436A-89CF-B380B2CB669F}"/>
              </a:ext>
            </a:extLst>
          </p:cNvPr>
          <p:cNvCxnSpPr>
            <a:cxnSpLocks noChangeShapeType="1"/>
            <a:stCxn id="38" idx="0"/>
            <a:endCxn id="20" idx="4"/>
          </p:cNvCxnSpPr>
          <p:nvPr/>
        </p:nvCxnSpPr>
        <p:spPr bwMode="auto">
          <a:xfrm flipH="1" flipV="1">
            <a:off x="5580670" y="3271395"/>
            <a:ext cx="470331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5AE5524-6844-45E6-93CD-828B5E06A0B8}"/>
              </a:ext>
            </a:extLst>
          </p:cNvPr>
          <p:cNvSpPr/>
          <p:nvPr/>
        </p:nvSpPr>
        <p:spPr>
          <a:xfrm>
            <a:off x="4717390" y="366555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690666F-12B3-4250-B5AB-BA046F487BA3}"/>
              </a:ext>
            </a:extLst>
          </p:cNvPr>
          <p:cNvSpPr/>
          <p:nvPr/>
        </p:nvSpPr>
        <p:spPr>
          <a:xfrm>
            <a:off x="5645717" y="366555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7062F-A029-4A9F-9CE3-4315BB011E38}"/>
              </a:ext>
            </a:extLst>
          </p:cNvPr>
          <p:cNvSpPr txBox="1"/>
          <p:nvPr/>
        </p:nvSpPr>
        <p:spPr>
          <a:xfrm>
            <a:off x="4940328" y="2260274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390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1273215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942870" y="2058414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651469" y="2058413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600" y="259478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058" y="2595900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5400000">
            <a:off x="7836667" y="3472290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31" y="259478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15670" y="2058414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651469" y="2058413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544" y="2594786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424321" y="517997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61" y="378643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724" y="377352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282" y="377352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676900" y="3320611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626620" y="3320611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644938" y="3320611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00" y="491652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085" y="491652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97139" y="4512259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676899" y="4512259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805813" y="490403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734140" y="490403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282" y="596480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endCxn id="16" idx="4"/>
          </p:cNvCxnSpPr>
          <p:nvPr/>
        </p:nvCxnSpPr>
        <p:spPr bwMode="auto">
          <a:xfrm flipH="1" flipV="1">
            <a:off x="2626621" y="4499350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98206" y="3547067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918060" y="570319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5A8CA-FF64-4F81-8911-7A45751E21D3}"/>
              </a:ext>
            </a:extLst>
          </p:cNvPr>
          <p:cNvSpPr txBox="1"/>
          <p:nvPr/>
        </p:nvSpPr>
        <p:spPr>
          <a:xfrm>
            <a:off x="3922502" y="351191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F4C73-2289-4027-A9AE-C25A52D36E75}"/>
              </a:ext>
            </a:extLst>
          </p:cNvPr>
          <p:cNvSpPr txBox="1"/>
          <p:nvPr/>
        </p:nvSpPr>
        <p:spPr>
          <a:xfrm>
            <a:off x="2717166" y="4379726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7A2D6-C4D3-4B9C-A16C-7873E96E6D14}"/>
              </a:ext>
            </a:extLst>
          </p:cNvPr>
          <p:cNvSpPr txBox="1"/>
          <p:nvPr/>
        </p:nvSpPr>
        <p:spPr>
          <a:xfrm>
            <a:off x="2009525" y="2283624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</a:t>
            </a:r>
            <a:endParaRPr lang="en-GB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E99BBF-7E55-4E11-BC83-A00DE652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377" y="372726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34F32A-A098-4F51-8897-692C5062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662" y="372726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AF37F-B2CD-4338-A6C8-EBDEB2424DA3}"/>
              </a:ext>
            </a:extLst>
          </p:cNvPr>
          <p:cNvCxnSpPr>
            <a:cxnSpLocks noChangeShapeType="1"/>
            <a:stCxn id="35" idx="0"/>
            <a:endCxn id="20" idx="4"/>
          </p:cNvCxnSpPr>
          <p:nvPr/>
        </p:nvCxnSpPr>
        <p:spPr bwMode="auto">
          <a:xfrm flipV="1">
            <a:off x="5243715" y="3320610"/>
            <a:ext cx="471954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E7756-555B-436A-89CF-B380B2CB669F}"/>
              </a:ext>
            </a:extLst>
          </p:cNvPr>
          <p:cNvCxnSpPr>
            <a:cxnSpLocks noChangeShapeType="1"/>
            <a:stCxn id="38" idx="0"/>
            <a:endCxn id="20" idx="4"/>
          </p:cNvCxnSpPr>
          <p:nvPr/>
        </p:nvCxnSpPr>
        <p:spPr bwMode="auto">
          <a:xfrm flipH="1" flipV="1">
            <a:off x="5715670" y="3320610"/>
            <a:ext cx="470331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5AE5524-6844-45E6-93CD-828B5E06A0B8}"/>
              </a:ext>
            </a:extLst>
          </p:cNvPr>
          <p:cNvSpPr/>
          <p:nvPr/>
        </p:nvSpPr>
        <p:spPr>
          <a:xfrm>
            <a:off x="4852390" y="371477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690666F-12B3-4250-B5AB-BA046F487BA3}"/>
              </a:ext>
            </a:extLst>
          </p:cNvPr>
          <p:cNvSpPr/>
          <p:nvPr/>
        </p:nvSpPr>
        <p:spPr>
          <a:xfrm>
            <a:off x="5780717" y="371477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7062F-A029-4A9F-9CE3-4315BB011E38}"/>
              </a:ext>
            </a:extLst>
          </p:cNvPr>
          <p:cNvSpPr txBox="1"/>
          <p:nvPr/>
        </p:nvSpPr>
        <p:spPr>
          <a:xfrm>
            <a:off x="5075328" y="2309489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CEB497-4DE0-412C-99A7-3223F1DB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692" y="375094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828F51-C48B-4230-8297-8C2D4010DB1D}"/>
              </a:ext>
            </a:extLst>
          </p:cNvPr>
          <p:cNvCxnSpPr>
            <a:cxnSpLocks noChangeShapeType="1"/>
            <a:stCxn id="44" idx="0"/>
            <a:endCxn id="11" idx="4"/>
          </p:cNvCxnSpPr>
          <p:nvPr/>
        </p:nvCxnSpPr>
        <p:spPr bwMode="auto">
          <a:xfrm flipV="1">
            <a:off x="7803030" y="3301801"/>
            <a:ext cx="0" cy="44914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4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59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52870" y="2144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61469" y="2144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8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58" y="2681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97838">
            <a:off x="8400615" y="2271048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331" y="268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25670" y="2144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61469" y="2144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544" y="2680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34321" y="526892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1" y="387222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24" y="385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82" y="385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86900" y="340639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36620" y="340639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54938" y="340639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0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" y="500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07139" y="459804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86899" y="459804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5813" y="498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644140" y="498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1" y="605058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536621" y="4585135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08206" y="3632852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828060" y="578897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5A8CA-FF64-4F81-8911-7A45751E21D3}"/>
              </a:ext>
            </a:extLst>
          </p:cNvPr>
          <p:cNvSpPr txBox="1"/>
          <p:nvPr/>
        </p:nvSpPr>
        <p:spPr>
          <a:xfrm>
            <a:off x="3832502" y="359770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F4C73-2289-4027-A9AE-C25A52D36E75}"/>
              </a:ext>
            </a:extLst>
          </p:cNvPr>
          <p:cNvSpPr txBox="1"/>
          <p:nvPr/>
        </p:nvSpPr>
        <p:spPr>
          <a:xfrm>
            <a:off x="2627166" y="4465511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7A2D6-C4D3-4B9C-A16C-7873E96E6D14}"/>
              </a:ext>
            </a:extLst>
          </p:cNvPr>
          <p:cNvSpPr txBox="1"/>
          <p:nvPr/>
        </p:nvSpPr>
        <p:spPr>
          <a:xfrm>
            <a:off x="1919525" y="2369409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</a:t>
            </a:r>
            <a:endParaRPr lang="en-GB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E99BBF-7E55-4E11-BC83-A00DE652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77" y="381304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34F32A-A098-4F51-8897-692C5062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62" y="381304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AF37F-B2CD-4338-A6C8-EBDEB2424DA3}"/>
              </a:ext>
            </a:extLst>
          </p:cNvPr>
          <p:cNvCxnSpPr>
            <a:cxnSpLocks noChangeShapeType="1"/>
            <a:stCxn id="35" idx="0"/>
            <a:endCxn id="20" idx="4"/>
          </p:cNvCxnSpPr>
          <p:nvPr/>
        </p:nvCxnSpPr>
        <p:spPr bwMode="auto">
          <a:xfrm flipV="1">
            <a:off x="5153715" y="3406395"/>
            <a:ext cx="471954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E7756-555B-436A-89CF-B380B2CB669F}"/>
              </a:ext>
            </a:extLst>
          </p:cNvPr>
          <p:cNvCxnSpPr>
            <a:cxnSpLocks noChangeShapeType="1"/>
            <a:stCxn id="38" idx="0"/>
            <a:endCxn id="20" idx="4"/>
          </p:cNvCxnSpPr>
          <p:nvPr/>
        </p:nvCxnSpPr>
        <p:spPr bwMode="auto">
          <a:xfrm flipH="1" flipV="1">
            <a:off x="5625670" y="3406395"/>
            <a:ext cx="470331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5AE5524-6844-45E6-93CD-828B5E06A0B8}"/>
              </a:ext>
            </a:extLst>
          </p:cNvPr>
          <p:cNvSpPr/>
          <p:nvPr/>
        </p:nvSpPr>
        <p:spPr>
          <a:xfrm>
            <a:off x="4762390" y="380055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690666F-12B3-4250-B5AB-BA046F487BA3}"/>
              </a:ext>
            </a:extLst>
          </p:cNvPr>
          <p:cNvSpPr/>
          <p:nvPr/>
        </p:nvSpPr>
        <p:spPr>
          <a:xfrm>
            <a:off x="5690717" y="380055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7062F-A029-4A9F-9CE3-4315BB011E38}"/>
              </a:ext>
            </a:extLst>
          </p:cNvPr>
          <p:cNvSpPr txBox="1"/>
          <p:nvPr/>
        </p:nvSpPr>
        <p:spPr>
          <a:xfrm>
            <a:off x="4985328" y="2395274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CEB497-4DE0-412C-99A7-3223F1DB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692" y="3836732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828F51-C48B-4230-8297-8C2D4010DB1D}"/>
              </a:ext>
            </a:extLst>
          </p:cNvPr>
          <p:cNvCxnSpPr>
            <a:cxnSpLocks noChangeShapeType="1"/>
            <a:stCxn id="44" idx="0"/>
            <a:endCxn id="11" idx="4"/>
          </p:cNvCxnSpPr>
          <p:nvPr/>
        </p:nvCxnSpPr>
        <p:spPr bwMode="auto">
          <a:xfrm flipV="1">
            <a:off x="7713030" y="3387586"/>
            <a:ext cx="0" cy="44914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89FB39-FF4C-45A6-9A45-37F9A37C9715}"/>
              </a:ext>
            </a:extLst>
          </p:cNvPr>
          <p:cNvSpPr txBox="1"/>
          <p:nvPr/>
        </p:nvSpPr>
        <p:spPr>
          <a:xfrm>
            <a:off x="7993318" y="359770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231F5-684D-4D86-A022-DB71BC573637}"/>
              </a:ext>
            </a:extLst>
          </p:cNvPr>
          <p:cNvSpPr txBox="1"/>
          <p:nvPr/>
        </p:nvSpPr>
        <p:spPr>
          <a:xfrm>
            <a:off x="8007897" y="2435207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0076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44566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52870" y="2129765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61469" y="2129764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613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58" y="266725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331" y="266613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25670" y="2129765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61469" y="2129764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544" y="2666137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34321" y="5214167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1" y="385778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24" y="384487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82" y="384487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86900" y="3391962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36620" y="3391962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54938" y="3391962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8787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" y="498787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07139" y="4583610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86899" y="4583610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5813" y="4975387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644140" y="4975387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1" y="60361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536621" y="4570701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08206" y="3618418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828060" y="5774541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5A8CA-FF64-4F81-8911-7A45751E21D3}"/>
              </a:ext>
            </a:extLst>
          </p:cNvPr>
          <p:cNvSpPr txBox="1"/>
          <p:nvPr/>
        </p:nvSpPr>
        <p:spPr>
          <a:xfrm>
            <a:off x="3832502" y="3583266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F4C73-2289-4027-A9AE-C25A52D36E75}"/>
              </a:ext>
            </a:extLst>
          </p:cNvPr>
          <p:cNvSpPr txBox="1"/>
          <p:nvPr/>
        </p:nvSpPr>
        <p:spPr>
          <a:xfrm>
            <a:off x="2627166" y="4451077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7A2D6-C4D3-4B9C-A16C-7873E96E6D14}"/>
              </a:ext>
            </a:extLst>
          </p:cNvPr>
          <p:cNvSpPr txBox="1"/>
          <p:nvPr/>
        </p:nvSpPr>
        <p:spPr>
          <a:xfrm>
            <a:off x="1919525" y="235497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</a:t>
            </a:r>
            <a:endParaRPr lang="en-GB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E99BBF-7E55-4E11-BC83-A00DE652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77" y="379861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34F32A-A098-4F51-8897-692C5062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62" y="379861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AF37F-B2CD-4338-A6C8-EBDEB2424DA3}"/>
              </a:ext>
            </a:extLst>
          </p:cNvPr>
          <p:cNvCxnSpPr>
            <a:cxnSpLocks noChangeShapeType="1"/>
            <a:stCxn id="35" idx="0"/>
            <a:endCxn id="20" idx="4"/>
          </p:cNvCxnSpPr>
          <p:nvPr/>
        </p:nvCxnSpPr>
        <p:spPr bwMode="auto">
          <a:xfrm flipV="1">
            <a:off x="5153715" y="3391961"/>
            <a:ext cx="471954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E7756-555B-436A-89CF-B380B2CB669F}"/>
              </a:ext>
            </a:extLst>
          </p:cNvPr>
          <p:cNvCxnSpPr>
            <a:cxnSpLocks noChangeShapeType="1"/>
            <a:stCxn id="38" idx="0"/>
            <a:endCxn id="20" idx="4"/>
          </p:cNvCxnSpPr>
          <p:nvPr/>
        </p:nvCxnSpPr>
        <p:spPr bwMode="auto">
          <a:xfrm flipH="1" flipV="1">
            <a:off x="5625670" y="3391961"/>
            <a:ext cx="470331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5AE5524-6844-45E6-93CD-828B5E06A0B8}"/>
              </a:ext>
            </a:extLst>
          </p:cNvPr>
          <p:cNvSpPr/>
          <p:nvPr/>
        </p:nvSpPr>
        <p:spPr>
          <a:xfrm>
            <a:off x="4762390" y="3786122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690666F-12B3-4250-B5AB-BA046F487BA3}"/>
              </a:ext>
            </a:extLst>
          </p:cNvPr>
          <p:cNvSpPr/>
          <p:nvPr/>
        </p:nvSpPr>
        <p:spPr>
          <a:xfrm>
            <a:off x="5690717" y="3786122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7062F-A029-4A9F-9CE3-4315BB011E38}"/>
              </a:ext>
            </a:extLst>
          </p:cNvPr>
          <p:cNvSpPr txBox="1"/>
          <p:nvPr/>
        </p:nvSpPr>
        <p:spPr>
          <a:xfrm>
            <a:off x="4985328" y="238084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CEB497-4DE0-412C-99A7-3223F1DB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692" y="3822298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828F51-C48B-4230-8297-8C2D4010DB1D}"/>
              </a:ext>
            </a:extLst>
          </p:cNvPr>
          <p:cNvCxnSpPr>
            <a:cxnSpLocks noChangeShapeType="1"/>
            <a:stCxn id="44" idx="0"/>
            <a:endCxn id="11" idx="4"/>
          </p:cNvCxnSpPr>
          <p:nvPr/>
        </p:nvCxnSpPr>
        <p:spPr bwMode="auto">
          <a:xfrm flipV="1">
            <a:off x="7713030" y="3373152"/>
            <a:ext cx="0" cy="44914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89FB39-FF4C-45A6-9A45-37F9A37C9715}"/>
              </a:ext>
            </a:extLst>
          </p:cNvPr>
          <p:cNvSpPr txBox="1"/>
          <p:nvPr/>
        </p:nvSpPr>
        <p:spPr>
          <a:xfrm>
            <a:off x="7993318" y="3583266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44FF0B-AAE6-4369-84F3-184E634088A5}"/>
              </a:ext>
            </a:extLst>
          </p:cNvPr>
          <p:cNvSpPr txBox="1"/>
          <p:nvPr/>
        </p:nvSpPr>
        <p:spPr>
          <a:xfrm>
            <a:off x="8007897" y="2420773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B49E48-59E3-400E-8468-744C1D3360AE}"/>
              </a:ext>
            </a:extLst>
          </p:cNvPr>
          <p:cNvSpPr txBox="1"/>
          <p:nvPr/>
        </p:nvSpPr>
        <p:spPr>
          <a:xfrm>
            <a:off x="10744200" y="2420773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1</a:t>
            </a:r>
            <a:endParaRPr lang="en-GB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FD3682-0CB0-4F01-A7D8-9E1246B6B605}"/>
              </a:ext>
            </a:extLst>
          </p:cNvPr>
          <p:cNvSpPr txBox="1"/>
          <p:nvPr/>
        </p:nvSpPr>
        <p:spPr>
          <a:xfrm>
            <a:off x="6827143" y="1002907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134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DP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smtClean="0">
                <a:sym typeface="Wingdings" panose="05000000000000000000" pitchFamily="2" charset="2"/>
              </a:rPr>
              <a:t>sub-problems </a:t>
            </a:r>
            <a:r>
              <a:rPr lang="en-GB" b="1" dirty="0" smtClean="0">
                <a:solidFill>
                  <a:srgbClr val="FFA000"/>
                </a:solidFill>
                <a:sym typeface="Wingdings" panose="05000000000000000000" pitchFamily="2" charset="2"/>
              </a:rPr>
              <a:t>overlap</a:t>
            </a:r>
            <a:endParaRPr lang="en-GB" b="1" dirty="0">
              <a:solidFill>
                <a:srgbClr val="FFA000"/>
              </a:solidFill>
            </a:endParaRPr>
          </a:p>
          <a:p>
            <a:r>
              <a:rPr lang="en-GB" dirty="0"/>
              <a:t>In order to </a:t>
            </a:r>
            <a:r>
              <a:rPr lang="en-GB" b="1" dirty="0">
                <a:solidFill>
                  <a:srgbClr val="FFA000"/>
                </a:solidFill>
              </a:rPr>
              <a:t>avoid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 smtClean="0">
                <a:solidFill>
                  <a:srgbClr val="FFA000"/>
                </a:solidFill>
              </a:rPr>
              <a:t>solving</a:t>
            </a:r>
            <a:r>
              <a:rPr lang="en-GB" dirty="0" smtClean="0">
                <a:solidFill>
                  <a:srgbClr val="FFA000"/>
                </a:solidFill>
              </a:rPr>
              <a:t> </a:t>
            </a:r>
            <a:r>
              <a:rPr lang="en-GB" dirty="0"/>
              <a:t>problems </a:t>
            </a:r>
            <a:r>
              <a:rPr lang="en-GB" b="1" dirty="0">
                <a:solidFill>
                  <a:srgbClr val="FFA000"/>
                </a:solidFill>
              </a:rPr>
              <a:t>multiple times</a:t>
            </a:r>
            <a:r>
              <a:rPr lang="en-GB" dirty="0"/>
              <a:t>, memorize</a:t>
            </a:r>
          </a:p>
          <a:p>
            <a:pPr lvl="1"/>
            <a:r>
              <a:rPr lang="en-GB" b="1" dirty="0">
                <a:solidFill>
                  <a:srgbClr val="FFA000"/>
                </a:solidFill>
              </a:rPr>
              <a:t>Memoization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save/cache</a:t>
            </a:r>
            <a:r>
              <a:rPr lang="en-GB" dirty="0">
                <a:sym typeface="Wingdings" panose="05000000000000000000" pitchFamily="2" charset="2"/>
              </a:rPr>
              <a:t> sub-problem solutions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for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later use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Example: </a:t>
            </a:r>
          </a:p>
          <a:p>
            <a:pPr lvl="1"/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Save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the length of the LIS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starting/ending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with each </a:t>
            </a:r>
            <a:r>
              <a:rPr lang="en-GB" dirty="0" smtClean="0">
                <a:sym typeface="Wingdings" panose="05000000000000000000" pitchFamily="2" charset="2"/>
              </a:rPr>
              <a:t>number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2080C-F0CE-46AB-A44D-76A12EC88F4C}"/>
              </a:ext>
            </a:extLst>
          </p:cNvPr>
          <p:cNvSpPr txBox="1"/>
          <p:nvPr/>
        </p:nvSpPr>
        <p:spPr>
          <a:xfrm>
            <a:off x="7834884" y="4642098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60CC9-99DD-4AF9-B8ED-F9F0662944F3}"/>
              </a:ext>
            </a:extLst>
          </p:cNvPr>
          <p:cNvSpPr txBox="1"/>
          <p:nvPr/>
        </p:nvSpPr>
        <p:spPr>
          <a:xfrm>
            <a:off x="7162800" y="5115580"/>
            <a:ext cx="2041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of LIS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82869"/>
              </p:ext>
            </p:extLst>
          </p:nvPr>
        </p:nvGraphicFramePr>
        <p:xfrm>
          <a:off x="9336000" y="4252433"/>
          <a:ext cx="2129000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58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4258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4258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4258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4258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0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0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Iterative Bottom-Up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05937872"/>
              </p:ext>
            </p:extLst>
          </p:nvPr>
        </p:nvGraphicFramePr>
        <p:xfrm>
          <a:off x="3456500" y="1044000"/>
          <a:ext cx="5279000" cy="338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5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The Fibonacci sequence </a:t>
            </a:r>
            <a:r>
              <a:rPr lang="en-US" dirty="0"/>
              <a:t>holds the following integers: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0, 1, 1, 2, 3, 5, 8, 13, 21, 34, 55, 89, 144, …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398" b="1" dirty="0">
                <a:solidFill>
                  <a:srgbClr val="FFA000"/>
                </a:solidFill>
              </a:rPr>
              <a:t>first two </a:t>
            </a:r>
            <a:r>
              <a:rPr lang="en-US" dirty="0"/>
              <a:t>numbers are </a:t>
            </a:r>
            <a:r>
              <a:rPr lang="en-US" sz="3398" b="1" dirty="0">
                <a:solidFill>
                  <a:srgbClr val="FFA000"/>
                </a:solidFill>
              </a:rPr>
              <a:t>0</a:t>
            </a:r>
            <a:r>
              <a:rPr lang="en-US" dirty="0"/>
              <a:t> and </a:t>
            </a:r>
            <a:r>
              <a:rPr lang="en-US" sz="3398" b="1" dirty="0">
                <a:solidFill>
                  <a:srgbClr val="FFA000"/>
                </a:solidFill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subsequent number is the sum of the previous two numbers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397" dirty="0"/>
              <a:t>Recursive mathematical formula: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</a:t>
            </a:r>
            <a:r>
              <a:rPr lang="en-US" b="1" baseline="-10000" dirty="0">
                <a:solidFill>
                  <a:srgbClr val="FFA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Fn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Fn-1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Sequence</a:t>
            </a:r>
            <a:endParaRPr lang="bg-B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838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04125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79848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2364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9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7526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9567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31122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21065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2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264136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22495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39229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14175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94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35814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22495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5301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29044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9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451289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27833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78984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21319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151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54864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66391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58985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07590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3, 5, 12, 15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746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64008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5313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25068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1763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9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7357216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77000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35070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06196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3, 5, 7, 8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6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8271616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42245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39624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6273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3, 5, 7, 8, 9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9220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0965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75145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96840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3, 5, 7, 8, 9, 11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01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Fib(4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9A02A29-EC7E-4240-B77B-CB2BD0AB3E5B}"/>
              </a:ext>
            </a:extLst>
          </p:cNvPr>
          <p:cNvSpPr/>
          <p:nvPr/>
        </p:nvSpPr>
        <p:spPr>
          <a:xfrm rot="5400000">
            <a:off x="5628228" y="914400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41587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018516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17036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3701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68183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3, 5, 7, 8, 9, 10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6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1125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51981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2342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17747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66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0720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24233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7490ADD8-0DDC-47DC-B73A-71891B76D61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28150" y="5008122"/>
            <a:ext cx="479701" cy="479701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271A7E97-FC3F-4A0D-868C-7D46CF3262B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39401" y="5008122"/>
            <a:ext cx="479701" cy="4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80492"/>
              </p:ext>
            </p:extLst>
          </p:nvPr>
        </p:nvGraphicFramePr>
        <p:xfrm>
          <a:off x="448819" y="158158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91769"/>
              </p:ext>
            </p:extLst>
          </p:nvPr>
        </p:nvGraphicFramePr>
        <p:xfrm>
          <a:off x="448819" y="293400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8819" y="4464000"/>
            <a:ext cx="11284800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Subsequence sets: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     {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}, {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3, 14</a:t>
            </a: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}, {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3, 5</a:t>
            </a: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}, {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3, 5, 12</a:t>
            </a: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}, {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3, 5, 12, 15</a:t>
            </a: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}, {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3, 5, 7</a:t>
            </a: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}, 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     {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3, 5, 7, 8</a:t>
            </a: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}, {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3, 5, 7, 8, 9</a:t>
            </a: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}, {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3, 5, 7, 8, 9, 11</a:t>
            </a: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}, 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     {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3, 5, 7, 8, 9, 10</a:t>
            </a:r>
            <a:r>
              <a:rPr lang="en-US" sz="2399" b="1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{1}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838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83195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47077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10358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86200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4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769692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25922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6113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87704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38266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3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2641362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42206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58771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04590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09215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9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35814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95738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52359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25719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6358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1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452927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61021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66979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320588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33992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5477854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6593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20718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41577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32890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3, 5, 12, 15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1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595634">
            <a:off x="4287775" y="2200071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812995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64008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06792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32039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18466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4036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12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7357216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48334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32867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83613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37913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3, 5, 7, 8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95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83058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10542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43851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85428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1576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3, 5, 7, 8, 9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8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9220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6244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8395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60067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10327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3, 5, 7, 8, 9, 11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4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0168784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99853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11384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7459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23858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3, 5, 7, 8, 9, 10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918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1125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56281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4889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57440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60795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40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3844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8E238C3A-3C2B-48FA-838D-3C4A449781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16000" y="4374000"/>
            <a:ext cx="479701" cy="47970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551660A-FB21-49FB-8451-4C6589C539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61000" y="4373999"/>
            <a:ext cx="479701" cy="479701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8766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31147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57775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88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LIS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26083"/>
              </p:ext>
            </p:extLst>
          </p:nvPr>
        </p:nvGraphicFramePr>
        <p:xfrm>
          <a:off x="468230" y="5136351"/>
          <a:ext cx="11284800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9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5864" y="1298883"/>
            <a:ext cx="10949531" cy="35425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int[] seq = { 3, 4, 8, 1, 2, 4, 32, 6, 2, 5, 33, 4, 38, 22 };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int[] len = new </a:t>
            </a:r>
            <a:r>
              <a:rPr lang="en-US" sz="2400" dirty="0" smtClean="0"/>
              <a:t>int[</a:t>
            </a:r>
            <a:r>
              <a:rPr lang="en-US" sz="2400" dirty="0" err="1" smtClean="0"/>
              <a:t>seq.length</a:t>
            </a:r>
            <a:r>
              <a:rPr lang="en-US" sz="2400" dirty="0"/>
              <a:t>];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 (int x = 0; x &lt; </a:t>
            </a:r>
            <a:r>
              <a:rPr lang="en-US" sz="2400" dirty="0" smtClean="0"/>
              <a:t>seq.length</a:t>
            </a:r>
            <a:r>
              <a:rPr lang="en-US" sz="2400" dirty="0"/>
              <a:t>; x++) {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len[x] = 1;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for (int i = 0; i &lt;= x - 1; i++)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if (seq[i] &lt; seq[x] &amp;&amp; len[i] + 1 &gt; len[x])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  len[x] = 1 + len[i];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10180727" y="2997650"/>
            <a:ext cx="304800" cy="203155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91453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14684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56332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00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8573129">
            <a:off x="9374180" y="2684165"/>
            <a:ext cx="304800" cy="256288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82135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03188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63186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32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60B6F8C-F474-4B6A-9659-B2F168531327}"/>
              </a:ext>
            </a:extLst>
          </p:cNvPr>
          <p:cNvSpPr/>
          <p:nvPr/>
        </p:nvSpPr>
        <p:spPr>
          <a:xfrm rot="7711054">
            <a:off x="3038856" y="3419748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31348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8305800" y="297180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40099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32700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52635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9332671">
            <a:off x="7876905" y="297878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40099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32700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66144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10, 9, 8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8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7357930" y="2982341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30471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18726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30212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10, 9, 8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92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9436438">
            <a:off x="6936084" y="2980203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30471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18726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91028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10, 9, 8, 7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6400800" y="297878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76387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68921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41512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10, 9, 8, 7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985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7668605">
            <a:off x="5199263" y="2433251"/>
            <a:ext cx="304800" cy="3087496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76387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68921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89790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10, 9, 8, 7, 5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42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3581400" y="2946548"/>
            <a:ext cx="304800" cy="2082653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557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48546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07339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10, 9, 8, 7, 5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1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8563972">
            <a:off x="2777533" y="2723888"/>
            <a:ext cx="304800" cy="2481289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557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48546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87696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10, 9, 8, 7, 5, 3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51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1790700" y="2957482"/>
            <a:ext cx="304800" cy="2071718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7862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73346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54157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10, 9, 8, 7, 5, 3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551660A-FB21-49FB-8451-4C6589C539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42468" y="1741349"/>
            <a:ext cx="479701" cy="479701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16200000">
            <a:off x="5912659" y="945341"/>
            <a:ext cx="304800" cy="2071718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51A05-2B6C-40C7-9B3A-8E1D4050D13E}"/>
              </a:ext>
            </a:extLst>
          </p:cNvPr>
          <p:cNvSpPr txBox="1"/>
          <p:nvPr/>
        </p:nvSpPr>
        <p:spPr>
          <a:xfrm>
            <a:off x="5029200" y="1457980"/>
            <a:ext cx="207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46693"/>
              </p:ext>
            </p:extLst>
          </p:nvPr>
        </p:nvGraphicFramePr>
        <p:xfrm>
          <a:off x="1743772" y="176416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10, 9, 8, 7, 5, 3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39397"/>
              </p:ext>
            </p:extLst>
          </p:nvPr>
        </p:nvGraphicFramePr>
        <p:xfrm>
          <a:off x="7401128" y="1764166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</a:t>
                      </a:r>
                      <a:r>
                        <a:rPr lang="en-US" baseline="0" dirty="0" smtClean="0"/>
                        <a:t> 5, 7, 8, 9, 10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49034"/>
              </p:ext>
            </p:extLst>
          </p:nvPr>
        </p:nvGraphicFramePr>
        <p:xfrm>
          <a:off x="469312" y="3957614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len[]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96877"/>
              </p:ext>
            </p:extLst>
          </p:nvPr>
        </p:nvGraphicFramePr>
        <p:xfrm>
          <a:off x="471000" y="2595375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seq[]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81260"/>
              </p:ext>
            </p:extLst>
          </p:nvPr>
        </p:nvGraphicFramePr>
        <p:xfrm>
          <a:off x="469312" y="5375237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prev[]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49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</TotalTime>
  <Words>11277</Words>
  <Application>Microsoft Office PowerPoint</Application>
  <PresentationFormat>Widescreen</PresentationFormat>
  <Paragraphs>6446</Paragraphs>
  <Slides>170</Slides>
  <Notes>165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Dynamic Programming</vt:lpstr>
      <vt:lpstr>Table of Contents</vt:lpstr>
      <vt:lpstr>DP Brief History</vt:lpstr>
      <vt:lpstr>What is Dynamic Programming?</vt:lpstr>
      <vt:lpstr>Fibonacci Sequence</vt:lpstr>
      <vt:lpstr>Example: Fibonacci Sequence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Memoization</vt:lpstr>
      <vt:lpstr>Fibonacci Sequence with DP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Top Down vs Bottom Up</vt:lpstr>
      <vt:lpstr>Fibonacci Sequence</vt:lpstr>
      <vt:lpstr>Fibonacci</vt:lpstr>
      <vt:lpstr>Fibonacci</vt:lpstr>
      <vt:lpstr>Fibonacci</vt:lpstr>
      <vt:lpstr>Fibonacci</vt:lpstr>
      <vt:lpstr>Compare Fibonacci Solutions</vt:lpstr>
      <vt:lpstr>Five Easy Steps to DP</vt:lpstr>
      <vt:lpstr>Five "Easy" Steps to DP</vt:lpstr>
      <vt:lpstr>Useful Subproblems for Sequences</vt:lpstr>
      <vt:lpstr>Longest Increasing Subsequence</vt:lpstr>
      <vt:lpstr>Longest Increasing Subsequence (LIS)</vt:lpstr>
      <vt:lpstr>LIS Optimal Substructure</vt:lpstr>
      <vt:lpstr>Optimal Sub-Structure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Memoization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 - Right-Most Solution</vt:lpstr>
      <vt:lpstr>Calculating LIS – Source Code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Calculating LIS with Previous – Source Code</vt:lpstr>
      <vt:lpstr>Restoring LIS Elements – Source Code</vt:lpstr>
      <vt:lpstr>Move Down/Right Sum</vt:lpstr>
      <vt:lpstr>"Move Down / Right Sum" Problem</vt:lpstr>
      <vt:lpstr>Move D/R Optimal Substructure</vt:lpstr>
      <vt:lpstr>Move Down/Right</vt:lpstr>
      <vt:lpstr>Move Down/Right</vt:lpstr>
      <vt:lpstr>Move Down/Right</vt:lpstr>
      <vt:lpstr>Move Down/Right</vt:lpstr>
      <vt:lpstr>Move Down/Right</vt:lpstr>
      <vt:lpstr>Move Down/Right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"Move Down / Right Sum" – Solution</vt:lpstr>
      <vt:lpstr>Rod Cutting Problem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 – Reconstructing Solution</vt:lpstr>
      <vt:lpstr>Rod Cutting – Recursive Solution</vt:lpstr>
      <vt:lpstr>Rod Cutting – Iterative Solution</vt:lpstr>
      <vt:lpstr>Rod Cutting – Reconstructing Solution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Martin Paunov</cp:lastModifiedBy>
  <cp:revision>252</cp:revision>
  <dcterms:created xsi:type="dcterms:W3CDTF">2018-05-23T13:08:44Z</dcterms:created>
  <dcterms:modified xsi:type="dcterms:W3CDTF">2020-06-16T08:50:46Z</dcterms:modified>
  <cp:category>computer programming;programming;software development;software engineering</cp:category>
</cp:coreProperties>
</file>