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7"/>
  </p:notesMasterIdLst>
  <p:handoutMasterIdLst>
    <p:handoutMasterId r:id="rId48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2" r:id="rId14"/>
    <p:sldId id="303" r:id="rId15"/>
    <p:sldId id="268" r:id="rId16"/>
    <p:sldId id="269" r:id="rId17"/>
    <p:sldId id="270" r:id="rId18"/>
    <p:sldId id="271" r:id="rId19"/>
    <p:sldId id="298" r:id="rId20"/>
    <p:sldId id="299" r:id="rId21"/>
    <p:sldId id="300" r:id="rId22"/>
    <p:sldId id="304" r:id="rId23"/>
    <p:sldId id="276" r:id="rId24"/>
    <p:sldId id="277" r:id="rId25"/>
    <p:sldId id="305" r:id="rId26"/>
    <p:sldId id="306" r:id="rId27"/>
    <p:sldId id="278" r:id="rId28"/>
    <p:sldId id="279" r:id="rId29"/>
    <p:sldId id="280" r:id="rId30"/>
    <p:sldId id="302" r:id="rId31"/>
    <p:sldId id="272" r:id="rId32"/>
    <p:sldId id="273" r:id="rId33"/>
    <p:sldId id="283" r:id="rId34"/>
    <p:sldId id="284" r:id="rId35"/>
    <p:sldId id="285" r:id="rId36"/>
    <p:sldId id="286" r:id="rId37"/>
    <p:sldId id="309" r:id="rId38"/>
    <p:sldId id="274" r:id="rId39"/>
    <p:sldId id="275" r:id="rId40"/>
    <p:sldId id="288" r:id="rId41"/>
    <p:sldId id="294" r:id="rId42"/>
    <p:sldId id="311" r:id="rId43"/>
    <p:sldId id="316" r:id="rId44"/>
    <p:sldId id="296" r:id="rId45"/>
    <p:sldId id="29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Reference vs Value Types" id="{2BFE3281-4609-45D9-9D69-E8DF06EF9440}">
          <p14:sldIdLst>
            <p14:sldId id="278"/>
            <p14:sldId id="279"/>
            <p14:sldId id="280"/>
            <p14:sldId id="302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311"/>
            <p14:sldId id="316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2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4.png"/><Relationship Id="rId20" Type="http://schemas.openxmlformats.org/officeDocument/2006/relationships/image" Target="../media/image36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codexio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71787"/>
            <a:ext cx="99822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99492"/>
              </p:ext>
            </p:extLst>
          </p:nvPr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57300" y="2013793"/>
            <a:ext cx="9677400" cy="36652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function </a:t>
            </a:r>
            <a:r>
              <a:rPr lang="en-US" sz="2800" dirty="0" err="1">
                <a:solidFill>
                  <a:schemeClr val="bg1"/>
                </a:solidFill>
              </a:rPr>
              <a:t>formatGrade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3.00)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console.log('Fail (2)');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 else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3.5)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console.log(`Poor (${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})`);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TODO: Add other conditions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1301"/>
              </p:ext>
            </p:extLst>
          </p:nvPr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2079000"/>
            <a:ext cx="7366896" cy="35392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 pow(num, power){</a:t>
            </a:r>
          </a:p>
          <a:p>
            <a:pPr>
              <a:lnSpc>
                <a:spcPct val="100000"/>
              </a:lnSpc>
            </a:pPr>
            <a:r>
              <a:rPr lang="en-US" dirty="0"/>
              <a:t>  let result =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</a:t>
            </a: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i="1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dirty="0"/>
              <a:t>result *= num;</a:t>
            </a:r>
          </a:p>
          <a:p>
            <a:pPr>
              <a:lnSpc>
                <a:spcPct val="100000"/>
              </a:lnSpc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</a:pPr>
            <a:r>
              <a:rPr lang="en-US" dirty="0"/>
              <a:t>  console.log(result);</a:t>
            </a:r>
          </a:p>
          <a:p>
            <a:pPr>
              <a:lnSpc>
                <a:spcPct val="100000"/>
              </a:lnSpc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1" y="1089000"/>
            <a:ext cx="976500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>
                <a:solidFill>
                  <a:srgbClr val="234465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>
                <a:solidFill>
                  <a:srgbClr val="234465"/>
                </a:solidFill>
                <a:effectLst/>
              </a:rPr>
              <a:t>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2631000" y="1899000"/>
            <a:ext cx="693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(index &lt; 0 || index &gt;=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arr.length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2631000" y="5184000"/>
            <a:ext cx="693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–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i="1" dirty="0"/>
              <a:t>'</a:t>
            </a:r>
            <a:r>
              <a:rPr lang="en-US" b="1" i="1" dirty="0">
                <a:latin typeface="Consolas" panose="020B0609020204030204" pitchFamily="49" charset="0"/>
              </a:rPr>
              <a:t>&lt;name&gt;</a:t>
            </a:r>
            <a:r>
              <a:rPr lang="en-US" b="1" dirty="0">
                <a:latin typeface="Consolas" panose="020B0609020204030204" pitchFamily="49" charset="0"/>
              </a:rPr>
              <a:t> does not qualify</a:t>
            </a:r>
            <a:r>
              <a:rPr lang="en-US" dirty="0"/>
              <a:t>'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number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boolean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string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 = 42;</a:t>
            </a:r>
          </a:p>
          <a:p>
            <a:r>
              <a:rPr lang="en-US" sz="2800" noProof="1"/>
              <a:t>ch = 'A';</a:t>
            </a:r>
          </a:p>
          <a:p>
            <a:r>
              <a:rPr lang="en-US" sz="2800" noProof="1"/>
              <a:t>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(8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object, Array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  <a:endParaRPr lang="en-US" sz="3600" dirty="0"/>
          </a:p>
          <a:p>
            <a:pPr>
              <a:spcBef>
                <a:spcPts val="17400"/>
              </a:spcBef>
            </a:pPr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  <a:r>
              <a:rPr lang="en-US" sz="3600" dirty="0"/>
              <a:t> and after </a:t>
            </a:r>
            <a:r>
              <a:rPr lang="en-US" sz="36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conditional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loop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multiply(a,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multiply(a,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819649" y="4089792"/>
            <a:ext cx="2743201" cy="654054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7763" y="4104100"/>
            <a:ext cx="2542087" cy="654054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1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4169</TotalTime>
  <Words>2320</Words>
  <Application>Microsoft Office PowerPoint</Application>
  <PresentationFormat>Широк екран</PresentationFormat>
  <Paragraphs>444</Paragraphs>
  <Slides>44</Slides>
  <Notes>20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1_SoftUni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Grades</vt:lpstr>
      <vt:lpstr>Solution: Grades</vt:lpstr>
      <vt:lpstr>Problem : Math Power</vt:lpstr>
      <vt:lpstr>Solution: Math Power</vt:lpstr>
      <vt:lpstr>Презентация на PowerPoint</vt:lpstr>
      <vt:lpstr>The Return Statement</vt:lpstr>
      <vt:lpstr>Using the Return Values</vt:lpstr>
      <vt:lpstr>Returning Values: Examples</vt:lpstr>
      <vt:lpstr>Nested Functions</vt:lpstr>
      <vt:lpstr>Nested Functions: Example</vt:lpstr>
      <vt:lpstr>Problem: Print Certificate</vt:lpstr>
      <vt:lpstr>Solution: Print Certificate</vt:lpstr>
      <vt:lpstr>Value vs. Reference Types</vt:lpstr>
      <vt:lpstr>Value Types</vt:lpstr>
      <vt:lpstr>Reference Types</vt:lpstr>
      <vt:lpstr>Value vs. Reference Types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48</cp:revision>
  <dcterms:created xsi:type="dcterms:W3CDTF">2018-05-23T13:08:44Z</dcterms:created>
  <dcterms:modified xsi:type="dcterms:W3CDTF">2021-05-18T08:58:24Z</dcterms:modified>
  <cp:category>programming;computer programming;software development;web development</cp:category>
</cp:coreProperties>
</file>