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90" r:id="rId28"/>
    <p:sldId id="291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7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90"/>
            <p14:sldId id="291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567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2980871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 err="1"/>
              <a:t>Foreach</a:t>
            </a:r>
            <a:r>
              <a:rPr lang="en-US" sz="3600" dirty="0"/>
              <a:t> </a:t>
            </a:r>
            <a:r>
              <a:rPr lang="en-US" sz="3600" dirty="0" smtClean="0"/>
              <a:t>Loop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0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11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en-US"/>
              <a:t>to </a:t>
            </a:r>
            <a:r>
              <a:rPr lang="en-US" b="1" smtClean="0">
                <a:solidFill>
                  <a:schemeClr val="bg1"/>
                </a:solidFill>
              </a:rPr>
              <a:t>length-1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1413</Words>
  <Application>Microsoft Office PowerPoint</Application>
  <PresentationFormat>Widescreen</PresentationFormat>
  <Paragraphs>307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2021-06-03T09:43:35Z</dcterms:modified>
  <cp:category>programming fundamentals;computer programming;software development;web development</cp:category>
</cp:coreProperties>
</file>