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3" r:id="rId40"/>
    <p:sldId id="304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9E852A5-526C-49E8-B876-75E4E4FA5BED}">
          <p14:sldIdLst>
            <p14:sldId id="292"/>
            <p14:sldId id="298"/>
            <p14:sldId id="303"/>
            <p14:sldId id="304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42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GB" sz="3500" dirty="0"/>
              <a:t>expressions and 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 smtClean="0"/>
              <a:t>Associative Arrays</a:t>
            </a:r>
          </a:p>
          <a:p>
            <a:pPr lvl="1"/>
            <a:r>
              <a:rPr lang="en-GB" sz="3500" dirty="0" err="1" smtClean="0"/>
              <a:t>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LinkedHashMap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TreeMap</a:t>
            </a:r>
            <a:r>
              <a:rPr lang="en-GB" sz="3500" dirty="0" smtClean="0"/>
              <a:t> &lt;key, value&gt;</a:t>
            </a:r>
          </a:p>
          <a:p>
            <a:r>
              <a:rPr lang="en-GB" sz="3700" dirty="0" smtClean="0"/>
              <a:t>Lambda</a:t>
            </a:r>
          </a:p>
          <a:p>
            <a:r>
              <a:rPr lang="en-GB" sz="3700" dirty="0" smtClean="0"/>
              <a:t>Stream API</a:t>
            </a:r>
          </a:p>
          <a:p>
            <a:pPr lvl="1"/>
            <a:r>
              <a:rPr lang="en-GB" sz="3500" dirty="0" smtClean="0"/>
              <a:t>Filtering</a:t>
            </a:r>
          </a:p>
          <a:p>
            <a:pPr lvl="1"/>
            <a:r>
              <a:rPr lang="en-GB" sz="3500" dirty="0" smtClean="0"/>
              <a:t>Mapping</a:t>
            </a:r>
          </a:p>
          <a:p>
            <a:pPr lvl="1"/>
            <a:r>
              <a:rPr lang="en-GB" sz="3500" dirty="0" smtClean="0"/>
              <a:t>Ordering</a:t>
            </a:r>
            <a:endParaRPr lang="en-GB" sz="3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7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keys always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2044</Words>
  <Application>Microsoft Office PowerPoint</Application>
  <PresentationFormat>Widescreen</PresentationFormat>
  <Paragraphs>448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18</cp:revision>
  <dcterms:created xsi:type="dcterms:W3CDTF">2018-05-23T13:08:44Z</dcterms:created>
  <dcterms:modified xsi:type="dcterms:W3CDTF">2021-05-18T08:24:36Z</dcterms:modified>
  <cp:category>programming fundamentals;computer programming;software development;web development</cp:category>
</cp:coreProperties>
</file>