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0" r:id="rId1"/>
  </p:sldMasterIdLst>
  <p:notesMasterIdLst>
    <p:notesMasterId r:id="rId8"/>
  </p:notesMasterIdLst>
  <p:sldIdLst>
    <p:sldId id="256" r:id="rId2"/>
    <p:sldId id="279" r:id="rId3"/>
    <p:sldId id="290" r:id="rId4"/>
    <p:sldId id="294" r:id="rId5"/>
    <p:sldId id="28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330"/>
    <a:srgbClr val="7FBEE5"/>
    <a:srgbClr val="FFFFFF"/>
    <a:srgbClr val="8FA45C"/>
    <a:srgbClr val="F2C316"/>
    <a:srgbClr val="D9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7" autoAdjust="0"/>
    <p:restoredTop sz="93850"/>
  </p:normalViewPr>
  <p:slideViewPr>
    <p:cSldViewPr snapToGrid="0">
      <p:cViewPr varScale="1">
        <p:scale>
          <a:sx n="68" d="100"/>
          <a:sy n="68" d="100"/>
        </p:scale>
        <p:origin x="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16FB7-EEBF-42C3-8185-2250C2805E3E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76932B-E63F-49BB-BB78-5767BCE4203C}">
      <dgm:prSet/>
      <dgm:spPr>
        <a:solidFill>
          <a:schemeClr val="tx2"/>
        </a:solidFill>
      </dgm:spPr>
      <dgm:t>
        <a:bodyPr/>
        <a:lstStyle/>
        <a:p>
          <a:r>
            <a:rPr lang="en-US" dirty="0" err="1"/>
            <a:t>Azriel</a:t>
          </a:r>
          <a:r>
            <a:rPr lang="en-US" dirty="0"/>
            <a:t> Manual Tamayo</a:t>
          </a:r>
        </a:p>
      </dgm:t>
    </dgm:pt>
    <dgm:pt modelId="{527A3786-497E-4372-A4D6-142D83024DCC}" type="parTrans" cxnId="{B04ED267-BAEF-4C6B-A161-F1A523391AA2}">
      <dgm:prSet/>
      <dgm:spPr/>
      <dgm:t>
        <a:bodyPr/>
        <a:lstStyle/>
        <a:p>
          <a:endParaRPr lang="en-US"/>
        </a:p>
      </dgm:t>
    </dgm:pt>
    <dgm:pt modelId="{51CF7D3F-5898-4451-AE2D-92E8B1557402}" type="sibTrans" cxnId="{B04ED267-BAEF-4C6B-A161-F1A523391AA2}">
      <dgm:prSet/>
      <dgm:spPr>
        <a:solidFill>
          <a:srgbClr val="0070C0">
            <a:alpha val="90000"/>
          </a:srgbClr>
        </a:solidFill>
      </dgm:spPr>
      <dgm:t>
        <a:bodyPr/>
        <a:lstStyle/>
        <a:p>
          <a:endParaRPr lang="en-US"/>
        </a:p>
      </dgm:t>
    </dgm:pt>
    <dgm:pt modelId="{537DA513-D18F-4745-8952-62D9EAE333D2}">
      <dgm:prSet/>
      <dgm:spPr>
        <a:solidFill>
          <a:schemeClr val="bg2"/>
        </a:solidFill>
      </dgm:spPr>
      <dgm:t>
        <a:bodyPr/>
        <a:lstStyle/>
        <a:p>
          <a:r>
            <a:rPr lang="en-US" b="0" dirty="0">
              <a:solidFill>
                <a:schemeClr val="tx1">
                  <a:lumMod val="75000"/>
                  <a:lumOff val="25000"/>
                </a:schemeClr>
              </a:solidFill>
            </a:rPr>
            <a:t>Debra Mcnulty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A344CF8-9624-407C-B13D-DD5F651D5D81}" type="parTrans" cxnId="{45C3C535-926A-40EB-9C00-688C6E4651AB}">
      <dgm:prSet/>
      <dgm:spPr/>
      <dgm:t>
        <a:bodyPr/>
        <a:lstStyle/>
        <a:p>
          <a:endParaRPr lang="en-US"/>
        </a:p>
      </dgm:t>
    </dgm:pt>
    <dgm:pt modelId="{CCFB80ED-2C41-44C4-B1F6-9FD470458513}" type="sibTrans" cxnId="{45C3C535-926A-40EB-9C00-688C6E4651AB}">
      <dgm:prSet/>
      <dgm:spPr>
        <a:solidFill>
          <a:srgbClr val="0070C0">
            <a:alpha val="90000"/>
          </a:srgbClr>
        </a:solidFill>
      </dgm:spPr>
      <dgm:t>
        <a:bodyPr/>
        <a:lstStyle/>
        <a:p>
          <a:endParaRPr lang="en-US"/>
        </a:p>
      </dgm:t>
    </dgm:pt>
    <dgm:pt modelId="{314D8F6B-F142-4D3D-9E6E-085F97D10243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Kelly Doyle</a:t>
          </a:r>
        </a:p>
      </dgm:t>
    </dgm:pt>
    <dgm:pt modelId="{7E1D2711-7908-4634-9890-DE774D82EA8A}" type="parTrans" cxnId="{8E388D82-D47A-44FE-BF27-58485798D6BC}">
      <dgm:prSet/>
      <dgm:spPr/>
      <dgm:t>
        <a:bodyPr/>
        <a:lstStyle/>
        <a:p>
          <a:endParaRPr lang="en-US"/>
        </a:p>
      </dgm:t>
    </dgm:pt>
    <dgm:pt modelId="{1C0A2031-A737-4307-9290-0FD2151986AB}" type="sibTrans" cxnId="{8E388D82-D47A-44FE-BF27-58485798D6BC}">
      <dgm:prSet/>
      <dgm:spPr>
        <a:solidFill>
          <a:srgbClr val="0070C0">
            <a:alpha val="90000"/>
          </a:srgbClr>
        </a:solidFill>
      </dgm:spPr>
      <dgm:t>
        <a:bodyPr/>
        <a:lstStyle/>
        <a:p>
          <a:endParaRPr lang="en-US"/>
        </a:p>
      </dgm:t>
    </dgm:pt>
    <dgm:pt modelId="{26363CFB-E0F7-4CBB-B37F-31545A5D61CC}">
      <dgm:prSet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Robert Bellgraph </a:t>
          </a:r>
        </a:p>
      </dgm:t>
    </dgm:pt>
    <dgm:pt modelId="{4874B20C-BB40-42C9-A638-E52FAA6CD592}" type="parTrans" cxnId="{7F577C01-2849-4E5D-AF57-F8433049BBD8}">
      <dgm:prSet/>
      <dgm:spPr/>
      <dgm:t>
        <a:bodyPr/>
        <a:lstStyle/>
        <a:p>
          <a:endParaRPr lang="en-US"/>
        </a:p>
      </dgm:t>
    </dgm:pt>
    <dgm:pt modelId="{C72BE82F-7A48-46FC-8222-6B637F27FA16}" type="sibTrans" cxnId="{7F577C01-2849-4E5D-AF57-F8433049BBD8}">
      <dgm:prSet/>
      <dgm:spPr/>
      <dgm:t>
        <a:bodyPr/>
        <a:lstStyle/>
        <a:p>
          <a:endParaRPr lang="en-US"/>
        </a:p>
      </dgm:t>
    </dgm:pt>
    <dgm:pt modelId="{EF842D74-DEB5-424A-9E6F-4ACEA2F1E9A3}" type="pres">
      <dgm:prSet presAssocID="{E4F16FB7-EEBF-42C3-8185-2250C2805E3E}" presName="outerComposite" presStyleCnt="0">
        <dgm:presLayoutVars>
          <dgm:chMax val="5"/>
          <dgm:dir/>
          <dgm:resizeHandles val="exact"/>
        </dgm:presLayoutVars>
      </dgm:prSet>
      <dgm:spPr/>
    </dgm:pt>
    <dgm:pt modelId="{6B3813D7-D8E6-46A8-82D4-64CC6F3F3812}" type="pres">
      <dgm:prSet presAssocID="{E4F16FB7-EEBF-42C3-8185-2250C2805E3E}" presName="dummyMaxCanvas" presStyleCnt="0">
        <dgm:presLayoutVars/>
      </dgm:prSet>
      <dgm:spPr/>
    </dgm:pt>
    <dgm:pt modelId="{1E74ACD0-D70D-44DF-8CB3-607A674F2CCF}" type="pres">
      <dgm:prSet presAssocID="{E4F16FB7-EEBF-42C3-8185-2250C2805E3E}" presName="FourNodes_1" presStyleLbl="node1" presStyleIdx="0" presStyleCnt="4" custLinFactNeighborX="24370" custLinFactNeighborY="7595">
        <dgm:presLayoutVars>
          <dgm:bulletEnabled val="1"/>
        </dgm:presLayoutVars>
      </dgm:prSet>
      <dgm:spPr/>
    </dgm:pt>
    <dgm:pt modelId="{BCC01639-06B7-4F19-84DD-3E277D656CCF}" type="pres">
      <dgm:prSet presAssocID="{E4F16FB7-EEBF-42C3-8185-2250C2805E3E}" presName="FourNodes_2" presStyleLbl="node1" presStyleIdx="1" presStyleCnt="4" custLinFactNeighborX="-15356" custLinFactNeighborY="-691">
        <dgm:presLayoutVars>
          <dgm:bulletEnabled val="1"/>
        </dgm:presLayoutVars>
      </dgm:prSet>
      <dgm:spPr/>
    </dgm:pt>
    <dgm:pt modelId="{5ED64909-0183-4078-A941-AE3B384061DC}" type="pres">
      <dgm:prSet presAssocID="{E4F16FB7-EEBF-42C3-8185-2250C2805E3E}" presName="FourNodes_3" presStyleLbl="node1" presStyleIdx="2" presStyleCnt="4" custLinFactNeighborX="9372" custLinFactNeighborY="-8684">
        <dgm:presLayoutVars>
          <dgm:bulletEnabled val="1"/>
        </dgm:presLayoutVars>
      </dgm:prSet>
      <dgm:spPr/>
    </dgm:pt>
    <dgm:pt modelId="{9F5C1BC0-AABE-4199-86FF-8A2B7629CD3A}" type="pres">
      <dgm:prSet presAssocID="{E4F16FB7-EEBF-42C3-8185-2250C2805E3E}" presName="FourNodes_4" presStyleLbl="node1" presStyleIdx="3" presStyleCnt="4" custLinFactNeighborX="-23864" custLinFactNeighborY="-19565">
        <dgm:presLayoutVars>
          <dgm:bulletEnabled val="1"/>
        </dgm:presLayoutVars>
      </dgm:prSet>
      <dgm:spPr/>
    </dgm:pt>
    <dgm:pt modelId="{3563AB78-2675-4809-A921-86D30236A6C0}" type="pres">
      <dgm:prSet presAssocID="{E4F16FB7-EEBF-42C3-8185-2250C2805E3E}" presName="FourConn_1-2" presStyleLbl="fgAccFollowNode1" presStyleIdx="0" presStyleCnt="3" custLinFactNeighborX="-8350">
        <dgm:presLayoutVars>
          <dgm:bulletEnabled val="1"/>
        </dgm:presLayoutVars>
      </dgm:prSet>
      <dgm:spPr/>
    </dgm:pt>
    <dgm:pt modelId="{AA3A077C-9E0F-4B4D-B9D8-1AA761D36CB4}" type="pres">
      <dgm:prSet presAssocID="{E4F16FB7-EEBF-42C3-8185-2250C2805E3E}" presName="FourConn_2-3" presStyleLbl="fgAccFollowNode1" presStyleIdx="1" presStyleCnt="3" custLinFactX="-26913" custLinFactY="73957" custLinFactNeighborX="-100000" custLinFactNeighborY="100000">
        <dgm:presLayoutVars>
          <dgm:bulletEnabled val="1"/>
        </dgm:presLayoutVars>
      </dgm:prSet>
      <dgm:spPr/>
    </dgm:pt>
    <dgm:pt modelId="{F3393546-24A6-4960-8689-2BBC0CDF4A03}" type="pres">
      <dgm:prSet presAssocID="{E4F16FB7-EEBF-42C3-8185-2250C2805E3E}" presName="FourConn_3-4" presStyleLbl="fgAccFollowNode1" presStyleIdx="2" presStyleCnt="3" custLinFactX="-100000" custLinFactY="-75076" custLinFactNeighborX="-152157" custLinFactNeighborY="-100000">
        <dgm:presLayoutVars>
          <dgm:bulletEnabled val="1"/>
        </dgm:presLayoutVars>
      </dgm:prSet>
      <dgm:spPr/>
    </dgm:pt>
    <dgm:pt modelId="{3AD0B9EE-25C3-4572-AC59-39526472F28D}" type="pres">
      <dgm:prSet presAssocID="{E4F16FB7-EEBF-42C3-8185-2250C2805E3E}" presName="FourNodes_1_text" presStyleLbl="node1" presStyleIdx="3" presStyleCnt="4">
        <dgm:presLayoutVars>
          <dgm:bulletEnabled val="1"/>
        </dgm:presLayoutVars>
      </dgm:prSet>
      <dgm:spPr/>
    </dgm:pt>
    <dgm:pt modelId="{123B053F-1D1F-4E77-95B3-276E79B25D3F}" type="pres">
      <dgm:prSet presAssocID="{E4F16FB7-EEBF-42C3-8185-2250C2805E3E}" presName="FourNodes_2_text" presStyleLbl="node1" presStyleIdx="3" presStyleCnt="4">
        <dgm:presLayoutVars>
          <dgm:bulletEnabled val="1"/>
        </dgm:presLayoutVars>
      </dgm:prSet>
      <dgm:spPr/>
    </dgm:pt>
    <dgm:pt modelId="{D2360C3A-0605-456E-8310-1DEA07713C15}" type="pres">
      <dgm:prSet presAssocID="{E4F16FB7-EEBF-42C3-8185-2250C2805E3E}" presName="FourNodes_3_text" presStyleLbl="node1" presStyleIdx="3" presStyleCnt="4">
        <dgm:presLayoutVars>
          <dgm:bulletEnabled val="1"/>
        </dgm:presLayoutVars>
      </dgm:prSet>
      <dgm:spPr/>
    </dgm:pt>
    <dgm:pt modelId="{DE3C5B33-0EBE-47CF-A553-B870FB793F52}" type="pres">
      <dgm:prSet presAssocID="{E4F16FB7-EEBF-42C3-8185-2250C2805E3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F577C01-2849-4E5D-AF57-F8433049BBD8}" srcId="{E4F16FB7-EEBF-42C3-8185-2250C2805E3E}" destId="{26363CFB-E0F7-4CBB-B37F-31545A5D61CC}" srcOrd="3" destOrd="0" parTransId="{4874B20C-BB40-42C9-A638-E52FAA6CD592}" sibTransId="{C72BE82F-7A48-46FC-8222-6B637F27FA16}"/>
    <dgm:cxn modelId="{90C51406-30B9-46E9-A827-FCD0EFD4C415}" type="presOf" srcId="{537DA513-D18F-4745-8952-62D9EAE333D2}" destId="{BCC01639-06B7-4F19-84DD-3E277D656CCF}" srcOrd="0" destOrd="0" presId="urn:microsoft.com/office/officeart/2005/8/layout/vProcess5"/>
    <dgm:cxn modelId="{530A3712-C2CC-481B-98C2-21E2A3AD06C9}" type="presOf" srcId="{3C76932B-E63F-49BB-BB78-5767BCE4203C}" destId="{1E74ACD0-D70D-44DF-8CB3-607A674F2CCF}" srcOrd="0" destOrd="0" presId="urn:microsoft.com/office/officeart/2005/8/layout/vProcess5"/>
    <dgm:cxn modelId="{45C3C535-926A-40EB-9C00-688C6E4651AB}" srcId="{E4F16FB7-EEBF-42C3-8185-2250C2805E3E}" destId="{537DA513-D18F-4745-8952-62D9EAE333D2}" srcOrd="1" destOrd="0" parTransId="{BA344CF8-9624-407C-B13D-DD5F651D5D81}" sibTransId="{CCFB80ED-2C41-44C4-B1F6-9FD470458513}"/>
    <dgm:cxn modelId="{8CC3C85F-B7AA-4356-A176-FA8C1EA0A7F8}" type="presOf" srcId="{3C76932B-E63F-49BB-BB78-5767BCE4203C}" destId="{3AD0B9EE-25C3-4572-AC59-39526472F28D}" srcOrd="1" destOrd="0" presId="urn:microsoft.com/office/officeart/2005/8/layout/vProcess5"/>
    <dgm:cxn modelId="{B04ED267-BAEF-4C6B-A161-F1A523391AA2}" srcId="{E4F16FB7-EEBF-42C3-8185-2250C2805E3E}" destId="{3C76932B-E63F-49BB-BB78-5767BCE4203C}" srcOrd="0" destOrd="0" parTransId="{527A3786-497E-4372-A4D6-142D83024DCC}" sibTransId="{51CF7D3F-5898-4451-AE2D-92E8B1557402}"/>
    <dgm:cxn modelId="{539B3A6D-9946-483E-B1C9-A504AE0004F4}" type="presOf" srcId="{26363CFB-E0F7-4CBB-B37F-31545A5D61CC}" destId="{9F5C1BC0-AABE-4199-86FF-8A2B7629CD3A}" srcOrd="0" destOrd="0" presId="urn:microsoft.com/office/officeart/2005/8/layout/vProcess5"/>
    <dgm:cxn modelId="{ED07E770-EC1E-4A1F-BED3-87D02A30E8C3}" type="presOf" srcId="{314D8F6B-F142-4D3D-9E6E-085F97D10243}" destId="{5ED64909-0183-4078-A941-AE3B384061DC}" srcOrd="0" destOrd="0" presId="urn:microsoft.com/office/officeart/2005/8/layout/vProcess5"/>
    <dgm:cxn modelId="{8E388D82-D47A-44FE-BF27-58485798D6BC}" srcId="{E4F16FB7-EEBF-42C3-8185-2250C2805E3E}" destId="{314D8F6B-F142-4D3D-9E6E-085F97D10243}" srcOrd="2" destOrd="0" parTransId="{7E1D2711-7908-4634-9890-DE774D82EA8A}" sibTransId="{1C0A2031-A737-4307-9290-0FD2151986AB}"/>
    <dgm:cxn modelId="{80BAC2A7-3F4D-4896-9374-EE050DB55B44}" type="presOf" srcId="{26363CFB-E0F7-4CBB-B37F-31545A5D61CC}" destId="{DE3C5B33-0EBE-47CF-A553-B870FB793F52}" srcOrd="1" destOrd="0" presId="urn:microsoft.com/office/officeart/2005/8/layout/vProcess5"/>
    <dgm:cxn modelId="{9B0588A9-75D0-4D28-9332-E67378459D48}" type="presOf" srcId="{314D8F6B-F142-4D3D-9E6E-085F97D10243}" destId="{D2360C3A-0605-456E-8310-1DEA07713C15}" srcOrd="1" destOrd="0" presId="urn:microsoft.com/office/officeart/2005/8/layout/vProcess5"/>
    <dgm:cxn modelId="{17D928AE-9859-462F-AF4D-FCF7219ABB22}" type="presOf" srcId="{51CF7D3F-5898-4451-AE2D-92E8B1557402}" destId="{3563AB78-2675-4809-A921-86D30236A6C0}" srcOrd="0" destOrd="0" presId="urn:microsoft.com/office/officeart/2005/8/layout/vProcess5"/>
    <dgm:cxn modelId="{541C68B4-ACB8-49D6-940B-C82BCD8F652C}" type="presOf" srcId="{CCFB80ED-2C41-44C4-B1F6-9FD470458513}" destId="{AA3A077C-9E0F-4B4D-B9D8-1AA761D36CB4}" srcOrd="0" destOrd="0" presId="urn:microsoft.com/office/officeart/2005/8/layout/vProcess5"/>
    <dgm:cxn modelId="{B92613C4-92AA-4214-BC88-E98047E9BC86}" type="presOf" srcId="{1C0A2031-A737-4307-9290-0FD2151986AB}" destId="{F3393546-24A6-4960-8689-2BBC0CDF4A03}" srcOrd="0" destOrd="0" presId="urn:microsoft.com/office/officeart/2005/8/layout/vProcess5"/>
    <dgm:cxn modelId="{BF1916D1-1C3B-48A2-977F-791221C2BF80}" type="presOf" srcId="{E4F16FB7-EEBF-42C3-8185-2250C2805E3E}" destId="{EF842D74-DEB5-424A-9E6F-4ACEA2F1E9A3}" srcOrd="0" destOrd="0" presId="urn:microsoft.com/office/officeart/2005/8/layout/vProcess5"/>
    <dgm:cxn modelId="{B58C8BDB-0E0A-481F-9CC6-3E057169E83E}" type="presOf" srcId="{537DA513-D18F-4745-8952-62D9EAE333D2}" destId="{123B053F-1D1F-4E77-95B3-276E79B25D3F}" srcOrd="1" destOrd="0" presId="urn:microsoft.com/office/officeart/2005/8/layout/vProcess5"/>
    <dgm:cxn modelId="{86BDA5AA-D7A6-495F-8D55-8D498CB8DA3E}" type="presParOf" srcId="{EF842D74-DEB5-424A-9E6F-4ACEA2F1E9A3}" destId="{6B3813D7-D8E6-46A8-82D4-64CC6F3F3812}" srcOrd="0" destOrd="0" presId="urn:microsoft.com/office/officeart/2005/8/layout/vProcess5"/>
    <dgm:cxn modelId="{DAE6F64F-A49B-4722-B012-1AF0C8A6AF4A}" type="presParOf" srcId="{EF842D74-DEB5-424A-9E6F-4ACEA2F1E9A3}" destId="{1E74ACD0-D70D-44DF-8CB3-607A674F2CCF}" srcOrd="1" destOrd="0" presId="urn:microsoft.com/office/officeart/2005/8/layout/vProcess5"/>
    <dgm:cxn modelId="{DC238CB0-A6C3-42C8-91B8-837478E7004B}" type="presParOf" srcId="{EF842D74-DEB5-424A-9E6F-4ACEA2F1E9A3}" destId="{BCC01639-06B7-4F19-84DD-3E277D656CCF}" srcOrd="2" destOrd="0" presId="urn:microsoft.com/office/officeart/2005/8/layout/vProcess5"/>
    <dgm:cxn modelId="{1FAE7727-2A44-4EBF-9132-740AA80EC7C6}" type="presParOf" srcId="{EF842D74-DEB5-424A-9E6F-4ACEA2F1E9A3}" destId="{5ED64909-0183-4078-A941-AE3B384061DC}" srcOrd="3" destOrd="0" presId="urn:microsoft.com/office/officeart/2005/8/layout/vProcess5"/>
    <dgm:cxn modelId="{DE727FBD-8A78-40E1-8D1B-21630E260B2D}" type="presParOf" srcId="{EF842D74-DEB5-424A-9E6F-4ACEA2F1E9A3}" destId="{9F5C1BC0-AABE-4199-86FF-8A2B7629CD3A}" srcOrd="4" destOrd="0" presId="urn:microsoft.com/office/officeart/2005/8/layout/vProcess5"/>
    <dgm:cxn modelId="{90113ACF-8DD3-4D99-BECD-2FAB88F5368F}" type="presParOf" srcId="{EF842D74-DEB5-424A-9E6F-4ACEA2F1E9A3}" destId="{3563AB78-2675-4809-A921-86D30236A6C0}" srcOrd="5" destOrd="0" presId="urn:microsoft.com/office/officeart/2005/8/layout/vProcess5"/>
    <dgm:cxn modelId="{B4EAB3EC-5D39-4ECC-8F74-EC8233F91794}" type="presParOf" srcId="{EF842D74-DEB5-424A-9E6F-4ACEA2F1E9A3}" destId="{AA3A077C-9E0F-4B4D-B9D8-1AA761D36CB4}" srcOrd="6" destOrd="0" presId="urn:microsoft.com/office/officeart/2005/8/layout/vProcess5"/>
    <dgm:cxn modelId="{961D74F2-2B5D-47A5-9308-626FADD0C077}" type="presParOf" srcId="{EF842D74-DEB5-424A-9E6F-4ACEA2F1E9A3}" destId="{F3393546-24A6-4960-8689-2BBC0CDF4A03}" srcOrd="7" destOrd="0" presId="urn:microsoft.com/office/officeart/2005/8/layout/vProcess5"/>
    <dgm:cxn modelId="{54A1ED20-554B-49FC-B23B-8DA36861B826}" type="presParOf" srcId="{EF842D74-DEB5-424A-9E6F-4ACEA2F1E9A3}" destId="{3AD0B9EE-25C3-4572-AC59-39526472F28D}" srcOrd="8" destOrd="0" presId="urn:microsoft.com/office/officeart/2005/8/layout/vProcess5"/>
    <dgm:cxn modelId="{FA6D9267-3F77-4E1A-AF5B-B03B030ACDB4}" type="presParOf" srcId="{EF842D74-DEB5-424A-9E6F-4ACEA2F1E9A3}" destId="{123B053F-1D1F-4E77-95B3-276E79B25D3F}" srcOrd="9" destOrd="0" presId="urn:microsoft.com/office/officeart/2005/8/layout/vProcess5"/>
    <dgm:cxn modelId="{34B66558-9FAB-4495-8EE0-BD7809A44CBF}" type="presParOf" srcId="{EF842D74-DEB5-424A-9E6F-4ACEA2F1E9A3}" destId="{D2360C3A-0605-456E-8310-1DEA07713C15}" srcOrd="10" destOrd="0" presId="urn:microsoft.com/office/officeart/2005/8/layout/vProcess5"/>
    <dgm:cxn modelId="{D67DC0EE-82BA-491B-8C6D-F89230B7852F}" type="presParOf" srcId="{EF842D74-DEB5-424A-9E6F-4ACEA2F1E9A3}" destId="{DE3C5B33-0EBE-47CF-A553-B870FB793F5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4ACD0-D70D-44DF-8CB3-607A674F2CCF}">
      <dsp:nvSpPr>
        <dsp:cNvPr id="0" name=""/>
        <dsp:cNvSpPr/>
      </dsp:nvSpPr>
      <dsp:spPr>
        <a:xfrm>
          <a:off x="2246625" y="72706"/>
          <a:ext cx="9218814" cy="95729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Azriel</a:t>
          </a:r>
          <a:r>
            <a:rPr lang="en-US" sz="4100" kern="1200" dirty="0"/>
            <a:t> Manual Tamayo</a:t>
          </a:r>
        </a:p>
      </dsp:txBody>
      <dsp:txXfrm>
        <a:off x="2274663" y="100744"/>
        <a:ext cx="8104928" cy="901218"/>
      </dsp:txXfrm>
    </dsp:sp>
    <dsp:sp modelId="{BCC01639-06B7-4F19-84DD-3E277D656CCF}">
      <dsp:nvSpPr>
        <dsp:cNvPr id="0" name=""/>
        <dsp:cNvSpPr/>
      </dsp:nvSpPr>
      <dsp:spPr>
        <a:xfrm>
          <a:off x="0" y="1124732"/>
          <a:ext cx="9218814" cy="957294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Debra Mcnulty</a:t>
          </a:r>
          <a:endParaRPr lang="en-US" sz="4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038" y="1152770"/>
        <a:ext cx="7768421" cy="901218"/>
      </dsp:txXfrm>
    </dsp:sp>
    <dsp:sp modelId="{5ED64909-0183-4078-A941-AE3B384061DC}">
      <dsp:nvSpPr>
        <dsp:cNvPr id="0" name=""/>
        <dsp:cNvSpPr/>
      </dsp:nvSpPr>
      <dsp:spPr>
        <a:xfrm>
          <a:off x="2304703" y="2179564"/>
          <a:ext cx="9218814" cy="957294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Kelly Doyle</a:t>
          </a:r>
        </a:p>
      </dsp:txBody>
      <dsp:txXfrm>
        <a:off x="2332741" y="2207602"/>
        <a:ext cx="7779944" cy="901218"/>
      </dsp:txXfrm>
    </dsp:sp>
    <dsp:sp modelId="{9F5C1BC0-AABE-4199-86FF-8A2B7629CD3A}">
      <dsp:nvSpPr>
        <dsp:cNvPr id="0" name=""/>
        <dsp:cNvSpPr/>
      </dsp:nvSpPr>
      <dsp:spPr>
        <a:xfrm>
          <a:off x="104725" y="3206748"/>
          <a:ext cx="9218814" cy="957294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tx1">
                  <a:lumMod val="75000"/>
                  <a:lumOff val="25000"/>
                </a:schemeClr>
              </a:solidFill>
            </a:rPr>
            <a:t>Robert Bellgraph </a:t>
          </a:r>
        </a:p>
      </dsp:txBody>
      <dsp:txXfrm>
        <a:off x="132763" y="3234786"/>
        <a:ext cx="7768421" cy="901218"/>
      </dsp:txXfrm>
    </dsp:sp>
    <dsp:sp modelId="{3563AB78-2675-4809-A921-86D30236A6C0}">
      <dsp:nvSpPr>
        <dsp:cNvPr id="0" name=""/>
        <dsp:cNvSpPr/>
      </dsp:nvSpPr>
      <dsp:spPr>
        <a:xfrm>
          <a:off x="8544615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0070C0">
            <a:alpha val="90000"/>
          </a:srgb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84619" y="733200"/>
        <a:ext cx="342233" cy="468236"/>
      </dsp:txXfrm>
    </dsp:sp>
    <dsp:sp modelId="{AA3A077C-9E0F-4B4D-B9D8-1AA761D36CB4}">
      <dsp:nvSpPr>
        <dsp:cNvPr id="0" name=""/>
        <dsp:cNvSpPr/>
      </dsp:nvSpPr>
      <dsp:spPr>
        <a:xfrm>
          <a:off x="8578943" y="294698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0070C0">
            <a:alpha val="90000"/>
          </a:srgb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18947" y="2946980"/>
        <a:ext cx="342233" cy="468236"/>
      </dsp:txXfrm>
    </dsp:sp>
    <dsp:sp modelId="{F3393546-24A6-4960-8689-2BBC0CDF4A03}">
      <dsp:nvSpPr>
        <dsp:cNvPr id="0" name=""/>
        <dsp:cNvSpPr/>
      </dsp:nvSpPr>
      <dsp:spPr>
        <a:xfrm>
          <a:off x="8560175" y="19065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rgbClr val="0070C0">
            <a:alpha val="90000"/>
          </a:srgb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00179" y="1906500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2646-FCE1-497B-BDFA-2E0446F62FA8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4B33F-E3E0-43EB-B67A-7BBB41C9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Research Questions to Answer: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4B33F-E3E0-43EB-B67A-7BBB41C968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Research Questions to Answer: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4B33F-E3E0-43EB-B67A-7BBB41C968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Research Questions to Answer: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4B33F-E3E0-43EB-B67A-7BBB41C968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5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E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D93C-2C37-469F-A583-3BE08AD6A546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67D9D-F775-4E67-9505-10840077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93" r:id="rId13"/>
    <p:sldLayoutId id="2147484594" r:id="rId14"/>
    <p:sldLayoutId id="2147484595" r:id="rId15"/>
    <p:sldLayoutId id="2147484596" r:id="rId16"/>
    <p:sldLayoutId id="21474845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11" Type="http://schemas.openxmlformats.org/officeDocument/2006/relationships/image" Target="../media/image12.tmp"/><Relationship Id="rId5" Type="http://schemas.openxmlformats.org/officeDocument/2006/relationships/image" Target="../media/image6.tmp"/><Relationship Id="rId10" Type="http://schemas.openxmlformats.org/officeDocument/2006/relationships/image" Target="../media/image11.tmp"/><Relationship Id="rId4" Type="http://schemas.openxmlformats.org/officeDocument/2006/relationships/image" Target="../media/image5.tmp"/><Relationship Id="rId9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58AD-F3E5-5726-82F6-B89A1AF1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1502" y="471884"/>
            <a:ext cx="7294418" cy="17958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  <a:effectLst>
                  <a:glow rad="127000">
                    <a:schemeClr val="accent1">
                      <a:alpha val="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Fitness Trackers and Smartwatches</a:t>
            </a:r>
            <a:br>
              <a:rPr lang="en-US" sz="41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F015690-B9EA-2E1A-7271-2DEDACF9B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790DF44-2F11-3536-1797-509BD3F0E475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2956560" y="-15240"/>
            <a:ext cx="6685280" cy="66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picture containing watch, strap, fashion accessory, clock">
            <a:extLst>
              <a:ext uri="{FF2B5EF4-FFF2-40B4-BE49-F238E27FC236}">
                <a16:creationId xmlns:a16="http://schemas.microsoft.com/office/drawing/2014/main" id="{3FB73606-FCFC-526D-52DA-FA72793F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639957"/>
            <a:ext cx="8846594" cy="52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EEA1-F1F6-BB1A-6B59-B951AA1D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532597"/>
            <a:ext cx="4263736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Analysts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4B2DF-D7D4-77F4-42CF-D40284D9F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31272"/>
              </p:ext>
            </p:extLst>
          </p:nvPr>
        </p:nvGraphicFramePr>
        <p:xfrm>
          <a:off x="353292" y="1825625"/>
          <a:ext cx="11523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8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468D-791E-93F6-31F9-35FE3DF5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68" y="1313842"/>
            <a:ext cx="12008898" cy="689018"/>
          </a:xfrm>
          <a:gradFill>
            <a:gsLst>
              <a:gs pos="0">
                <a:schemeClr val="accent5">
                  <a:hueOff val="0"/>
                  <a:satOff val="0"/>
                  <a:lumOff val="0"/>
                  <a:alphaOff val="0"/>
                  <a:tint val="96000"/>
                  <a:satMod val="100000"/>
                  <a:lumMod val="104000"/>
                </a:schemeClr>
              </a:gs>
              <a:gs pos="78000">
                <a:schemeClr val="accent5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we did with the data – Data Wrangling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7C5DD-D306-0313-1820-B886B20AE988}"/>
              </a:ext>
            </a:extLst>
          </p:cNvPr>
          <p:cNvSpPr txBox="1"/>
          <p:nvPr/>
        </p:nvSpPr>
        <p:spPr>
          <a:xfrm>
            <a:off x="4460240" y="1417382"/>
            <a:ext cx="7659326" cy="531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+mj-lt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+mj-lt"/>
            </a:endParaRPr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500" b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500" b="0" dirty="0">
              <a:effectLst/>
            </a:endParaRPr>
          </a:p>
        </p:txBody>
      </p:sp>
      <p:pic>
        <p:nvPicPr>
          <p:cNvPr id="9" name="Picture 8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BB096EC8-D7E0-F8E8-7255-41D3A0AE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" y="2578666"/>
            <a:ext cx="6548749" cy="1044586"/>
          </a:xfrm>
          <a:prstGeom prst="rect">
            <a:avLst/>
          </a:prstGeom>
        </p:spPr>
      </p:pic>
      <p:pic>
        <p:nvPicPr>
          <p:cNvPr id="11" name="Picture 10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D242AF5C-B12E-8C62-64FF-CF11074D5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95" y="2069629"/>
            <a:ext cx="5035700" cy="664284"/>
          </a:xfrm>
          <a:prstGeom prst="rect">
            <a:avLst/>
          </a:prstGeom>
        </p:spPr>
      </p:pic>
      <p:pic>
        <p:nvPicPr>
          <p:cNvPr id="13" name="Picture 12" descr="A picture containing text, screenshot, font">
            <a:extLst>
              <a:ext uri="{FF2B5EF4-FFF2-40B4-BE49-F238E27FC236}">
                <a16:creationId xmlns:a16="http://schemas.microsoft.com/office/drawing/2014/main" id="{AFF3D179-D16D-C9C2-67E3-419F6E2FA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6" y="3920399"/>
            <a:ext cx="5898391" cy="1059272"/>
          </a:xfrm>
          <a:prstGeom prst="rect">
            <a:avLst/>
          </a:prstGeom>
        </p:spPr>
      </p:pic>
      <p:pic>
        <p:nvPicPr>
          <p:cNvPr id="15" name="Picture 14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3A895602-022C-C997-96E3-2E8E8992D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82" y="3045813"/>
            <a:ext cx="4903156" cy="534725"/>
          </a:xfrm>
          <a:prstGeom prst="rect">
            <a:avLst/>
          </a:prstGeom>
        </p:spPr>
      </p:pic>
      <p:pic>
        <p:nvPicPr>
          <p:cNvPr id="17" name="Picture 16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BA69A5C-CA36-604D-7E2F-A2B096C38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8" y="5199459"/>
            <a:ext cx="6530906" cy="14403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BA8385-FB47-9853-04F9-BA65B5D7A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75" y="4088928"/>
            <a:ext cx="5898391" cy="534725"/>
          </a:xfrm>
          <a:prstGeom prst="rect">
            <a:avLst/>
          </a:prstGeom>
        </p:spPr>
      </p:pic>
      <p:pic>
        <p:nvPicPr>
          <p:cNvPr id="23" name="Picture 22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B45D8533-2E95-9935-DC19-0440AAF2F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74" y="4875581"/>
            <a:ext cx="5335142" cy="647756"/>
          </a:xfrm>
          <a:prstGeom prst="rect">
            <a:avLst/>
          </a:prstGeom>
        </p:spPr>
      </p:pic>
      <p:pic>
        <p:nvPicPr>
          <p:cNvPr id="25" name="Picture 24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2B730E1E-E86A-11DB-6F93-467E6C8E8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18" y="5835237"/>
            <a:ext cx="4618120" cy="609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849A5-2C8A-D364-F6E6-D8534B659A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" y="45789"/>
            <a:ext cx="12099176" cy="11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468D-791E-93F6-31F9-35FE3DF5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84"/>
            <a:ext cx="6096000" cy="863600"/>
          </a:xfrm>
          <a:gradFill>
            <a:gsLst>
              <a:gs pos="0">
                <a:schemeClr val="accent5">
                  <a:hueOff val="0"/>
                  <a:satOff val="0"/>
                  <a:lumOff val="0"/>
                  <a:alphaOff val="0"/>
                  <a:tint val="96000"/>
                  <a:satMod val="100000"/>
                  <a:lumMod val="104000"/>
                </a:schemeClr>
              </a:gs>
              <a:gs pos="78000">
                <a:schemeClr val="accent5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Count by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7C5DD-D306-0313-1820-B886B20AE988}"/>
              </a:ext>
            </a:extLst>
          </p:cNvPr>
          <p:cNvSpPr txBox="1"/>
          <p:nvPr/>
        </p:nvSpPr>
        <p:spPr>
          <a:xfrm>
            <a:off x="4460240" y="1417382"/>
            <a:ext cx="7659326" cy="531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+mj-lt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+mj-lt"/>
            </a:endParaRPr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500" b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500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FFE53-5071-E09B-5C6B-B4A67C0F151E}"/>
              </a:ext>
            </a:extLst>
          </p:cNvPr>
          <p:cNvSpPr txBox="1"/>
          <p:nvPr/>
        </p:nvSpPr>
        <p:spPr>
          <a:xfrm>
            <a:off x="259753" y="1148914"/>
            <a:ext cx="7418904" cy="16969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chart, we can see the top businesses, Garmin leading with 39 devices in this given time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Apple didn’t come in until 2014-2016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data by each company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 1 was actually number 2….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ED3E1-8DA3-E1A0-96B6-CADE6568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644" y="163484"/>
            <a:ext cx="3261187" cy="4252653"/>
          </a:xfrm>
          <a:prstGeom prst="rect">
            <a:avLst/>
          </a:prstGeom>
        </p:spPr>
      </p:pic>
      <p:pic>
        <p:nvPicPr>
          <p:cNvPr id="13" name="Picture 12" descr="A picture containing text, screenshot, line, plot">
            <a:extLst>
              <a:ext uri="{FF2B5EF4-FFF2-40B4-BE49-F238E27FC236}">
                <a16:creationId xmlns:a16="http://schemas.microsoft.com/office/drawing/2014/main" id="{4126C678-CA35-FEA4-C246-D2437355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9" y="2837985"/>
            <a:ext cx="8506012" cy="38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2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468D-791E-93F6-31F9-35FE3DF5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924"/>
            <a:ext cx="7260336" cy="747596"/>
          </a:xfrm>
          <a:gradFill>
            <a:gsLst>
              <a:gs pos="0">
                <a:schemeClr val="accent5">
                  <a:hueOff val="0"/>
                  <a:satOff val="0"/>
                  <a:lumOff val="0"/>
                  <a:alphaOff val="0"/>
                  <a:tint val="96000"/>
                  <a:satMod val="100000"/>
                  <a:lumMod val="104000"/>
                </a:schemeClr>
              </a:gs>
              <a:gs pos="78000">
                <a:schemeClr val="accent5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2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 Growth By Year</a:t>
            </a:r>
            <a:br>
              <a:rPr lang="en-US" sz="2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7C5DD-D306-0313-1820-B886B20AE988}"/>
              </a:ext>
            </a:extLst>
          </p:cNvPr>
          <p:cNvSpPr txBox="1"/>
          <p:nvPr/>
        </p:nvSpPr>
        <p:spPr>
          <a:xfrm>
            <a:off x="205950" y="1437703"/>
            <a:ext cx="7393730" cy="239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2013 started to grow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 made things popular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2015-16 was the peak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 only recorded half of the year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Watches dominated 2015-16</a:t>
            </a:r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500" b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500" b="0" dirty="0">
              <a:effectLst/>
            </a:endParaRPr>
          </a:p>
        </p:txBody>
      </p:sp>
      <p:pic>
        <p:nvPicPr>
          <p:cNvPr id="8" name="Picture 7" descr="A screenshot of a smart watch&#10;&#10;Description automatically generated with medium confidence">
            <a:extLst>
              <a:ext uri="{FF2B5EF4-FFF2-40B4-BE49-F238E27FC236}">
                <a16:creationId xmlns:a16="http://schemas.microsoft.com/office/drawing/2014/main" id="{00487BFD-C380-E0C9-0684-431D77D88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8" y="259873"/>
            <a:ext cx="3144034" cy="3709596"/>
          </a:xfrm>
          <a:prstGeom prst="rect">
            <a:avLst/>
          </a:prstGeom>
        </p:spPr>
      </p:pic>
      <p:pic>
        <p:nvPicPr>
          <p:cNvPr id="4" name="Picture 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39D3C7B9-A596-9211-4B51-B672F5084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8" y="3125897"/>
            <a:ext cx="9106032" cy="35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C5393-5025-E5C6-2341-8F7DE2AB35A3}"/>
              </a:ext>
            </a:extLst>
          </p:cNvPr>
          <p:cNvSpPr txBox="1"/>
          <p:nvPr/>
        </p:nvSpPr>
        <p:spPr>
          <a:xfrm>
            <a:off x="211932" y="1299711"/>
            <a:ext cx="7224038" cy="40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did we learn for this Data?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dominated by nearly double the 2</a:t>
            </a:r>
            <a:r>
              <a:rPr lang="en-US" kern="1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device producing country.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almost evenly split between tracker devices and watches.  Other countries have a much larger ratio of one to the other.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Asia-Pacific Region was heavier on the watch devices than the trackers.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Asia-Pacific has more watch devices developed than US, despite the US lead in tracking devices total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70077D-F8D3-B413-2877-D9D73299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688"/>
            <a:ext cx="7599680" cy="1096011"/>
          </a:xfrm>
          <a:gradFill>
            <a:gsLst>
              <a:gs pos="0">
                <a:schemeClr val="accent5">
                  <a:hueOff val="0"/>
                  <a:satOff val="0"/>
                  <a:lumOff val="0"/>
                  <a:alphaOff val="0"/>
                  <a:tint val="96000"/>
                  <a:satMod val="100000"/>
                  <a:lumMod val="104000"/>
                </a:schemeClr>
              </a:gs>
              <a:gs pos="78000">
                <a:schemeClr val="accent5">
                  <a:hueOff val="0"/>
                  <a:satOff val="0"/>
                  <a:lumOff val="0"/>
                  <a:alphaOff val="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</p:spPr>
        <p:txBody>
          <a:bodyPr/>
          <a:lstStyle/>
          <a:p>
            <a:pPr algn="ctr"/>
            <a:r>
              <a:rPr lang="en-US" dirty="0"/>
              <a:t>Global wearables map</a:t>
            </a:r>
          </a:p>
        </p:txBody>
      </p:sp>
      <p:pic>
        <p:nvPicPr>
          <p:cNvPr id="14" name="Picture 13" descr="A map of europe with different colored circles&#10;&#10;Description automatically generated with low confidence">
            <a:extLst>
              <a:ext uri="{FF2B5EF4-FFF2-40B4-BE49-F238E27FC236}">
                <a16:creationId xmlns:a16="http://schemas.microsoft.com/office/drawing/2014/main" id="{14BDD74F-FE09-1F90-F013-390A7DB2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0" y="4171075"/>
            <a:ext cx="6027649" cy="2469094"/>
          </a:xfrm>
          <a:prstGeom prst="rect">
            <a:avLst/>
          </a:prstGeom>
        </p:spPr>
      </p:pic>
      <p:pic>
        <p:nvPicPr>
          <p:cNvPr id="16" name="Picture 15" descr="A group of smart watches&#10;&#10;Description automatically generated with medium confidence">
            <a:extLst>
              <a:ext uri="{FF2B5EF4-FFF2-40B4-BE49-F238E27FC236}">
                <a16:creationId xmlns:a16="http://schemas.microsoft.com/office/drawing/2014/main" id="{CA2F2963-10CD-E66E-DD84-6E8388E8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809" y="298355"/>
            <a:ext cx="3084914" cy="1705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271D2-7773-6509-9F29-CCF69302C2F4}"/>
              </a:ext>
            </a:extLst>
          </p:cNvPr>
          <p:cNvSpPr txBox="1"/>
          <p:nvPr/>
        </p:nvSpPr>
        <p:spPr>
          <a:xfrm>
            <a:off x="7453223" y="3142816"/>
            <a:ext cx="4544099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we wish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more from  this Data?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more time to see the options on each device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what options are highest production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other options offered since 2017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where the trend lies now in 2023 and how COVID affect both production, sales and options for 2020-21</a:t>
            </a:r>
          </a:p>
        </p:txBody>
      </p:sp>
    </p:spTree>
    <p:extLst>
      <p:ext uri="{BB962C8B-B14F-4D97-AF65-F5344CB8AC3E}">
        <p14:creationId xmlns:p14="http://schemas.microsoft.com/office/powerpoint/2010/main" val="25243385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1289</TotalTime>
  <Words>246</Words>
  <Application>Microsoft Macintosh PowerPoint</Application>
  <PresentationFormat>Widescreen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Consolas</vt:lpstr>
      <vt:lpstr>Courier New</vt:lpstr>
      <vt:lpstr>Times New Roman</vt:lpstr>
      <vt:lpstr>Vapor Trail</vt:lpstr>
      <vt:lpstr>Fitness Trackers and Smartwatches </vt:lpstr>
      <vt:lpstr>Data Analysts:</vt:lpstr>
      <vt:lpstr>What we did with the data – Data Wrangling</vt:lpstr>
      <vt:lpstr>Device Count by Company</vt:lpstr>
      <vt:lpstr> Trend Growth By Year </vt:lpstr>
      <vt:lpstr>Global wearables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Cost  of Undergraduate Student By State USA</dc:title>
  <dc:creator>Nema Aragones</dc:creator>
  <cp:lastModifiedBy>debralisamcn3@gmail.com</cp:lastModifiedBy>
  <cp:revision>15</cp:revision>
  <dcterms:created xsi:type="dcterms:W3CDTF">2023-04-07T00:23:41Z</dcterms:created>
  <dcterms:modified xsi:type="dcterms:W3CDTF">2023-06-13T22:37:51Z</dcterms:modified>
</cp:coreProperties>
</file>