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7" r:id="rId3"/>
    <p:sldId id="258" r:id="rId4"/>
    <p:sldId id="260" r:id="rId5"/>
    <p:sldId id="261" r:id="rId6"/>
    <p:sldId id="256" r:id="rId7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69" autoAdjust="0"/>
  </p:normalViewPr>
  <p:slideViewPr>
    <p:cSldViewPr>
      <p:cViewPr>
        <p:scale>
          <a:sx n="170" d="100"/>
          <a:sy n="170" d="100"/>
        </p:scale>
        <p:origin x="2388" y="20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5B868-41AD-48AA-BBCD-7EF710614FA2}" type="datetimeFigureOut">
              <a:rPr lang="fr-FR" smtClean="0"/>
              <a:t>18/07/2016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428A7-B84E-40F5-A2B6-FCFD123B5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027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428A7-B84E-40F5-A2B6-FCFD123B5CB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58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428A7-B84E-40F5-A2B6-FCFD123B5CB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2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18/07/2016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60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18/07/2016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83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18/07/2016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2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18/07/2016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19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18/07/2016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3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18/07/2016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81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18/07/2016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84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18/07/2016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96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18/07/2016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4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18/07/2016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22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18/07/2016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49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B6C1-75EA-485A-AD63-9AF9C4D820FD}" type="datetimeFigureOut">
              <a:rPr lang="fr-FR" smtClean="0"/>
              <a:t>18/07/2016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5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4" y="108501"/>
            <a:ext cx="8744189" cy="8002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Projet FreecomRF433 – 07/2016 – R. BELLO &lt;github.com/</a:t>
            </a:r>
            <a:r>
              <a:rPr lang="fr-FR" dirty="0" err="1" smtClean="0"/>
              <a:t>rbello</a:t>
            </a:r>
            <a:r>
              <a:rPr lang="fr-FR" dirty="0" smtClean="0"/>
              <a:t>&gt; - </a:t>
            </a:r>
            <a:r>
              <a:rPr lang="fr-FR" dirty="0" err="1" smtClean="0"/>
              <a:t>Creative</a:t>
            </a:r>
            <a:r>
              <a:rPr lang="fr-FR" dirty="0" smtClean="0"/>
              <a:t> </a:t>
            </a:r>
            <a:r>
              <a:rPr lang="fr-FR" dirty="0" err="1" smtClean="0"/>
              <a:t>commons</a:t>
            </a:r>
            <a:r>
              <a:rPr lang="fr-FR" dirty="0" smtClean="0"/>
              <a:t> by-</a:t>
            </a:r>
            <a:r>
              <a:rPr lang="fr-FR" dirty="0" err="1" smtClean="0"/>
              <a:t>nd</a:t>
            </a:r>
            <a:endParaRPr lang="fr-FR" dirty="0"/>
          </a:p>
          <a:p>
            <a:r>
              <a:rPr lang="fr-FR" sz="2800" dirty="0" smtClean="0"/>
              <a:t>Perspective </a:t>
            </a:r>
            <a:r>
              <a:rPr lang="fr-FR" sz="2800" dirty="0" err="1" smtClean="0"/>
              <a:t>view</a:t>
            </a:r>
            <a:endParaRPr lang="fr-FR" sz="2800" dirty="0"/>
          </a:p>
        </p:txBody>
      </p:sp>
      <p:sp>
        <p:nvSpPr>
          <p:cNvPr id="6" name="Parallélogramme 5"/>
          <p:cNvSpPr/>
          <p:nvPr/>
        </p:nvSpPr>
        <p:spPr>
          <a:xfrm flipV="1">
            <a:off x="1028155" y="4293820"/>
            <a:ext cx="7534124" cy="2304256"/>
          </a:xfrm>
          <a:prstGeom prst="parallelogram">
            <a:avLst>
              <a:gd name="adj" fmla="val 827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028155" y="3501732"/>
            <a:ext cx="5630696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Parallélogramme 10"/>
          <p:cNvSpPr/>
          <p:nvPr/>
        </p:nvSpPr>
        <p:spPr>
          <a:xfrm rot="3024604" flipV="1">
            <a:off x="5806180" y="4797223"/>
            <a:ext cx="3601578" cy="504638"/>
          </a:xfrm>
          <a:prstGeom prst="parallelogram">
            <a:avLst>
              <a:gd name="adj" fmla="val 12702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Cube 17"/>
          <p:cNvSpPr/>
          <p:nvPr/>
        </p:nvSpPr>
        <p:spPr>
          <a:xfrm flipH="1">
            <a:off x="3995936" y="4437836"/>
            <a:ext cx="3435118" cy="1229683"/>
          </a:xfrm>
          <a:prstGeom prst="cube">
            <a:avLst>
              <a:gd name="adj" fmla="val 80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Cylindre 1"/>
          <p:cNvSpPr/>
          <p:nvPr/>
        </p:nvSpPr>
        <p:spPr>
          <a:xfrm>
            <a:off x="4851736" y="4529481"/>
            <a:ext cx="248828" cy="3846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Cube 18"/>
          <p:cNvSpPr/>
          <p:nvPr/>
        </p:nvSpPr>
        <p:spPr>
          <a:xfrm flipH="1">
            <a:off x="5076055" y="3939746"/>
            <a:ext cx="1582795" cy="1070787"/>
          </a:xfrm>
          <a:prstGeom prst="cube">
            <a:avLst>
              <a:gd name="adj" fmla="val 84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ube 15"/>
          <p:cNvSpPr/>
          <p:nvPr/>
        </p:nvSpPr>
        <p:spPr>
          <a:xfrm flipH="1">
            <a:off x="4716016" y="4812756"/>
            <a:ext cx="3435118" cy="1070787"/>
          </a:xfrm>
          <a:prstGeom prst="cube">
            <a:avLst>
              <a:gd name="adj" fmla="val 5961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Cube 19"/>
          <p:cNvSpPr/>
          <p:nvPr/>
        </p:nvSpPr>
        <p:spPr>
          <a:xfrm flipH="1">
            <a:off x="6433575" y="4482103"/>
            <a:ext cx="729509" cy="178003"/>
          </a:xfrm>
          <a:prstGeom prst="cube">
            <a:avLst>
              <a:gd name="adj" fmla="val 616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Cube 14"/>
          <p:cNvSpPr/>
          <p:nvPr/>
        </p:nvSpPr>
        <p:spPr>
          <a:xfrm flipH="1">
            <a:off x="1721722" y="3946844"/>
            <a:ext cx="3177514" cy="2195882"/>
          </a:xfrm>
          <a:prstGeom prst="cube">
            <a:avLst>
              <a:gd name="adj" fmla="val 59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Parallélogramme 9"/>
          <p:cNvSpPr/>
          <p:nvPr/>
        </p:nvSpPr>
        <p:spPr>
          <a:xfrm rot="3024604" flipV="1">
            <a:off x="167625" y="4807798"/>
            <a:ext cx="3601578" cy="504638"/>
          </a:xfrm>
          <a:prstGeom prst="parallelogram">
            <a:avLst>
              <a:gd name="adj" fmla="val 12702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900363" y="5805988"/>
            <a:ext cx="5661917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Légende à une bordure 1 20"/>
          <p:cNvSpPr/>
          <p:nvPr/>
        </p:nvSpPr>
        <p:spPr>
          <a:xfrm>
            <a:off x="7367981" y="3609744"/>
            <a:ext cx="1748849" cy="288032"/>
          </a:xfrm>
          <a:prstGeom prst="accentCallout1">
            <a:avLst>
              <a:gd name="adj1" fmla="val 18750"/>
              <a:gd name="adj2" fmla="val -8333"/>
              <a:gd name="adj3" fmla="val 98285"/>
              <a:gd name="adj4" fmla="val -11294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 smtClean="0">
                <a:solidFill>
                  <a:schemeClr val="tx1"/>
                </a:solidFill>
              </a:rPr>
              <a:t>Arduino</a:t>
            </a:r>
            <a:r>
              <a:rPr lang="fr-FR" dirty="0" smtClean="0">
                <a:solidFill>
                  <a:schemeClr val="tx1"/>
                </a:solidFill>
              </a:rPr>
              <a:t> USB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Légende à une bordure 1 21"/>
          <p:cNvSpPr/>
          <p:nvPr/>
        </p:nvSpPr>
        <p:spPr>
          <a:xfrm>
            <a:off x="8151134" y="4470894"/>
            <a:ext cx="1748849" cy="288032"/>
          </a:xfrm>
          <a:prstGeom prst="accentCallout1">
            <a:avLst>
              <a:gd name="adj1" fmla="val 18750"/>
              <a:gd name="adj2" fmla="val -8333"/>
              <a:gd name="adj3" fmla="val 22473"/>
              <a:gd name="adj4" fmla="val -55192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/>
                </a:solidFill>
              </a:rPr>
              <a:t>Power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Switch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Légende à une bordure 1 22"/>
          <p:cNvSpPr/>
          <p:nvPr/>
        </p:nvSpPr>
        <p:spPr>
          <a:xfrm flipH="1">
            <a:off x="337492" y="6202032"/>
            <a:ext cx="1748849" cy="288032"/>
          </a:xfrm>
          <a:prstGeom prst="accentCallout1">
            <a:avLst>
              <a:gd name="adj1" fmla="val 18750"/>
              <a:gd name="adj2" fmla="val -8333"/>
              <a:gd name="adj3" fmla="val -368533"/>
              <a:gd name="adj4" fmla="val -211707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 smtClean="0">
                <a:solidFill>
                  <a:schemeClr val="tx1"/>
                </a:solidFill>
              </a:rPr>
              <a:t>LCD </a:t>
            </a:r>
            <a:r>
              <a:rPr lang="fr-FR" dirty="0" err="1" smtClean="0">
                <a:solidFill>
                  <a:schemeClr val="tx1"/>
                </a:solidFill>
              </a:rPr>
              <a:t>Screen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28" name="Groupe 27"/>
          <p:cNvGrpSpPr/>
          <p:nvPr/>
        </p:nvGrpSpPr>
        <p:grpSpPr>
          <a:xfrm>
            <a:off x="1028156" y="1052736"/>
            <a:ext cx="7527335" cy="2278719"/>
            <a:chOff x="1028156" y="1340768"/>
            <a:chExt cx="7527335" cy="2278719"/>
          </a:xfrm>
        </p:grpSpPr>
        <p:sp>
          <p:nvSpPr>
            <p:cNvPr id="24" name="Parallélogramme 23"/>
            <p:cNvSpPr/>
            <p:nvPr/>
          </p:nvSpPr>
          <p:spPr>
            <a:xfrm flipV="1">
              <a:off x="1028156" y="1340768"/>
              <a:ext cx="6712196" cy="1301173"/>
            </a:xfrm>
            <a:prstGeom prst="parallelogram">
              <a:avLst>
                <a:gd name="adj" fmla="val 82721"/>
              </a:avLst>
            </a:prstGeom>
            <a:solidFill>
              <a:schemeClr val="bg1">
                <a:lumMod val="85000"/>
                <a:alpha val="52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Parallélogramme 24"/>
            <p:cNvSpPr/>
            <p:nvPr/>
          </p:nvSpPr>
          <p:spPr>
            <a:xfrm flipV="1">
              <a:off x="2086341" y="2641938"/>
              <a:ext cx="3514324" cy="977549"/>
            </a:xfrm>
            <a:prstGeom prst="parallelogram">
              <a:avLst>
                <a:gd name="adj" fmla="val 82721"/>
              </a:avLst>
            </a:prstGeom>
            <a:solidFill>
              <a:schemeClr val="bg1">
                <a:lumMod val="85000"/>
                <a:alpha val="52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Parallélogramme 25"/>
            <p:cNvSpPr/>
            <p:nvPr/>
          </p:nvSpPr>
          <p:spPr>
            <a:xfrm flipV="1">
              <a:off x="7606969" y="2641936"/>
              <a:ext cx="948522" cy="977549"/>
            </a:xfrm>
            <a:prstGeom prst="parallelogram">
              <a:avLst>
                <a:gd name="adj" fmla="val 82721"/>
              </a:avLst>
            </a:prstGeom>
            <a:solidFill>
              <a:schemeClr val="bg1">
                <a:lumMod val="85000"/>
                <a:alpha val="52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Parallélogramme 26"/>
            <p:cNvSpPr/>
            <p:nvPr/>
          </p:nvSpPr>
          <p:spPr>
            <a:xfrm flipV="1">
              <a:off x="5292080" y="3259448"/>
              <a:ext cx="3096344" cy="360039"/>
            </a:xfrm>
            <a:prstGeom prst="parallelogram">
              <a:avLst>
                <a:gd name="adj" fmla="val 82721"/>
              </a:avLst>
            </a:prstGeom>
            <a:solidFill>
              <a:schemeClr val="bg1">
                <a:lumMod val="85000"/>
                <a:alpha val="52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0" name="Connecteur droit 29"/>
          <p:cNvCxnSpPr/>
          <p:nvPr/>
        </p:nvCxnSpPr>
        <p:spPr>
          <a:xfrm>
            <a:off x="1028155" y="1052736"/>
            <a:ext cx="0" cy="244827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900363" y="3333291"/>
            <a:ext cx="0" cy="244827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 rot="219112">
            <a:off x="2369116" y="2396781"/>
            <a:ext cx="2763129" cy="584775"/>
          </a:xfrm>
          <a:prstGeom prst="rect">
            <a:avLst/>
          </a:prstGeom>
          <a:noFill/>
          <a:scene3d>
            <a:camera prst="orthographicFront">
              <a:rot lat="1864187" lon="3354456" rev="246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fr-F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Freecom</a:t>
            </a:r>
            <a:r>
              <a:rPr lang="fr-FR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RF433</a:t>
            </a:r>
            <a:endParaRPr lang="fr-FR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Légende à une bordure 1 28"/>
          <p:cNvSpPr/>
          <p:nvPr/>
        </p:nvSpPr>
        <p:spPr>
          <a:xfrm flipH="1">
            <a:off x="-766921" y="5370795"/>
            <a:ext cx="1748849" cy="288032"/>
          </a:xfrm>
          <a:prstGeom prst="accentCallout1">
            <a:avLst>
              <a:gd name="adj1" fmla="val 18750"/>
              <a:gd name="adj2" fmla="val -8333"/>
              <a:gd name="adj3" fmla="val -286075"/>
              <a:gd name="adj4" fmla="val -137013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 err="1" smtClean="0">
                <a:solidFill>
                  <a:schemeClr val="tx1"/>
                </a:solidFill>
              </a:rPr>
              <a:t>Battery</a:t>
            </a:r>
            <a:endParaRPr lang="fr-FR" dirty="0" smtClean="0">
              <a:solidFill>
                <a:schemeClr val="tx1"/>
              </a:solidFill>
            </a:endParaRPr>
          </a:p>
          <a:p>
            <a:pPr algn="r"/>
            <a:r>
              <a:rPr lang="fr-FR" dirty="0" smtClean="0">
                <a:solidFill>
                  <a:schemeClr val="tx1"/>
                </a:solidFill>
              </a:rPr>
              <a:t>Pack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4835458" y="2132856"/>
            <a:ext cx="288856" cy="7200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31"/>
          <p:cNvCxnSpPr/>
          <p:nvPr/>
        </p:nvCxnSpPr>
        <p:spPr>
          <a:xfrm>
            <a:off x="4976150" y="3333291"/>
            <a:ext cx="0" cy="122229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976150" y="2353904"/>
            <a:ext cx="0" cy="21100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égende à une bordure 1 34"/>
          <p:cNvSpPr/>
          <p:nvPr/>
        </p:nvSpPr>
        <p:spPr>
          <a:xfrm>
            <a:off x="7353746" y="1052736"/>
            <a:ext cx="1748849" cy="288032"/>
          </a:xfrm>
          <a:prstGeom prst="accentCallout1">
            <a:avLst>
              <a:gd name="adj1" fmla="val 18750"/>
              <a:gd name="adj2" fmla="val -8333"/>
              <a:gd name="adj3" fmla="val 378643"/>
              <a:gd name="adj4" fmla="val -126521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/>
                </a:solidFill>
              </a:rPr>
              <a:t>Activity LED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0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Rectangle 1018"/>
          <p:cNvSpPr/>
          <p:nvPr/>
        </p:nvSpPr>
        <p:spPr>
          <a:xfrm>
            <a:off x="2122857" y="1182194"/>
            <a:ext cx="5004000" cy="313259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189810" y="1254193"/>
            <a:ext cx="4860000" cy="29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25" name="Groupe 524"/>
          <p:cNvGrpSpPr/>
          <p:nvPr/>
        </p:nvGrpSpPr>
        <p:grpSpPr>
          <a:xfrm>
            <a:off x="4224869" y="1315001"/>
            <a:ext cx="2520000" cy="1800000"/>
            <a:chOff x="5966030" y="4869160"/>
            <a:chExt cx="2520000" cy="1800000"/>
          </a:xfrm>
        </p:grpSpPr>
        <p:grpSp>
          <p:nvGrpSpPr>
            <p:cNvPr id="526" name="Groupe 525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531" name="Rectangle 530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532" name="Groupe 531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960" name="Ellipse 95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1" name="Ellipse 96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2" name="Ellipse 96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3" name="Ellipse 96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4" name="Ellipse 96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5" name="Ellipse 96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6" name="Ellipse 96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7" name="Ellipse 96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8" name="Ellipse 96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9" name="Ellipse 96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0" name="Ellipse 96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1" name="Ellipse 97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2" name="Ellipse 97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3" name="Ellipse 97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4" name="Ellipse 97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5" name="Ellipse 97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6" name="Ellipse 97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7" name="Ellipse 97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8" name="Ellipse 97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9" name="Ellipse 97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0" name="Ellipse 97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1" name="Ellipse 98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2" name="Ellipse 98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3" name="Ellipse 98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3" name="Groupe 532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936" name="Ellipse 93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7" name="Ellipse 93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8" name="Ellipse 93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9" name="Ellipse 93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0" name="Ellipse 93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1" name="Ellipse 94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2" name="Ellipse 94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3" name="Ellipse 94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4" name="Ellipse 94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5" name="Ellipse 94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6" name="Ellipse 94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7" name="Ellipse 94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8" name="Ellipse 94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9" name="Ellipse 94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0" name="Ellipse 94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1" name="Ellipse 95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2" name="Ellipse 95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3" name="Ellipse 95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4" name="Ellipse 95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5" name="Ellipse 95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6" name="Ellipse 95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7" name="Ellipse 95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8" name="Ellipse 95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9" name="Ellipse 95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4" name="Groupe 533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912" name="Ellipse 91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3" name="Ellipse 91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4" name="Ellipse 91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5" name="Ellipse 91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6" name="Ellipse 91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7" name="Ellipse 91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8" name="Ellipse 91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9" name="Ellipse 91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0" name="Ellipse 91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1" name="Ellipse 92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2" name="Ellipse 92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3" name="Ellipse 92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4" name="Ellipse 92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5" name="Ellipse 92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6" name="Ellipse 92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7" name="Ellipse 92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8" name="Ellipse 92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9" name="Ellipse 92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0" name="Ellipse 92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1" name="Ellipse 93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2" name="Ellipse 93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3" name="Ellipse 93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4" name="Ellipse 93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5" name="Ellipse 93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5" name="Groupe 534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888" name="Ellipse 88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9" name="Ellipse 88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0" name="Ellipse 88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1" name="Ellipse 89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2" name="Ellipse 89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3" name="Ellipse 89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4" name="Ellipse 89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5" name="Ellipse 89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6" name="Ellipse 89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7" name="Ellipse 89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8" name="Ellipse 89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9" name="Ellipse 89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0" name="Ellipse 89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1" name="Ellipse 90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2" name="Ellipse 90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3" name="Ellipse 90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4" name="Ellipse 90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5" name="Ellipse 90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6" name="Ellipse 90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7" name="Ellipse 90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8" name="Ellipse 90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9" name="Ellipse 90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0" name="Ellipse 90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1" name="Ellipse 91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6" name="Groupe 535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864" name="Ellipse 86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5" name="Ellipse 86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6" name="Ellipse 86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7" name="Ellipse 86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8" name="Ellipse 86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9" name="Ellipse 86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0" name="Ellipse 86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1" name="Ellipse 87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2" name="Ellipse 87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3" name="Ellipse 87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4" name="Ellipse 87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5" name="Ellipse 87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6" name="Ellipse 87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7" name="Ellipse 87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8" name="Ellipse 87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9" name="Ellipse 87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0" name="Ellipse 87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1" name="Ellipse 88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2" name="Ellipse 88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3" name="Ellipse 88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4" name="Ellipse 88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5" name="Ellipse 88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6" name="Ellipse 88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7" name="Ellipse 88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7" name="Groupe 536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840" name="Ellipse 83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1" name="Ellipse 84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2" name="Ellipse 84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3" name="Ellipse 84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4" name="Ellipse 84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5" name="Ellipse 84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6" name="Ellipse 84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7" name="Ellipse 84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8" name="Ellipse 84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9" name="Ellipse 84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0" name="Ellipse 84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1" name="Ellipse 85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2" name="Ellipse 85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3" name="Ellipse 85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4" name="Ellipse 85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5" name="Ellipse 85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6" name="Ellipse 85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7" name="Ellipse 85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8" name="Ellipse 85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9" name="Ellipse 85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0" name="Ellipse 85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1" name="Ellipse 86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2" name="Ellipse 86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3" name="Ellipse 86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8" name="Groupe 537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816" name="Ellipse 81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7" name="Ellipse 81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8" name="Ellipse 81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9" name="Ellipse 81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0" name="Ellipse 81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1" name="Ellipse 82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2" name="Ellipse 82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3" name="Ellipse 82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4" name="Ellipse 82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5" name="Ellipse 82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6" name="Ellipse 82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7" name="Ellipse 82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8" name="Ellipse 82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9" name="Ellipse 82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0" name="Ellipse 82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1" name="Ellipse 83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2" name="Ellipse 83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3" name="Ellipse 83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4" name="Ellipse 83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5" name="Ellipse 83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6" name="Ellipse 83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7" name="Ellipse 83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8" name="Ellipse 83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9" name="Ellipse 83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9" name="Groupe 538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792" name="Ellipse 79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3" name="Ellipse 79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4" name="Ellipse 79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5" name="Ellipse 79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6" name="Ellipse 79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7" name="Ellipse 79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8" name="Ellipse 79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9" name="Ellipse 79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0" name="Ellipse 79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1" name="Ellipse 80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2" name="Ellipse 80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3" name="Ellipse 80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4" name="Ellipse 80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5" name="Ellipse 80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6" name="Ellipse 80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7" name="Ellipse 80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8" name="Ellipse 80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9" name="Ellipse 80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0" name="Ellipse 80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1" name="Ellipse 81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2" name="Ellipse 81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3" name="Ellipse 81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4" name="Ellipse 81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5" name="Ellipse 81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0" name="Groupe 539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768" name="Ellipse 76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9" name="Ellipse 76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0" name="Ellipse 76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1" name="Ellipse 77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2" name="Ellipse 77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3" name="Ellipse 77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4" name="Ellipse 77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5" name="Ellipse 77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6" name="Ellipse 77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7" name="Ellipse 77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8" name="Ellipse 77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9" name="Ellipse 77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0" name="Ellipse 77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1" name="Ellipse 78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2" name="Ellipse 78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3" name="Ellipse 78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4" name="Ellipse 78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5" name="Ellipse 78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6" name="Ellipse 78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7" name="Ellipse 78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8" name="Ellipse 78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9" name="Ellipse 78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0" name="Ellipse 78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1" name="Ellipse 79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1" name="Groupe 540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744" name="Ellipse 74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5" name="Ellipse 74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6" name="Ellipse 74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7" name="Ellipse 74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8" name="Ellipse 74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9" name="Ellipse 74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0" name="Ellipse 74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1" name="Ellipse 75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2" name="Ellipse 75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3" name="Ellipse 75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4" name="Ellipse 75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5" name="Ellipse 75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6" name="Ellipse 75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7" name="Ellipse 75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8" name="Ellipse 75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9" name="Ellipse 75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0" name="Ellipse 75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1" name="Ellipse 76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2" name="Ellipse 76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3" name="Ellipse 76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4" name="Ellipse 76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5" name="Ellipse 76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6" name="Ellipse 76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7" name="Ellipse 76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2" name="Groupe 541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720" name="Ellipse 71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1" name="Ellipse 72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2" name="Ellipse 72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3" name="Ellipse 72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4" name="Ellipse 72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5" name="Ellipse 72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6" name="Ellipse 72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7" name="Ellipse 72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8" name="Ellipse 72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9" name="Ellipse 72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0" name="Ellipse 72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1" name="Ellipse 73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2" name="Ellipse 73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3" name="Ellipse 73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4" name="Ellipse 73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5" name="Ellipse 73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6" name="Ellipse 73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7" name="Ellipse 73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8" name="Ellipse 73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9" name="Ellipse 73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0" name="Ellipse 73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1" name="Ellipse 74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2" name="Ellipse 74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3" name="Ellipse 74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3" name="Groupe 542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96" name="Ellipse 69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7" name="Ellipse 69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8" name="Ellipse 69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9" name="Ellipse 69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0" name="Ellipse 69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1" name="Ellipse 70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2" name="Ellipse 70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3" name="Ellipse 70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4" name="Ellipse 70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5" name="Ellipse 70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6" name="Ellipse 70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7" name="Ellipse 70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8" name="Ellipse 70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9" name="Ellipse 70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0" name="Ellipse 70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1" name="Ellipse 71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2" name="Ellipse 71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3" name="Ellipse 71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4" name="Ellipse 71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5" name="Ellipse 71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6" name="Ellipse 71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7" name="Ellipse 71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8" name="Ellipse 71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9" name="Ellipse 71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4" name="Groupe 543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672" name="Ellipse 67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3" name="Ellipse 67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4" name="Ellipse 67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5" name="Ellipse 67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6" name="Ellipse 67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7" name="Ellipse 67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8" name="Ellipse 67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9" name="Ellipse 67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0" name="Ellipse 67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1" name="Ellipse 68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2" name="Ellipse 68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3" name="Ellipse 68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4" name="Ellipse 68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5" name="Ellipse 68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6" name="Ellipse 68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7" name="Ellipse 68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8" name="Ellipse 68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9" name="Ellipse 68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0" name="Ellipse 68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1" name="Ellipse 69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2" name="Ellipse 69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3" name="Ellipse 69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4" name="Ellipse 69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5" name="Ellipse 69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5" name="Groupe 544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48" name="Ellipse 64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9" name="Ellipse 64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0" name="Ellipse 64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1" name="Ellipse 65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2" name="Ellipse 65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3" name="Ellipse 65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4" name="Ellipse 65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5" name="Ellipse 65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6" name="Ellipse 65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7" name="Ellipse 65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8" name="Ellipse 65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9" name="Ellipse 65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0" name="Ellipse 65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1" name="Ellipse 66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2" name="Ellipse 66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3" name="Ellipse 66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4" name="Ellipse 66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5" name="Ellipse 66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6" name="Ellipse 66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7" name="Ellipse 66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8" name="Ellipse 66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9" name="Ellipse 66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0" name="Ellipse 66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1" name="Ellipse 67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6" name="Groupe 545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624" name="Ellipse 62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5" name="Ellipse 62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6" name="Ellipse 62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7" name="Ellipse 62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8" name="Ellipse 62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9" name="Ellipse 62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0" name="Ellipse 62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1" name="Ellipse 63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2" name="Ellipse 63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3" name="Ellipse 63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4" name="Ellipse 63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5" name="Ellipse 63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6" name="Ellipse 63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7" name="Ellipse 63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8" name="Ellipse 63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9" name="Ellipse 63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0" name="Ellipse 63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1" name="Ellipse 64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2" name="Ellipse 64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3" name="Ellipse 64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4" name="Ellipse 64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5" name="Ellipse 64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6" name="Ellipse 64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7" name="Ellipse 64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7" name="Groupe 546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00" name="Ellipse 59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1" name="Ellipse 60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2" name="Ellipse 60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3" name="Ellipse 60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4" name="Ellipse 60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5" name="Ellipse 60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6" name="Ellipse 60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7" name="Ellipse 60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8" name="Ellipse 60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9" name="Ellipse 60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0" name="Ellipse 60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1" name="Ellipse 61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2" name="Ellipse 61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3" name="Ellipse 61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4" name="Ellipse 61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5" name="Ellipse 61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6" name="Ellipse 61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7" name="Ellipse 61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8" name="Ellipse 61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9" name="Ellipse 61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0" name="Ellipse 61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1" name="Ellipse 62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2" name="Ellipse 62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3" name="Ellipse 62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8" name="Groupe 547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576" name="Ellipse 57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7" name="Ellipse 57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8" name="Ellipse 57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9" name="Ellipse 57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0" name="Ellipse 57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1" name="Ellipse 58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2" name="Ellipse 58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3" name="Ellipse 58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4" name="Ellipse 58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5" name="Ellipse 58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6" name="Ellipse 58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7" name="Ellipse 58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8" name="Ellipse 58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9" name="Ellipse 58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0" name="Ellipse 58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1" name="Ellipse 59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2" name="Ellipse 59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3" name="Ellipse 59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4" name="Ellipse 59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5" name="Ellipse 59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6" name="Ellipse 59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7" name="Ellipse 59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8" name="Ellipse 59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9" name="Ellipse 59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9" name="Groupe 548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552" name="Ellipse 55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3" name="Ellipse 55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4" name="Ellipse 55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5" name="Ellipse 55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6" name="Ellipse 55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7" name="Ellipse 55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8" name="Ellipse 55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9" name="Ellipse 55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0" name="Ellipse 55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1" name="Ellipse 56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2" name="Ellipse 56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3" name="Ellipse 56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4" name="Ellipse 56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5" name="Ellipse 56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6" name="Ellipse 56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7" name="Ellipse 56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8" name="Ellipse 56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9" name="Ellipse 56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0" name="Ellipse 56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1" name="Ellipse 57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2" name="Ellipse 57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3" name="Ellipse 57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4" name="Ellipse 57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5" name="Ellipse 57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550" name="ZoneTexte 549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1" name="ZoneTexte 550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27" name="Ellipse 526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8" name="Ellipse 527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9" name="Ellipse 528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0" name="Ellipse 529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4167242" y="2881836"/>
            <a:ext cx="2880000" cy="1303951"/>
            <a:chOff x="3542357" y="3212976"/>
            <a:chExt cx="2880000" cy="1303951"/>
          </a:xfrm>
        </p:grpSpPr>
        <p:sp>
          <p:nvSpPr>
            <p:cNvPr id="10" name="Rectangle 9"/>
            <p:cNvSpPr/>
            <p:nvPr/>
          </p:nvSpPr>
          <p:spPr>
            <a:xfrm>
              <a:off x="3542357" y="3212976"/>
              <a:ext cx="2880000" cy="1296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04357" y="3486614"/>
              <a:ext cx="2556000" cy="82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LCD </a:t>
              </a:r>
              <a:r>
                <a:rPr lang="fr-FR" dirty="0" err="1" smtClean="0"/>
                <a:t>Screen</a:t>
              </a:r>
              <a:endParaRPr lang="fr-FR" dirty="0" smtClean="0"/>
            </a:p>
            <a:p>
              <a:pPr algn="ctr"/>
              <a:r>
                <a:rPr lang="fr-FR" sz="1200" dirty="0" smtClean="0"/>
                <a:t>PCB : 8,0cm x 3,6cm</a:t>
              </a:r>
            </a:p>
            <a:p>
              <a:pPr algn="ctr"/>
              <a:r>
                <a:rPr lang="fr-FR" sz="1200" dirty="0" err="1" smtClean="0"/>
                <a:t>Screen</a:t>
              </a:r>
              <a:r>
                <a:rPr lang="fr-FR" sz="1200" dirty="0" smtClean="0"/>
                <a:t> : 7,1cm x 2,6 cm</a:t>
              </a:r>
              <a:endParaRPr lang="fr-FR" sz="1200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3560341" y="4345855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557505" y="3235416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6260357" y="3235416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6260175" y="4348274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ogner un rectangle avec un coin du même côté 17"/>
            <p:cNvSpPr/>
            <p:nvPr/>
          </p:nvSpPr>
          <p:spPr>
            <a:xfrm rot="10800000">
              <a:off x="3761346" y="3212976"/>
              <a:ext cx="1440000" cy="108000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5828749" y="3241621"/>
              <a:ext cx="4714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smtClean="0">
                  <a:sym typeface="Wingdings"/>
                </a:rPr>
                <a:t> </a:t>
              </a:r>
              <a:r>
                <a:rPr lang="fr-FR" sz="700" dirty="0" smtClean="0"/>
                <a:t>top</a:t>
              </a:r>
              <a:endParaRPr lang="fr-FR" sz="700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5724128" y="4316872"/>
              <a:ext cx="6480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smtClean="0">
                  <a:sym typeface="Wingdings"/>
                </a:rPr>
                <a:t> </a:t>
              </a:r>
              <a:r>
                <a:rPr lang="fr-FR" sz="700" dirty="0" err="1" smtClean="0"/>
                <a:t>bottom</a:t>
              </a:r>
              <a:endParaRPr lang="fr-FR" sz="700" dirty="0"/>
            </a:p>
          </p:txBody>
        </p:sp>
      </p:grpSp>
      <p:grpSp>
        <p:nvGrpSpPr>
          <p:cNvPr id="28" name="Groupe 27"/>
          <p:cNvGrpSpPr/>
          <p:nvPr/>
        </p:nvGrpSpPr>
        <p:grpSpPr>
          <a:xfrm rot="16200000">
            <a:off x="5303893" y="1706763"/>
            <a:ext cx="1697135" cy="648000"/>
            <a:chOff x="1835696" y="1556792"/>
            <a:chExt cx="1697135" cy="648000"/>
          </a:xfrm>
        </p:grpSpPr>
        <p:sp>
          <p:nvSpPr>
            <p:cNvPr id="4" name="Rectangle 3"/>
            <p:cNvSpPr/>
            <p:nvPr/>
          </p:nvSpPr>
          <p:spPr>
            <a:xfrm>
              <a:off x="1835696" y="1556792"/>
              <a:ext cx="1620000" cy="64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Arduino</a:t>
              </a:r>
              <a:r>
                <a:rPr lang="fr-FR" dirty="0" smtClean="0"/>
                <a:t> Nano</a:t>
              </a:r>
            </a:p>
            <a:p>
              <a:pPr algn="ctr"/>
              <a:r>
                <a:rPr lang="fr-FR" sz="1200" dirty="0" smtClean="0"/>
                <a:t>PCB : 4,5cm x 1,8cm</a:t>
              </a:r>
              <a:endParaRPr lang="fr-FR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60831" y="1736792"/>
              <a:ext cx="72000" cy="28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3379720" y="2124840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376903" y="1564154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839672" y="1564154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/>
            <p:cNvSpPr/>
            <p:nvPr/>
          </p:nvSpPr>
          <p:spPr>
            <a:xfrm>
              <a:off x="1841805" y="213220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e 31"/>
          <p:cNvGrpSpPr/>
          <p:nvPr/>
        </p:nvGrpSpPr>
        <p:grpSpPr>
          <a:xfrm rot="16200000">
            <a:off x="3774124" y="1117246"/>
            <a:ext cx="540000" cy="864000"/>
            <a:chOff x="1177060" y="4096282"/>
            <a:chExt cx="540000" cy="864000"/>
          </a:xfrm>
        </p:grpSpPr>
        <p:sp>
          <p:nvSpPr>
            <p:cNvPr id="22" name="Rectangle 21"/>
            <p:cNvSpPr/>
            <p:nvPr/>
          </p:nvSpPr>
          <p:spPr>
            <a:xfrm>
              <a:off x="1177060" y="4096282"/>
              <a:ext cx="540000" cy="684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Tilt</a:t>
              </a:r>
            </a:p>
            <a:p>
              <a:pPr algn="ctr"/>
              <a:r>
                <a:rPr lang="fr-FR" sz="1050" dirty="0" smtClean="0"/>
                <a:t>1,5 x </a:t>
              </a:r>
              <a:br>
                <a:rPr lang="fr-FR" sz="1050" dirty="0" smtClean="0"/>
              </a:br>
              <a:r>
                <a:rPr lang="fr-FR" sz="1050" dirty="0" smtClean="0"/>
                <a:t>2 cm</a:t>
              </a:r>
              <a:endParaRPr lang="fr-FR" sz="1050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192648" y="424028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1634744" y="424028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ogner un rectangle avec un coin du même côté 30"/>
            <p:cNvSpPr/>
            <p:nvPr/>
          </p:nvSpPr>
          <p:spPr>
            <a:xfrm rot="10800000">
              <a:off x="1339060" y="4780282"/>
              <a:ext cx="216000" cy="180000"/>
            </a:xfrm>
            <a:prstGeom prst="snip2SameRect">
              <a:avLst/>
            </a:prstGeom>
            <a:solidFill>
              <a:srgbClr val="FFC000">
                <a:alpha val="30000"/>
              </a:srgbClr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4446064" y="1772816"/>
            <a:ext cx="702000" cy="885087"/>
            <a:chOff x="2375696" y="4677595"/>
            <a:chExt cx="702000" cy="885087"/>
          </a:xfrm>
        </p:grpSpPr>
        <p:sp>
          <p:nvSpPr>
            <p:cNvPr id="34" name="Rectangle 33"/>
            <p:cNvSpPr/>
            <p:nvPr/>
          </p:nvSpPr>
          <p:spPr>
            <a:xfrm>
              <a:off x="2375696" y="4680682"/>
              <a:ext cx="702000" cy="702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RF </a:t>
              </a:r>
              <a:r>
                <a:rPr lang="fr-FR" sz="1200" dirty="0" err="1" smtClean="0"/>
                <a:t>Send</a:t>
              </a:r>
              <a:endParaRPr lang="fr-FR" sz="1400" dirty="0" smtClean="0"/>
            </a:p>
            <a:p>
              <a:pPr algn="ctr"/>
              <a:r>
                <a:rPr lang="fr-FR" sz="1050" dirty="0" smtClean="0"/>
                <a:t>2 x 2 cm</a:t>
              </a:r>
              <a:endParaRPr lang="fr-FR" sz="1050" dirty="0"/>
            </a:p>
          </p:txBody>
        </p:sp>
        <p:sp>
          <p:nvSpPr>
            <p:cNvPr id="37" name="Rogner un rectangle avec un coin du même côté 36"/>
            <p:cNvSpPr/>
            <p:nvPr/>
          </p:nvSpPr>
          <p:spPr>
            <a:xfrm rot="10800000">
              <a:off x="2618559" y="5382682"/>
              <a:ext cx="216000" cy="180000"/>
            </a:xfrm>
            <a:prstGeom prst="snip2SameRect">
              <a:avLst/>
            </a:prstGeom>
            <a:solidFill>
              <a:srgbClr val="FFC000">
                <a:alpha val="30000"/>
              </a:srgbClr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>
              <a:off x="3014036" y="4706445"/>
              <a:ext cx="36000" cy="360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2703930" y="4677595"/>
              <a:ext cx="28803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sz="600" dirty="0" smtClean="0">
                  <a:sym typeface="Wingdings"/>
                </a:rPr>
                <a:t>ANT</a:t>
              </a:r>
              <a:endParaRPr lang="fr-FR" sz="600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4599328" y="1296882"/>
            <a:ext cx="1080000" cy="648000"/>
            <a:chOff x="4280357" y="4870282"/>
            <a:chExt cx="1080000" cy="648000"/>
          </a:xfrm>
        </p:grpSpPr>
        <p:sp>
          <p:nvSpPr>
            <p:cNvPr id="38" name="Rectangle 37"/>
            <p:cNvSpPr/>
            <p:nvPr/>
          </p:nvSpPr>
          <p:spPr>
            <a:xfrm>
              <a:off x="4280357" y="4870282"/>
              <a:ext cx="1080000" cy="46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RF </a:t>
              </a:r>
              <a:r>
                <a:rPr lang="fr-FR" sz="1200" dirty="0" err="1" smtClean="0"/>
                <a:t>Rcvd</a:t>
              </a:r>
              <a:endParaRPr lang="fr-FR" sz="1400" dirty="0" smtClean="0"/>
            </a:p>
            <a:p>
              <a:pPr algn="ctr"/>
              <a:r>
                <a:rPr lang="fr-FR" sz="1050" dirty="0" smtClean="0"/>
                <a:t>3,0 x 1,3 cm</a:t>
              </a:r>
              <a:endParaRPr lang="fr-FR" sz="1050" dirty="0"/>
            </a:p>
          </p:txBody>
        </p:sp>
        <p:sp>
          <p:nvSpPr>
            <p:cNvPr id="39" name="Rogner un rectangle avec un coin du même côté 38"/>
            <p:cNvSpPr/>
            <p:nvPr/>
          </p:nvSpPr>
          <p:spPr>
            <a:xfrm rot="10800000">
              <a:off x="4892357" y="5338282"/>
              <a:ext cx="360000" cy="180000"/>
            </a:xfrm>
            <a:prstGeom prst="snip2SameRect">
              <a:avLst/>
            </a:prstGeom>
            <a:solidFill>
              <a:srgbClr val="FFC000">
                <a:alpha val="30000"/>
              </a:srgbClr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>
              <a:off x="4304118" y="5287426"/>
              <a:ext cx="36000" cy="360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4364552" y="5246545"/>
              <a:ext cx="28803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dirty="0" smtClean="0">
                  <a:sym typeface="Wingdings"/>
                </a:rPr>
                <a:t>ANT</a:t>
              </a:r>
              <a:endParaRPr lang="fr-FR" sz="600" dirty="0"/>
            </a:p>
          </p:txBody>
        </p:sp>
      </p:grpSp>
      <p:grpSp>
        <p:nvGrpSpPr>
          <p:cNvPr id="984" name="Groupe 983"/>
          <p:cNvGrpSpPr/>
          <p:nvPr/>
        </p:nvGrpSpPr>
        <p:grpSpPr>
          <a:xfrm rot="16200000">
            <a:off x="2069952" y="2042825"/>
            <a:ext cx="2268000" cy="1872000"/>
            <a:chOff x="3414801" y="4960467"/>
            <a:chExt cx="2268000" cy="1872000"/>
          </a:xfrm>
        </p:grpSpPr>
        <p:sp>
          <p:nvSpPr>
            <p:cNvPr id="985" name="Rectangle 984"/>
            <p:cNvSpPr/>
            <p:nvPr/>
          </p:nvSpPr>
          <p:spPr>
            <a:xfrm>
              <a:off x="3414801" y="4960467"/>
              <a:ext cx="2268000" cy="1872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Battery</a:t>
              </a:r>
              <a:r>
                <a:rPr lang="fr-FR" dirty="0" smtClean="0"/>
                <a:t> pack</a:t>
              </a:r>
            </a:p>
            <a:p>
              <a:pPr algn="ctr"/>
              <a:r>
                <a:rPr lang="fr-FR" sz="1050" dirty="0" smtClean="0"/>
                <a:t>6,3 x 5,2 cm</a:t>
              </a:r>
            </a:p>
            <a:p>
              <a:pPr algn="ctr"/>
              <a:endParaRPr lang="fr-FR" sz="1050" dirty="0"/>
            </a:p>
            <a:p>
              <a:pPr algn="ctr"/>
              <a:endParaRPr lang="fr-FR" sz="1050" dirty="0" smtClean="0"/>
            </a:p>
            <a:p>
              <a:pPr algn="ctr"/>
              <a:endParaRPr lang="fr-FR" sz="1050" dirty="0"/>
            </a:p>
            <a:p>
              <a:pPr algn="ctr"/>
              <a:endParaRPr lang="fr-FR" sz="1050" dirty="0" smtClean="0"/>
            </a:p>
            <a:p>
              <a:pPr algn="ctr"/>
              <a:endParaRPr lang="fr-FR" sz="1050" dirty="0"/>
            </a:p>
            <a:p>
              <a:pPr algn="ctr"/>
              <a:endParaRPr lang="fr-FR" sz="1050" dirty="0" smtClean="0"/>
            </a:p>
            <a:p>
              <a:pPr algn="ctr"/>
              <a:endParaRPr lang="fr-FR" sz="1050" dirty="0"/>
            </a:p>
            <a:p>
              <a:pPr algn="ctr"/>
              <a:endParaRPr lang="fr-FR" sz="1050" dirty="0"/>
            </a:p>
          </p:txBody>
        </p:sp>
        <p:sp>
          <p:nvSpPr>
            <p:cNvPr id="986" name="Ellipse 985"/>
            <p:cNvSpPr/>
            <p:nvPr/>
          </p:nvSpPr>
          <p:spPr>
            <a:xfrm>
              <a:off x="3635896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7" name="Ellipse 986"/>
            <p:cNvSpPr/>
            <p:nvPr/>
          </p:nvSpPr>
          <p:spPr>
            <a:xfrm>
              <a:off x="4185458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8" name="Ellipse 987"/>
            <p:cNvSpPr/>
            <p:nvPr/>
          </p:nvSpPr>
          <p:spPr>
            <a:xfrm>
              <a:off x="4735020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9" name="Ellipse 988"/>
            <p:cNvSpPr/>
            <p:nvPr/>
          </p:nvSpPr>
          <p:spPr>
            <a:xfrm>
              <a:off x="5284581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90" name="ZoneTexte 989"/>
          <p:cNvSpPr txBox="1"/>
          <p:nvPr/>
        </p:nvSpPr>
        <p:spPr>
          <a:xfrm>
            <a:off x="107504" y="108501"/>
            <a:ext cx="8744189" cy="8002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Projet FreecomRF433 – 07/2016 – R. BELLO &lt;github.com/</a:t>
            </a:r>
            <a:r>
              <a:rPr lang="fr-FR" dirty="0" err="1" smtClean="0"/>
              <a:t>rbello</a:t>
            </a:r>
            <a:r>
              <a:rPr lang="fr-FR" dirty="0" smtClean="0"/>
              <a:t>&gt; - </a:t>
            </a:r>
            <a:r>
              <a:rPr lang="fr-FR" dirty="0" err="1" smtClean="0"/>
              <a:t>Creative</a:t>
            </a:r>
            <a:r>
              <a:rPr lang="fr-FR" dirty="0" smtClean="0"/>
              <a:t> </a:t>
            </a:r>
            <a:r>
              <a:rPr lang="fr-FR" dirty="0" err="1" smtClean="0"/>
              <a:t>commons</a:t>
            </a:r>
            <a:r>
              <a:rPr lang="fr-FR" dirty="0" smtClean="0"/>
              <a:t> by-</a:t>
            </a:r>
            <a:r>
              <a:rPr lang="fr-FR" dirty="0" err="1" smtClean="0"/>
              <a:t>nd</a:t>
            </a:r>
            <a:endParaRPr lang="fr-FR" dirty="0"/>
          </a:p>
          <a:p>
            <a:r>
              <a:rPr lang="fr-FR" sz="2800" dirty="0" err="1" smtClean="0"/>
              <a:t>Internal</a:t>
            </a:r>
            <a:r>
              <a:rPr lang="fr-FR" sz="2800" dirty="0" smtClean="0"/>
              <a:t> </a:t>
            </a:r>
            <a:r>
              <a:rPr lang="fr-FR" sz="2800" dirty="0" err="1" smtClean="0"/>
              <a:t>view</a:t>
            </a:r>
            <a:r>
              <a:rPr lang="fr-FR" sz="2800" dirty="0" smtClean="0"/>
              <a:t> (top)</a:t>
            </a:r>
            <a:endParaRPr lang="fr-FR" sz="2800" dirty="0"/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2189810" y="4560289"/>
            <a:ext cx="4874476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1" name="Groupe 990"/>
          <p:cNvGrpSpPr/>
          <p:nvPr/>
        </p:nvGrpSpPr>
        <p:grpSpPr>
          <a:xfrm>
            <a:off x="6619925" y="1679566"/>
            <a:ext cx="723975" cy="216000"/>
            <a:chOff x="4554319" y="3427910"/>
            <a:chExt cx="723975" cy="216000"/>
          </a:xfrm>
        </p:grpSpPr>
        <p:sp>
          <p:nvSpPr>
            <p:cNvPr id="992" name="Rogner un rectangle avec un coin du même côté 991"/>
            <p:cNvSpPr/>
            <p:nvPr/>
          </p:nvSpPr>
          <p:spPr>
            <a:xfrm rot="16200000">
              <a:off x="4570120" y="3412109"/>
              <a:ext cx="107999" cy="139601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3" name="Rectangle 992"/>
            <p:cNvSpPr/>
            <p:nvPr/>
          </p:nvSpPr>
          <p:spPr>
            <a:xfrm>
              <a:off x="4693920" y="3427910"/>
              <a:ext cx="252000" cy="216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500" dirty="0" smtClean="0"/>
                <a:t>Switch</a:t>
              </a:r>
              <a:endParaRPr lang="fr-FR" sz="200" dirty="0"/>
            </a:p>
          </p:txBody>
        </p:sp>
        <p:sp>
          <p:nvSpPr>
            <p:cNvPr id="994" name="Rectangle 993"/>
            <p:cNvSpPr/>
            <p:nvPr/>
          </p:nvSpPr>
          <p:spPr>
            <a:xfrm>
              <a:off x="4942928" y="3476285"/>
              <a:ext cx="45719" cy="117421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00" dirty="0"/>
            </a:p>
          </p:txBody>
        </p:sp>
        <p:sp>
          <p:nvSpPr>
            <p:cNvPr id="996" name="Rectangle 995"/>
            <p:cNvSpPr/>
            <p:nvPr/>
          </p:nvSpPr>
          <p:spPr>
            <a:xfrm rot="5400000">
              <a:off x="5125294" y="3392409"/>
              <a:ext cx="18000" cy="28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00" dirty="0"/>
            </a:p>
          </p:txBody>
        </p:sp>
        <p:sp>
          <p:nvSpPr>
            <p:cNvPr id="995" name="Rectangle 994"/>
            <p:cNvSpPr/>
            <p:nvPr/>
          </p:nvSpPr>
          <p:spPr>
            <a:xfrm>
              <a:off x="5058553" y="3476285"/>
              <a:ext cx="45719" cy="117421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00" dirty="0"/>
            </a:p>
          </p:txBody>
        </p:sp>
      </p:grpSp>
      <p:sp>
        <p:nvSpPr>
          <p:cNvPr id="29" name="ZoneTexte 28"/>
          <p:cNvSpPr txBox="1"/>
          <p:nvPr/>
        </p:nvSpPr>
        <p:spPr>
          <a:xfrm>
            <a:off x="4384226" y="456138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13,5 cm</a:t>
            </a:r>
            <a:endParaRPr lang="fr-FR" sz="1400" dirty="0"/>
          </a:p>
        </p:txBody>
      </p:sp>
      <p:cxnSp>
        <p:nvCxnSpPr>
          <p:cNvPr id="998" name="Connecteur droit avec flèche 997"/>
          <p:cNvCxnSpPr/>
          <p:nvPr/>
        </p:nvCxnSpPr>
        <p:spPr>
          <a:xfrm flipV="1">
            <a:off x="1855441" y="1259330"/>
            <a:ext cx="0" cy="2967438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9" name="ZoneTexte 998"/>
          <p:cNvSpPr txBox="1"/>
          <p:nvPr/>
        </p:nvSpPr>
        <p:spPr>
          <a:xfrm rot="16200000">
            <a:off x="1386402" y="2383897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8,3cm</a:t>
            </a:r>
            <a:endParaRPr lang="fr-FR" sz="1400" dirty="0"/>
          </a:p>
        </p:txBody>
      </p:sp>
      <p:sp>
        <p:nvSpPr>
          <p:cNvPr id="1000" name="Rectangle 999"/>
          <p:cNvSpPr/>
          <p:nvPr/>
        </p:nvSpPr>
        <p:spPr>
          <a:xfrm>
            <a:off x="1738836" y="6305086"/>
            <a:ext cx="2520000" cy="72000"/>
          </a:xfrm>
          <a:prstGeom prst="rect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PCB</a:t>
            </a:r>
          </a:p>
        </p:txBody>
      </p:sp>
      <p:grpSp>
        <p:nvGrpSpPr>
          <p:cNvPr id="1001" name="Groupe 1000"/>
          <p:cNvGrpSpPr/>
          <p:nvPr/>
        </p:nvGrpSpPr>
        <p:grpSpPr>
          <a:xfrm>
            <a:off x="2458916" y="5869321"/>
            <a:ext cx="2880000" cy="432000"/>
            <a:chOff x="2915816" y="2564904"/>
            <a:chExt cx="2880000" cy="432000"/>
          </a:xfrm>
        </p:grpSpPr>
        <p:sp>
          <p:nvSpPr>
            <p:cNvPr id="1002" name="Rectangle 1001"/>
            <p:cNvSpPr/>
            <p:nvPr/>
          </p:nvSpPr>
          <p:spPr>
            <a:xfrm>
              <a:off x="2915816" y="2564904"/>
              <a:ext cx="2880000" cy="360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LCD </a:t>
              </a:r>
              <a:r>
                <a:rPr lang="fr-FR" dirty="0" err="1" smtClean="0"/>
                <a:t>Screen</a:t>
              </a:r>
              <a:endParaRPr lang="fr-FR" dirty="0" smtClean="0"/>
            </a:p>
          </p:txBody>
        </p:sp>
        <p:sp>
          <p:nvSpPr>
            <p:cNvPr id="1003" name="Rectangle 1002"/>
            <p:cNvSpPr/>
            <p:nvPr/>
          </p:nvSpPr>
          <p:spPr>
            <a:xfrm>
              <a:off x="3167816" y="2924904"/>
              <a:ext cx="1440000" cy="72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 smtClean="0"/>
                <a:t>PIN</a:t>
              </a:r>
            </a:p>
          </p:txBody>
        </p:sp>
      </p:grpSp>
      <p:grpSp>
        <p:nvGrpSpPr>
          <p:cNvPr id="1004" name="Groupe 1003"/>
          <p:cNvGrpSpPr/>
          <p:nvPr/>
        </p:nvGrpSpPr>
        <p:grpSpPr>
          <a:xfrm>
            <a:off x="1738836" y="5879280"/>
            <a:ext cx="612000" cy="422041"/>
            <a:chOff x="2195736" y="2574863"/>
            <a:chExt cx="612000" cy="422041"/>
          </a:xfrm>
        </p:grpSpPr>
        <p:sp>
          <p:nvSpPr>
            <p:cNvPr id="1005" name="Rectangle 1004"/>
            <p:cNvSpPr/>
            <p:nvPr/>
          </p:nvSpPr>
          <p:spPr>
            <a:xfrm>
              <a:off x="2195736" y="2574863"/>
              <a:ext cx="612000" cy="360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nano</a:t>
              </a:r>
            </a:p>
          </p:txBody>
        </p:sp>
        <p:sp>
          <p:nvSpPr>
            <p:cNvPr id="1006" name="Rectangle 1005"/>
            <p:cNvSpPr/>
            <p:nvPr/>
          </p:nvSpPr>
          <p:spPr>
            <a:xfrm>
              <a:off x="2195736" y="2924904"/>
              <a:ext cx="612000" cy="72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 smtClean="0"/>
                <a:t>PIN</a:t>
              </a:r>
            </a:p>
          </p:txBody>
        </p:sp>
      </p:grpSp>
      <p:sp>
        <p:nvSpPr>
          <p:cNvPr id="1007" name="Rectangle 1006"/>
          <p:cNvSpPr/>
          <p:nvPr/>
        </p:nvSpPr>
        <p:spPr>
          <a:xfrm>
            <a:off x="5411244" y="5837086"/>
            <a:ext cx="2232000" cy="540000"/>
          </a:xfrm>
          <a:prstGeom prst="rect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Battery</a:t>
            </a:r>
            <a:r>
              <a:rPr lang="fr-FR" dirty="0" smtClean="0"/>
              <a:t> pack</a:t>
            </a:r>
          </a:p>
        </p:txBody>
      </p:sp>
      <p:cxnSp>
        <p:nvCxnSpPr>
          <p:cNvPr id="1008" name="Connecteur droit 1007"/>
          <p:cNvCxnSpPr/>
          <p:nvPr/>
        </p:nvCxnSpPr>
        <p:spPr>
          <a:xfrm>
            <a:off x="1018756" y="6381328"/>
            <a:ext cx="698477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Connecteur droit 1008"/>
          <p:cNvCxnSpPr/>
          <p:nvPr/>
        </p:nvCxnSpPr>
        <p:spPr>
          <a:xfrm>
            <a:off x="1018756" y="5829566"/>
            <a:ext cx="698477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Connecteur droit avec flèche 1009"/>
          <p:cNvCxnSpPr/>
          <p:nvPr/>
        </p:nvCxnSpPr>
        <p:spPr>
          <a:xfrm flipV="1">
            <a:off x="946748" y="5837087"/>
            <a:ext cx="0" cy="53999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1" name="ZoneTexte 1010"/>
          <p:cNvSpPr txBox="1"/>
          <p:nvPr/>
        </p:nvSpPr>
        <p:spPr>
          <a:xfrm>
            <a:off x="179512" y="5981308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1,5 cm</a:t>
            </a:r>
            <a:endParaRPr lang="fr-FR" sz="1400" dirty="0"/>
          </a:p>
        </p:txBody>
      </p:sp>
      <p:sp>
        <p:nvSpPr>
          <p:cNvPr id="1012" name="ZoneTexte 1011"/>
          <p:cNvSpPr txBox="1"/>
          <p:nvPr/>
        </p:nvSpPr>
        <p:spPr>
          <a:xfrm>
            <a:off x="286994" y="5013176"/>
            <a:ext cx="3758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Internal</a:t>
            </a:r>
            <a:r>
              <a:rPr lang="fr-FR" sz="2800" dirty="0" smtClean="0"/>
              <a:t> layer </a:t>
            </a:r>
            <a:r>
              <a:rPr lang="fr-FR" sz="2800" dirty="0" err="1" smtClean="0"/>
              <a:t>view</a:t>
            </a:r>
            <a:r>
              <a:rPr lang="fr-FR" sz="2800" dirty="0" smtClean="0"/>
              <a:t> (</a:t>
            </a:r>
            <a:r>
              <a:rPr lang="fr-FR" sz="2800" dirty="0" err="1" smtClean="0"/>
              <a:t>side</a:t>
            </a:r>
            <a:r>
              <a:rPr lang="fr-FR" sz="2800" dirty="0" smtClean="0"/>
              <a:t>)</a:t>
            </a:r>
            <a:endParaRPr lang="fr-FR" sz="2800" dirty="0"/>
          </a:p>
        </p:txBody>
      </p:sp>
      <p:sp>
        <p:nvSpPr>
          <p:cNvPr id="1013" name="Rectangle 1012"/>
          <p:cNvSpPr/>
          <p:nvPr/>
        </p:nvSpPr>
        <p:spPr>
          <a:xfrm>
            <a:off x="1777234" y="6381328"/>
            <a:ext cx="72000" cy="7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 dirty="0" smtClean="0"/>
          </a:p>
        </p:txBody>
      </p:sp>
      <p:sp>
        <p:nvSpPr>
          <p:cNvPr id="1014" name="Rectangle 1013"/>
          <p:cNvSpPr/>
          <p:nvPr/>
        </p:nvSpPr>
        <p:spPr>
          <a:xfrm>
            <a:off x="4152945" y="6377086"/>
            <a:ext cx="72000" cy="7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 dirty="0" smtClean="0"/>
          </a:p>
        </p:txBody>
      </p:sp>
      <p:sp>
        <p:nvSpPr>
          <p:cNvPr id="1015" name="Rectangle 1014"/>
          <p:cNvSpPr/>
          <p:nvPr/>
        </p:nvSpPr>
        <p:spPr>
          <a:xfrm>
            <a:off x="6584970" y="6382006"/>
            <a:ext cx="72000" cy="7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 dirty="0" smtClean="0"/>
          </a:p>
        </p:txBody>
      </p:sp>
      <p:cxnSp>
        <p:nvCxnSpPr>
          <p:cNvPr id="1016" name="Connecteur droit 1015"/>
          <p:cNvCxnSpPr/>
          <p:nvPr/>
        </p:nvCxnSpPr>
        <p:spPr>
          <a:xfrm>
            <a:off x="1018756" y="6462575"/>
            <a:ext cx="698477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Connecteur droit avec flèche 1016"/>
          <p:cNvCxnSpPr/>
          <p:nvPr/>
        </p:nvCxnSpPr>
        <p:spPr>
          <a:xfrm flipV="1">
            <a:off x="8156325" y="5801088"/>
            <a:ext cx="0" cy="661487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ZoneTexte 1017"/>
          <p:cNvSpPr txBox="1"/>
          <p:nvPr/>
        </p:nvSpPr>
        <p:spPr>
          <a:xfrm>
            <a:off x="8212398" y="5981307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1,9 cm</a:t>
            </a:r>
            <a:endParaRPr lang="fr-FR" sz="1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7523715" y="2465828"/>
            <a:ext cx="1377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Case border:</a:t>
            </a:r>
          </a:p>
          <a:p>
            <a:r>
              <a:rPr lang="fr-FR" dirty="0"/>
              <a:t> </a:t>
            </a:r>
            <a:r>
              <a:rPr lang="fr-FR" dirty="0" smtClean="0"/>
              <a:t>      0,2cm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5333734" y="2121584"/>
            <a:ext cx="115188" cy="1151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ln w="6350">
                  <a:noFill/>
                </a:ln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1020" name="Connecteur droit avec flèche 1019"/>
          <p:cNvCxnSpPr/>
          <p:nvPr/>
        </p:nvCxnSpPr>
        <p:spPr>
          <a:xfrm>
            <a:off x="2122857" y="4881362"/>
            <a:ext cx="500130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1" name="ZoneTexte 1020"/>
          <p:cNvSpPr txBox="1"/>
          <p:nvPr/>
        </p:nvSpPr>
        <p:spPr>
          <a:xfrm>
            <a:off x="4355976" y="4869160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13,9 cm</a:t>
            </a:r>
            <a:endParaRPr lang="fr-FR" sz="1400" dirty="0"/>
          </a:p>
        </p:txBody>
      </p:sp>
      <p:cxnSp>
        <p:nvCxnSpPr>
          <p:cNvPr id="1022" name="Connecteur droit avec flèche 1021"/>
          <p:cNvCxnSpPr/>
          <p:nvPr/>
        </p:nvCxnSpPr>
        <p:spPr>
          <a:xfrm flipV="1">
            <a:off x="1547664" y="1182195"/>
            <a:ext cx="0" cy="313259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3" name="ZoneTexte 1022"/>
          <p:cNvSpPr txBox="1"/>
          <p:nvPr/>
        </p:nvSpPr>
        <p:spPr>
          <a:xfrm rot="16200000">
            <a:off x="1071823" y="2311889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8,7cm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08238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1056"/>
          <p:cNvSpPr/>
          <p:nvPr/>
        </p:nvSpPr>
        <p:spPr>
          <a:xfrm>
            <a:off x="1575095" y="1614365"/>
            <a:ext cx="5004000" cy="31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636344" y="1686250"/>
            <a:ext cx="4860000" cy="29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84" name="Groupe 983"/>
          <p:cNvGrpSpPr/>
          <p:nvPr/>
        </p:nvGrpSpPr>
        <p:grpSpPr>
          <a:xfrm rot="16200000">
            <a:off x="1702413" y="3497692"/>
            <a:ext cx="1792701" cy="144016"/>
            <a:chOff x="3635896" y="5807349"/>
            <a:chExt cx="1792701" cy="144016"/>
          </a:xfrm>
          <a:solidFill>
            <a:srgbClr val="FF0000"/>
          </a:solidFill>
        </p:grpSpPr>
        <p:sp>
          <p:nvSpPr>
            <p:cNvPr id="986" name="Ellipse 985"/>
            <p:cNvSpPr/>
            <p:nvPr/>
          </p:nvSpPr>
          <p:spPr>
            <a:xfrm>
              <a:off x="3635896" y="5807349"/>
              <a:ext cx="144016" cy="144016"/>
            </a:xfrm>
            <a:prstGeom prst="ellipse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7" name="Ellipse 986"/>
            <p:cNvSpPr/>
            <p:nvPr/>
          </p:nvSpPr>
          <p:spPr>
            <a:xfrm>
              <a:off x="4185458" y="5807349"/>
              <a:ext cx="144016" cy="144016"/>
            </a:xfrm>
            <a:prstGeom prst="ellipse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8" name="Ellipse 987"/>
            <p:cNvSpPr/>
            <p:nvPr/>
          </p:nvSpPr>
          <p:spPr>
            <a:xfrm>
              <a:off x="4735020" y="5807349"/>
              <a:ext cx="144016" cy="144016"/>
            </a:xfrm>
            <a:prstGeom prst="ellipse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9" name="Ellipse 988"/>
            <p:cNvSpPr/>
            <p:nvPr/>
          </p:nvSpPr>
          <p:spPr>
            <a:xfrm>
              <a:off x="5284581" y="5807349"/>
              <a:ext cx="144016" cy="144016"/>
            </a:xfrm>
            <a:prstGeom prst="ellipse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90" name="ZoneTexte 989"/>
          <p:cNvSpPr txBox="1"/>
          <p:nvPr/>
        </p:nvSpPr>
        <p:spPr>
          <a:xfrm>
            <a:off x="107504" y="108501"/>
            <a:ext cx="8744189" cy="8002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Projet FreecomRF433 – 07/2016 – R. BELLO &lt;github.com/</a:t>
            </a:r>
            <a:r>
              <a:rPr lang="fr-FR" dirty="0" err="1" smtClean="0"/>
              <a:t>rbello</a:t>
            </a:r>
            <a:r>
              <a:rPr lang="fr-FR" dirty="0" smtClean="0"/>
              <a:t>&gt; - </a:t>
            </a:r>
            <a:r>
              <a:rPr lang="fr-FR" dirty="0" err="1" smtClean="0"/>
              <a:t>Creative</a:t>
            </a:r>
            <a:r>
              <a:rPr lang="fr-FR" dirty="0" smtClean="0"/>
              <a:t> </a:t>
            </a:r>
            <a:r>
              <a:rPr lang="fr-FR" dirty="0" err="1" smtClean="0"/>
              <a:t>commons</a:t>
            </a:r>
            <a:r>
              <a:rPr lang="fr-FR" dirty="0" smtClean="0"/>
              <a:t> by-</a:t>
            </a:r>
            <a:r>
              <a:rPr lang="fr-FR" dirty="0" err="1" smtClean="0"/>
              <a:t>nd</a:t>
            </a:r>
            <a:endParaRPr lang="fr-FR" dirty="0"/>
          </a:p>
          <a:p>
            <a:r>
              <a:rPr lang="fr-FR" sz="2800" dirty="0" err="1" smtClean="0"/>
              <a:t>Bottom</a:t>
            </a:r>
            <a:r>
              <a:rPr lang="fr-FR" sz="2800" dirty="0" smtClean="0"/>
              <a:t> </a:t>
            </a:r>
            <a:r>
              <a:rPr lang="fr-FR" sz="2800" dirty="0" err="1" smtClean="0"/>
              <a:t>view</a:t>
            </a:r>
            <a:r>
              <a:rPr lang="fr-FR" sz="2800" dirty="0" smtClean="0"/>
              <a:t> (</a:t>
            </a:r>
            <a:r>
              <a:rPr lang="fr-FR" sz="2800" dirty="0" err="1" smtClean="0"/>
              <a:t>with</a:t>
            </a:r>
            <a:r>
              <a:rPr lang="fr-FR" sz="2800" dirty="0" smtClean="0"/>
              <a:t> </a:t>
            </a:r>
            <a:r>
              <a:rPr lang="fr-FR" sz="2800" dirty="0" err="1" smtClean="0"/>
              <a:t>screws</a:t>
            </a:r>
            <a:r>
              <a:rPr lang="fr-FR" sz="2800" dirty="0" smtClean="0"/>
              <a:t> </a:t>
            </a:r>
            <a:r>
              <a:rPr lang="fr-FR" sz="2800" dirty="0" err="1" smtClean="0"/>
              <a:t>holes</a:t>
            </a:r>
            <a:r>
              <a:rPr lang="fr-FR" sz="2800" dirty="0" smtClean="0"/>
              <a:t>)</a:t>
            </a:r>
            <a:endParaRPr lang="fr-FR" sz="2800" dirty="0"/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1636344" y="5208361"/>
            <a:ext cx="4874476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3830760" y="520945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13,5 cm</a:t>
            </a:r>
            <a:endParaRPr lang="fr-FR" sz="1400" dirty="0"/>
          </a:p>
        </p:txBody>
      </p:sp>
      <p:cxnSp>
        <p:nvCxnSpPr>
          <p:cNvPr id="998" name="Connecteur droit avec flèche 997"/>
          <p:cNvCxnSpPr/>
          <p:nvPr/>
        </p:nvCxnSpPr>
        <p:spPr>
          <a:xfrm flipV="1">
            <a:off x="1279377" y="1686250"/>
            <a:ext cx="6802" cy="304457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9" name="ZoneTexte 998"/>
          <p:cNvSpPr txBox="1"/>
          <p:nvPr/>
        </p:nvSpPr>
        <p:spPr>
          <a:xfrm rot="16200000">
            <a:off x="790301" y="272728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8,3 cm</a:t>
            </a:r>
            <a:endParaRPr lang="fr-FR" sz="1400" dirty="0"/>
          </a:p>
        </p:txBody>
      </p:sp>
      <p:sp>
        <p:nvSpPr>
          <p:cNvPr id="997" name="Ellipse 996"/>
          <p:cNvSpPr/>
          <p:nvPr/>
        </p:nvSpPr>
        <p:spPr>
          <a:xfrm>
            <a:off x="3705654" y="1950892"/>
            <a:ext cx="108000" cy="108000"/>
          </a:xfrm>
          <a:prstGeom prst="ellipse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9" name="Ellipse 1018"/>
          <p:cNvSpPr/>
          <p:nvPr/>
        </p:nvSpPr>
        <p:spPr>
          <a:xfrm>
            <a:off x="6020667" y="1950892"/>
            <a:ext cx="108000" cy="108000"/>
          </a:xfrm>
          <a:prstGeom prst="ellipse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0" name="Ellipse 1019"/>
          <p:cNvSpPr/>
          <p:nvPr/>
        </p:nvSpPr>
        <p:spPr>
          <a:xfrm>
            <a:off x="3717069" y="3399792"/>
            <a:ext cx="108000" cy="108000"/>
          </a:xfrm>
          <a:prstGeom prst="ellipse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1" name="Ellipse 1020"/>
          <p:cNvSpPr/>
          <p:nvPr/>
        </p:nvSpPr>
        <p:spPr>
          <a:xfrm>
            <a:off x="6032082" y="3399792"/>
            <a:ext cx="108000" cy="108000"/>
          </a:xfrm>
          <a:prstGeom prst="ellipse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22" name="Connecteur droit avec flèche 1021"/>
          <p:cNvCxnSpPr/>
          <p:nvPr/>
        </p:nvCxnSpPr>
        <p:spPr>
          <a:xfrm>
            <a:off x="1636344" y="2756913"/>
            <a:ext cx="89041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Connecteur droit avec flèche 1022"/>
          <p:cNvCxnSpPr/>
          <p:nvPr/>
        </p:nvCxnSpPr>
        <p:spPr>
          <a:xfrm>
            <a:off x="1636344" y="1997144"/>
            <a:ext cx="206931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droit avec flèche 1023"/>
          <p:cNvCxnSpPr/>
          <p:nvPr/>
        </p:nvCxnSpPr>
        <p:spPr>
          <a:xfrm>
            <a:off x="3813654" y="1997144"/>
            <a:ext cx="2207013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necteur droit avec flèche 1024"/>
          <p:cNvCxnSpPr/>
          <p:nvPr/>
        </p:nvCxnSpPr>
        <p:spPr>
          <a:xfrm>
            <a:off x="6101312" y="3507792"/>
            <a:ext cx="0" cy="122303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Connecteur droit avec flèche 1026"/>
          <p:cNvCxnSpPr/>
          <p:nvPr/>
        </p:nvCxnSpPr>
        <p:spPr>
          <a:xfrm>
            <a:off x="6140082" y="2004892"/>
            <a:ext cx="370738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Connecteur droit avec flèche 1027"/>
          <p:cNvCxnSpPr>
            <a:stCxn id="989" idx="2"/>
            <a:endCxn id="988" idx="6"/>
          </p:cNvCxnSpPr>
          <p:nvPr/>
        </p:nvCxnSpPr>
        <p:spPr>
          <a:xfrm>
            <a:off x="2598764" y="2817365"/>
            <a:ext cx="0" cy="40554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necteur droit avec flèche 1028"/>
          <p:cNvCxnSpPr/>
          <p:nvPr/>
        </p:nvCxnSpPr>
        <p:spPr>
          <a:xfrm>
            <a:off x="2598764" y="4466050"/>
            <a:ext cx="0" cy="26477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Connecteur droit avec flèche 1029"/>
          <p:cNvCxnSpPr/>
          <p:nvPr/>
        </p:nvCxnSpPr>
        <p:spPr>
          <a:xfrm>
            <a:off x="2598764" y="1686250"/>
            <a:ext cx="0" cy="987098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necteur droit avec flèche 1030"/>
          <p:cNvCxnSpPr/>
          <p:nvPr/>
        </p:nvCxnSpPr>
        <p:spPr>
          <a:xfrm>
            <a:off x="3825069" y="3458785"/>
            <a:ext cx="2207013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cteur droit avec flèche 1031"/>
          <p:cNvCxnSpPr/>
          <p:nvPr/>
        </p:nvCxnSpPr>
        <p:spPr>
          <a:xfrm>
            <a:off x="3759654" y="2072473"/>
            <a:ext cx="0" cy="132731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cteur droit avec flèche 1032"/>
          <p:cNvCxnSpPr/>
          <p:nvPr/>
        </p:nvCxnSpPr>
        <p:spPr>
          <a:xfrm>
            <a:off x="6086082" y="2072472"/>
            <a:ext cx="0" cy="132731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eur droit avec flèche 1033"/>
          <p:cNvCxnSpPr/>
          <p:nvPr/>
        </p:nvCxnSpPr>
        <p:spPr>
          <a:xfrm>
            <a:off x="6128667" y="3458785"/>
            <a:ext cx="370738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ZoneTexte 1034"/>
          <p:cNvSpPr txBox="1"/>
          <p:nvPr/>
        </p:nvSpPr>
        <p:spPr>
          <a:xfrm>
            <a:off x="6182661" y="167153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6" name="ZoneTexte 1035"/>
          <p:cNvSpPr txBox="1"/>
          <p:nvPr/>
        </p:nvSpPr>
        <p:spPr>
          <a:xfrm>
            <a:off x="6063333" y="2545159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037" name="ZoneTexte 1036"/>
          <p:cNvSpPr txBox="1"/>
          <p:nvPr/>
        </p:nvSpPr>
        <p:spPr>
          <a:xfrm>
            <a:off x="6074667" y="399399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8" name="ZoneTexte 1037"/>
          <p:cNvSpPr txBox="1"/>
          <p:nvPr/>
        </p:nvSpPr>
        <p:spPr>
          <a:xfrm>
            <a:off x="4771320" y="170544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9" name="ZoneTexte 1038"/>
          <p:cNvSpPr txBox="1"/>
          <p:nvPr/>
        </p:nvSpPr>
        <p:spPr>
          <a:xfrm>
            <a:off x="2938414" y="175111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0" name="ZoneTexte 1039"/>
          <p:cNvSpPr txBox="1"/>
          <p:nvPr/>
        </p:nvSpPr>
        <p:spPr>
          <a:xfrm>
            <a:off x="6176726" y="312792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2" name="ZoneTexte 1041"/>
          <p:cNvSpPr txBox="1"/>
          <p:nvPr/>
        </p:nvSpPr>
        <p:spPr>
          <a:xfrm>
            <a:off x="3759654" y="2545159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043" name="Connecteur droit avec flèche 1042"/>
          <p:cNvCxnSpPr/>
          <p:nvPr/>
        </p:nvCxnSpPr>
        <p:spPr>
          <a:xfrm>
            <a:off x="3775553" y="3514314"/>
            <a:ext cx="0" cy="122303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ZoneTexte 1043"/>
          <p:cNvSpPr txBox="1"/>
          <p:nvPr/>
        </p:nvSpPr>
        <p:spPr>
          <a:xfrm>
            <a:off x="3748908" y="4000515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5" name="ZoneTexte 1044"/>
          <p:cNvSpPr txBox="1"/>
          <p:nvPr/>
        </p:nvSpPr>
        <p:spPr>
          <a:xfrm>
            <a:off x="4771320" y="317020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6" name="ZoneTexte 1045"/>
          <p:cNvSpPr txBox="1"/>
          <p:nvPr/>
        </p:nvSpPr>
        <p:spPr>
          <a:xfrm>
            <a:off x="2328137" y="2132856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7" name="ZoneTexte 1046"/>
          <p:cNvSpPr txBox="1"/>
          <p:nvPr/>
        </p:nvSpPr>
        <p:spPr>
          <a:xfrm>
            <a:off x="1924295" y="273583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" name="ZoneTexte 1047"/>
          <p:cNvSpPr txBox="1"/>
          <p:nvPr/>
        </p:nvSpPr>
        <p:spPr>
          <a:xfrm>
            <a:off x="2616474" y="283807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1" name="Connecteur droit avec flèche 1050"/>
          <p:cNvCxnSpPr/>
          <p:nvPr/>
        </p:nvCxnSpPr>
        <p:spPr>
          <a:xfrm>
            <a:off x="2598764" y="3368834"/>
            <a:ext cx="0" cy="40554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ZoneTexte 1051"/>
          <p:cNvSpPr txBox="1"/>
          <p:nvPr/>
        </p:nvSpPr>
        <p:spPr>
          <a:xfrm>
            <a:off x="2616474" y="338954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3" name="Connecteur droit avec flèche 1052"/>
          <p:cNvCxnSpPr/>
          <p:nvPr/>
        </p:nvCxnSpPr>
        <p:spPr>
          <a:xfrm>
            <a:off x="2598764" y="3916488"/>
            <a:ext cx="0" cy="40554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ZoneTexte 1053"/>
          <p:cNvSpPr txBox="1"/>
          <p:nvPr/>
        </p:nvSpPr>
        <p:spPr>
          <a:xfrm>
            <a:off x="2616474" y="393720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5" name="ZoneTexte 1054"/>
          <p:cNvSpPr txBox="1"/>
          <p:nvPr/>
        </p:nvSpPr>
        <p:spPr>
          <a:xfrm>
            <a:off x="2650382" y="4429568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056" name="ZoneTexte 1055"/>
          <p:cNvSpPr txBox="1"/>
          <p:nvPr/>
        </p:nvSpPr>
        <p:spPr>
          <a:xfrm>
            <a:off x="7164288" y="1618855"/>
            <a:ext cx="13681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  </a:t>
            </a:r>
            <a:r>
              <a:rPr lang="fr-FR" sz="1400" i="1" dirty="0" smtClean="0">
                <a:latin typeface="+mj-lt"/>
                <a:cs typeface="Times New Roman" panose="02020603050405020304" pitchFamily="18" charset="0"/>
              </a:rPr>
              <a:t>1,1 cm</a:t>
            </a:r>
            <a:endParaRPr lang="fr-FR" sz="1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   </a:t>
            </a:r>
            <a:r>
              <a:rPr lang="fr-FR" sz="1400" i="1" dirty="0" smtClean="0">
                <a:cs typeface="Times New Roman" panose="02020603050405020304" pitchFamily="18" charset="0"/>
              </a:rPr>
              <a:t>3,7 </a:t>
            </a:r>
            <a:r>
              <a:rPr lang="fr-FR" sz="1400" i="1" dirty="0">
                <a:cs typeface="Times New Roman" panose="02020603050405020304" pitchFamily="18" charset="0"/>
              </a:rPr>
              <a:t>cm</a:t>
            </a:r>
            <a:endParaRPr lang="fr-FR" sz="1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   </a:t>
            </a:r>
            <a:r>
              <a:rPr lang="fr-FR" sz="1400" i="1" dirty="0" smtClean="0">
                <a:cs typeface="Times New Roman" panose="02020603050405020304" pitchFamily="18" charset="0"/>
              </a:rPr>
              <a:t>3,4 </a:t>
            </a:r>
            <a:r>
              <a:rPr lang="fr-FR" sz="1400" i="1" dirty="0">
                <a:cs typeface="Times New Roman" panose="02020603050405020304" pitchFamily="18" charset="0"/>
              </a:rPr>
              <a:t>cm</a:t>
            </a:r>
            <a:endParaRPr lang="fr-FR" sz="1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   </a:t>
            </a:r>
            <a:r>
              <a:rPr lang="fr-FR" sz="1400" i="1" dirty="0" smtClean="0">
                <a:cs typeface="Times New Roman" panose="02020603050405020304" pitchFamily="18" charset="0"/>
              </a:rPr>
              <a:t>6,15 </a:t>
            </a:r>
            <a:r>
              <a:rPr lang="fr-FR" sz="1400" i="1" dirty="0">
                <a:cs typeface="Times New Roman" panose="02020603050405020304" pitchFamily="18" charset="0"/>
              </a:rPr>
              <a:t>cm</a:t>
            </a:r>
            <a:endParaRPr lang="fr-FR" sz="1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   </a:t>
            </a:r>
            <a:r>
              <a:rPr lang="fr-FR" sz="1400" i="1" dirty="0" smtClean="0">
                <a:cs typeface="Times New Roman" panose="02020603050405020304" pitchFamily="18" charset="0"/>
              </a:rPr>
              <a:t>5,75 </a:t>
            </a:r>
            <a:r>
              <a:rPr lang="fr-FR" sz="1400" i="1" dirty="0">
                <a:cs typeface="Times New Roman" panose="02020603050405020304" pitchFamily="18" charset="0"/>
              </a:rPr>
              <a:t>cm</a:t>
            </a:r>
            <a:endParaRPr lang="fr-FR" sz="1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   </a:t>
            </a:r>
            <a:r>
              <a:rPr lang="fr-FR" sz="1400" i="1" dirty="0" smtClean="0">
                <a:cs typeface="Times New Roman" panose="02020603050405020304" pitchFamily="18" charset="0"/>
              </a:rPr>
              <a:t>2,75 </a:t>
            </a:r>
            <a:r>
              <a:rPr lang="fr-FR" sz="1400" i="1" dirty="0">
                <a:cs typeface="Times New Roman" panose="02020603050405020304" pitchFamily="18" charset="0"/>
              </a:rPr>
              <a:t>cm</a:t>
            </a:r>
            <a:endParaRPr lang="fr-FR" sz="1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    </a:t>
            </a:r>
            <a:r>
              <a:rPr lang="fr-FR" sz="1400" i="1" dirty="0" smtClean="0">
                <a:cs typeface="Times New Roman" panose="02020603050405020304" pitchFamily="18" charset="0"/>
              </a:rPr>
              <a:t>2,5 </a:t>
            </a:r>
            <a:r>
              <a:rPr lang="fr-FR" sz="1400" i="1" dirty="0">
                <a:cs typeface="Times New Roman" panose="02020603050405020304" pitchFamily="18" charset="0"/>
              </a:rPr>
              <a:t>cm</a:t>
            </a:r>
            <a:endParaRPr lang="fr-FR" sz="1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fr-FR" sz="1400" i="1" dirty="0" smtClean="0">
                <a:cs typeface="Times New Roman" panose="02020603050405020304" pitchFamily="18" charset="0"/>
              </a:rPr>
              <a:t>   1,13 cm</a:t>
            </a:r>
            <a:endParaRPr lang="fr-FR" sz="1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    </a:t>
            </a:r>
            <a:r>
              <a:rPr lang="fr-FR" sz="1400" i="1" dirty="0" smtClean="0">
                <a:cs typeface="Times New Roman" panose="02020603050405020304" pitchFamily="18" charset="0"/>
              </a:rPr>
              <a:t>0,75 </a:t>
            </a:r>
            <a:r>
              <a:rPr lang="fr-FR" sz="1400" i="1" dirty="0">
                <a:cs typeface="Times New Roman" panose="02020603050405020304" pitchFamily="18" charset="0"/>
              </a:rPr>
              <a:t>cm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6" name="Connecteur droit avec flèche 1065"/>
          <p:cNvCxnSpPr/>
          <p:nvPr/>
        </p:nvCxnSpPr>
        <p:spPr>
          <a:xfrm>
            <a:off x="1575095" y="5517232"/>
            <a:ext cx="500400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ZoneTexte 1066"/>
          <p:cNvSpPr txBox="1"/>
          <p:nvPr/>
        </p:nvSpPr>
        <p:spPr>
          <a:xfrm>
            <a:off x="3810253" y="5518326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13,9 cm</a:t>
            </a:r>
            <a:endParaRPr lang="fr-FR" sz="1400" dirty="0"/>
          </a:p>
        </p:txBody>
      </p:sp>
      <p:cxnSp>
        <p:nvCxnSpPr>
          <p:cNvPr id="1068" name="Connecteur droit avec flèche 1067"/>
          <p:cNvCxnSpPr/>
          <p:nvPr/>
        </p:nvCxnSpPr>
        <p:spPr>
          <a:xfrm flipV="1">
            <a:off x="971600" y="1614366"/>
            <a:ext cx="0" cy="313199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ZoneTexte 1068"/>
          <p:cNvSpPr txBox="1"/>
          <p:nvPr/>
        </p:nvSpPr>
        <p:spPr>
          <a:xfrm rot="16200000">
            <a:off x="495759" y="2743937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8,7cm</a:t>
            </a:r>
            <a:endParaRPr lang="fr-FR" sz="1400" dirty="0"/>
          </a:p>
        </p:txBody>
      </p:sp>
      <p:sp>
        <p:nvSpPr>
          <p:cNvPr id="57" name="ZoneTexte 56"/>
          <p:cNvSpPr txBox="1"/>
          <p:nvPr/>
        </p:nvSpPr>
        <p:spPr>
          <a:xfrm>
            <a:off x="7164288" y="4886289"/>
            <a:ext cx="1377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Case border:</a:t>
            </a:r>
          </a:p>
          <a:p>
            <a:r>
              <a:rPr lang="fr-FR" dirty="0"/>
              <a:t> </a:t>
            </a:r>
            <a:r>
              <a:rPr lang="fr-FR" dirty="0" smtClean="0"/>
              <a:t>      0,2cm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292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5045" y="1246496"/>
            <a:ext cx="4932000" cy="3204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2" name="Connecteur droit avec flèche 501"/>
          <p:cNvCxnSpPr/>
          <p:nvPr/>
        </p:nvCxnSpPr>
        <p:spPr>
          <a:xfrm>
            <a:off x="1967669" y="4560289"/>
            <a:ext cx="4980245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ZoneTexte 508"/>
          <p:cNvSpPr txBox="1"/>
          <p:nvPr/>
        </p:nvSpPr>
        <p:spPr>
          <a:xfrm>
            <a:off x="4162085" y="456138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13,9 cm</a:t>
            </a:r>
            <a:endParaRPr lang="fr-FR" sz="1400" dirty="0"/>
          </a:p>
        </p:txBody>
      </p:sp>
      <p:cxnSp>
        <p:nvCxnSpPr>
          <p:cNvPr id="510" name="Connecteur droit avec flèche 509"/>
          <p:cNvCxnSpPr/>
          <p:nvPr/>
        </p:nvCxnSpPr>
        <p:spPr>
          <a:xfrm flipV="1">
            <a:off x="1899422" y="1246496"/>
            <a:ext cx="0" cy="320400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ZoneTexte 510"/>
          <p:cNvSpPr txBox="1"/>
          <p:nvPr/>
        </p:nvSpPr>
        <p:spPr>
          <a:xfrm rot="16200000">
            <a:off x="1423581" y="2367244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8,7cm</a:t>
            </a:r>
            <a:endParaRPr lang="fr-FR" sz="1400" dirty="0"/>
          </a:p>
        </p:txBody>
      </p:sp>
      <p:sp>
        <p:nvSpPr>
          <p:cNvPr id="512" name="Rectangle 511"/>
          <p:cNvSpPr/>
          <p:nvPr/>
        </p:nvSpPr>
        <p:spPr>
          <a:xfrm>
            <a:off x="4104265" y="3299490"/>
            <a:ext cx="2556000" cy="82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513" name="ZoneTexte 512"/>
          <p:cNvSpPr txBox="1"/>
          <p:nvPr/>
        </p:nvSpPr>
        <p:spPr>
          <a:xfrm>
            <a:off x="107504" y="108501"/>
            <a:ext cx="8744189" cy="8002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Projet FreecomRF433 – 07/2016 – R. BELLO &lt;github.com/</a:t>
            </a:r>
            <a:r>
              <a:rPr lang="fr-FR" dirty="0" err="1" smtClean="0"/>
              <a:t>rbello</a:t>
            </a:r>
            <a:r>
              <a:rPr lang="fr-FR" dirty="0" smtClean="0"/>
              <a:t>&gt; - </a:t>
            </a:r>
            <a:r>
              <a:rPr lang="fr-FR" dirty="0" err="1" smtClean="0"/>
              <a:t>Creative</a:t>
            </a:r>
            <a:r>
              <a:rPr lang="fr-FR" dirty="0" smtClean="0"/>
              <a:t> </a:t>
            </a:r>
            <a:r>
              <a:rPr lang="fr-FR" dirty="0" err="1" smtClean="0"/>
              <a:t>commons</a:t>
            </a:r>
            <a:r>
              <a:rPr lang="fr-FR" dirty="0" smtClean="0"/>
              <a:t> by-</a:t>
            </a:r>
            <a:r>
              <a:rPr lang="fr-FR" dirty="0" err="1" smtClean="0"/>
              <a:t>nd</a:t>
            </a:r>
            <a:endParaRPr lang="fr-FR" dirty="0"/>
          </a:p>
          <a:p>
            <a:r>
              <a:rPr lang="fr-FR" sz="2800" dirty="0" err="1" smtClean="0"/>
              <a:t>Cutting</a:t>
            </a:r>
            <a:r>
              <a:rPr lang="fr-FR" sz="2800" dirty="0" smtClean="0"/>
              <a:t> </a:t>
            </a:r>
            <a:r>
              <a:rPr lang="fr-FR" sz="2800" dirty="0" err="1" smtClean="0"/>
              <a:t>view</a:t>
            </a:r>
            <a:r>
              <a:rPr lang="fr-FR" sz="2800" dirty="0" smtClean="0"/>
              <a:t> (top)</a:t>
            </a:r>
            <a:endParaRPr lang="fr-FR" sz="2800" dirty="0"/>
          </a:p>
        </p:txBody>
      </p:sp>
      <p:cxnSp>
        <p:nvCxnSpPr>
          <p:cNvPr id="515" name="Connecteur droit avec flèche 514"/>
          <p:cNvCxnSpPr/>
          <p:nvPr/>
        </p:nvCxnSpPr>
        <p:spPr>
          <a:xfrm>
            <a:off x="2763518" y="1828619"/>
            <a:ext cx="0" cy="79208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Connecteur droit avec flèche 515"/>
          <p:cNvCxnSpPr/>
          <p:nvPr/>
        </p:nvCxnSpPr>
        <p:spPr>
          <a:xfrm flipH="1">
            <a:off x="2371666" y="2224663"/>
            <a:ext cx="783704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ZoneTexte 517"/>
          <p:cNvSpPr txBox="1"/>
          <p:nvPr/>
        </p:nvSpPr>
        <p:spPr>
          <a:xfrm>
            <a:off x="2587027" y="1428509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N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519" name="ZoneTexte 518"/>
          <p:cNvSpPr txBox="1"/>
          <p:nvPr/>
        </p:nvSpPr>
        <p:spPr>
          <a:xfrm>
            <a:off x="2601040" y="260705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S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520" name="ZoneTexte 519"/>
          <p:cNvSpPr txBox="1"/>
          <p:nvPr/>
        </p:nvSpPr>
        <p:spPr>
          <a:xfrm>
            <a:off x="3155370" y="2024608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521" name="ZoneTexte 520"/>
          <p:cNvSpPr txBox="1"/>
          <p:nvPr/>
        </p:nvSpPr>
        <p:spPr>
          <a:xfrm>
            <a:off x="1967669" y="202460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W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522" name="Rectangle 521"/>
          <p:cNvSpPr/>
          <p:nvPr/>
        </p:nvSpPr>
        <p:spPr>
          <a:xfrm>
            <a:off x="323528" y="5517232"/>
            <a:ext cx="5004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3" name="ZoneTexte 522"/>
          <p:cNvSpPr txBox="1"/>
          <p:nvPr/>
        </p:nvSpPr>
        <p:spPr>
          <a:xfrm>
            <a:off x="447516" y="4922004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North</a:t>
            </a:r>
            <a:r>
              <a:rPr lang="fr-FR" sz="2800" dirty="0" smtClean="0"/>
              <a:t> </a:t>
            </a:r>
            <a:r>
              <a:rPr lang="fr-FR" sz="2800" dirty="0" err="1" smtClean="0"/>
              <a:t>side</a:t>
            </a:r>
            <a:endParaRPr lang="fr-FR" sz="2800" dirty="0"/>
          </a:p>
        </p:txBody>
      </p:sp>
      <p:sp>
        <p:nvSpPr>
          <p:cNvPr id="524" name="Rectangle 523"/>
          <p:cNvSpPr/>
          <p:nvPr/>
        </p:nvSpPr>
        <p:spPr>
          <a:xfrm rot="5400000">
            <a:off x="6822464" y="4311312"/>
            <a:ext cx="720000" cy="31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5" name="ZoneTexte 524"/>
          <p:cNvSpPr txBox="1"/>
          <p:nvPr/>
        </p:nvSpPr>
        <p:spPr>
          <a:xfrm>
            <a:off x="5625648" y="4922004"/>
            <a:ext cx="1453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East </a:t>
            </a:r>
            <a:r>
              <a:rPr lang="fr-FR" sz="2800" dirty="0" err="1" smtClean="0"/>
              <a:t>side</a:t>
            </a:r>
            <a:endParaRPr lang="fr-FR" sz="2800" dirty="0"/>
          </a:p>
        </p:txBody>
      </p:sp>
      <p:cxnSp>
        <p:nvCxnSpPr>
          <p:cNvPr id="526" name="Connecteur droit avec flèche 525"/>
          <p:cNvCxnSpPr/>
          <p:nvPr/>
        </p:nvCxnSpPr>
        <p:spPr>
          <a:xfrm>
            <a:off x="6660264" y="3299490"/>
            <a:ext cx="28800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Connecteur droit avec flèche 527"/>
          <p:cNvCxnSpPr/>
          <p:nvPr/>
        </p:nvCxnSpPr>
        <p:spPr>
          <a:xfrm flipV="1">
            <a:off x="4104265" y="4127491"/>
            <a:ext cx="0" cy="323006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326707" y="5904574"/>
            <a:ext cx="768999" cy="679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1097669" y="5906488"/>
            <a:ext cx="0" cy="33074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1097669" y="5732030"/>
            <a:ext cx="336538" cy="174458"/>
            <a:chOff x="4283968" y="6020062"/>
            <a:chExt cx="336538" cy="174458"/>
          </a:xfrm>
        </p:grpSpPr>
        <p:sp>
          <p:nvSpPr>
            <p:cNvPr id="23" name="Rectangle 22"/>
            <p:cNvSpPr/>
            <p:nvPr/>
          </p:nvSpPr>
          <p:spPr>
            <a:xfrm>
              <a:off x="4283968" y="6021288"/>
              <a:ext cx="334440" cy="12596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366609" y="6147196"/>
              <a:ext cx="182040" cy="4571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86066" y="6020062"/>
              <a:ext cx="334440" cy="174458"/>
            </a:xfrm>
            <a:prstGeom prst="rect">
              <a:avLst/>
            </a:prstGeom>
            <a:noFill/>
            <a:ln w="6350">
              <a:solidFill>
                <a:schemeClr val="tx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</p:grpSp>
      <p:sp>
        <p:nvSpPr>
          <p:cNvPr id="29" name="ZoneTexte 28"/>
          <p:cNvSpPr txBox="1"/>
          <p:nvPr/>
        </p:nvSpPr>
        <p:spPr>
          <a:xfrm>
            <a:off x="5259091" y="5343019"/>
            <a:ext cx="4714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ym typeface="Wingdings"/>
              </a:rPr>
              <a:t> </a:t>
            </a:r>
            <a:r>
              <a:rPr lang="fr-FR" sz="700" dirty="0" smtClean="0"/>
              <a:t>top</a:t>
            </a:r>
            <a:endParaRPr lang="fr-FR" sz="700" dirty="0"/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326707" y="6381328"/>
            <a:ext cx="500400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561865" y="6382422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13,9 cm</a:t>
            </a:r>
            <a:endParaRPr lang="fr-FR" sz="1400" dirty="0"/>
          </a:p>
        </p:txBody>
      </p:sp>
      <p:sp>
        <p:nvSpPr>
          <p:cNvPr id="39" name="Ellipse 38"/>
          <p:cNvSpPr/>
          <p:nvPr/>
        </p:nvSpPr>
        <p:spPr>
          <a:xfrm>
            <a:off x="8038894" y="5815734"/>
            <a:ext cx="144016" cy="144016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1212476" y="5929535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0,9 cm</a:t>
            </a:r>
            <a:endParaRPr lang="fr-FR" sz="1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333959" y="5543074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2,15 cm</a:t>
            </a:r>
            <a:endParaRPr lang="fr-FR" sz="1400" dirty="0"/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5619638" y="6413949"/>
            <a:ext cx="3128828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7020272" y="6413949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8,7cm</a:t>
            </a:r>
            <a:endParaRPr lang="fr-FR" sz="1400" dirty="0"/>
          </a:p>
        </p:txBody>
      </p:sp>
      <p:cxnSp>
        <p:nvCxnSpPr>
          <p:cNvPr id="45" name="Connecteur droit avec flèche 44"/>
          <p:cNvCxnSpPr/>
          <p:nvPr/>
        </p:nvCxnSpPr>
        <p:spPr>
          <a:xfrm flipV="1">
            <a:off x="8111803" y="5877272"/>
            <a:ext cx="0" cy="36000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rot="5400000" flipV="1">
            <a:off x="8441774" y="5577809"/>
            <a:ext cx="0" cy="61338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7494263" y="5906532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1</a:t>
            </a:r>
            <a:r>
              <a:rPr lang="fr-FR" sz="1400" dirty="0" smtClean="0"/>
              <a:t> cm</a:t>
            </a:r>
            <a:endParaRPr lang="fr-FR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8100392" y="5519786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1,7 cm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1466712" y="5551387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USB port</a:t>
            </a:r>
            <a:endParaRPr lang="fr-FR" sz="1400" dirty="0"/>
          </a:p>
        </p:txBody>
      </p:sp>
      <p:sp>
        <p:nvSpPr>
          <p:cNvPr id="50" name="ZoneTexte 49"/>
          <p:cNvSpPr txBox="1"/>
          <p:nvPr/>
        </p:nvSpPr>
        <p:spPr>
          <a:xfrm>
            <a:off x="6876256" y="5607261"/>
            <a:ext cx="1211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On/Off Switch</a:t>
            </a:r>
            <a:endParaRPr lang="fr-FR" sz="1400" dirty="0"/>
          </a:p>
        </p:txBody>
      </p:sp>
      <p:sp>
        <p:nvSpPr>
          <p:cNvPr id="51" name="ZoneTexte 50"/>
          <p:cNvSpPr txBox="1"/>
          <p:nvPr/>
        </p:nvSpPr>
        <p:spPr>
          <a:xfrm>
            <a:off x="5067774" y="3559601"/>
            <a:ext cx="9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LCD </a:t>
            </a:r>
            <a:r>
              <a:rPr lang="fr-FR" sz="1400" dirty="0" err="1" smtClean="0"/>
              <a:t>Screen</a:t>
            </a:r>
            <a:endParaRPr lang="fr-FR" sz="1400" dirty="0"/>
          </a:p>
        </p:txBody>
      </p:sp>
      <p:sp>
        <p:nvSpPr>
          <p:cNvPr id="57" name="ZoneTexte 56"/>
          <p:cNvSpPr txBox="1"/>
          <p:nvPr/>
        </p:nvSpPr>
        <p:spPr>
          <a:xfrm>
            <a:off x="6184641" y="2970602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0,8 cm</a:t>
            </a:r>
            <a:endParaRPr lang="fr-FR" sz="1400" dirty="0"/>
          </a:p>
        </p:txBody>
      </p:sp>
      <p:sp>
        <p:nvSpPr>
          <p:cNvPr id="58" name="ZoneTexte 57"/>
          <p:cNvSpPr txBox="1"/>
          <p:nvPr/>
        </p:nvSpPr>
        <p:spPr>
          <a:xfrm>
            <a:off x="3416303" y="4138007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0,9 cm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07032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roupe 524"/>
          <p:cNvGrpSpPr/>
          <p:nvPr/>
        </p:nvGrpSpPr>
        <p:grpSpPr>
          <a:xfrm>
            <a:off x="323528" y="2052430"/>
            <a:ext cx="2520000" cy="1800000"/>
            <a:chOff x="5966030" y="4869160"/>
            <a:chExt cx="2520000" cy="1800000"/>
          </a:xfrm>
        </p:grpSpPr>
        <p:grpSp>
          <p:nvGrpSpPr>
            <p:cNvPr id="526" name="Groupe 525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531" name="Rectangle 530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532" name="Groupe 531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960" name="Ellipse 95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1" name="Ellipse 96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2" name="Ellipse 96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3" name="Ellipse 96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4" name="Ellipse 96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5" name="Ellipse 96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6" name="Ellipse 96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7" name="Ellipse 96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8" name="Ellipse 96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9" name="Ellipse 96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0" name="Ellipse 96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1" name="Ellipse 97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2" name="Ellipse 97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3" name="Ellipse 97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4" name="Ellipse 97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5" name="Ellipse 97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6" name="Ellipse 97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7" name="Ellipse 97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8" name="Ellipse 97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9" name="Ellipse 97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0" name="Ellipse 97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1" name="Ellipse 98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2" name="Ellipse 98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3" name="Ellipse 98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3" name="Groupe 532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936" name="Ellipse 93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7" name="Ellipse 93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8" name="Ellipse 93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9" name="Ellipse 93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0" name="Ellipse 93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1" name="Ellipse 94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2" name="Ellipse 94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3" name="Ellipse 94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4" name="Ellipse 94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5" name="Ellipse 94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6" name="Ellipse 94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7" name="Ellipse 94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8" name="Ellipse 94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9" name="Ellipse 94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0" name="Ellipse 94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1" name="Ellipse 95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2" name="Ellipse 95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3" name="Ellipse 95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4" name="Ellipse 95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5" name="Ellipse 95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6" name="Ellipse 95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7" name="Ellipse 95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8" name="Ellipse 95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9" name="Ellipse 95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4" name="Groupe 533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912" name="Ellipse 91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3" name="Ellipse 91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4" name="Ellipse 91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5" name="Ellipse 91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6" name="Ellipse 91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7" name="Ellipse 91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8" name="Ellipse 91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9" name="Ellipse 91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0" name="Ellipse 91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1" name="Ellipse 92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2" name="Ellipse 92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3" name="Ellipse 92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4" name="Ellipse 92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5" name="Ellipse 92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6" name="Ellipse 92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7" name="Ellipse 92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8" name="Ellipse 92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9" name="Ellipse 92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0" name="Ellipse 92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1" name="Ellipse 93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2" name="Ellipse 93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3" name="Ellipse 93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4" name="Ellipse 93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5" name="Ellipse 93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5" name="Groupe 534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888" name="Ellipse 88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9" name="Ellipse 88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0" name="Ellipse 88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1" name="Ellipse 89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2" name="Ellipse 89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3" name="Ellipse 89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4" name="Ellipse 89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5" name="Ellipse 89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6" name="Ellipse 89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7" name="Ellipse 89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8" name="Ellipse 89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9" name="Ellipse 89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0" name="Ellipse 89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1" name="Ellipse 90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2" name="Ellipse 90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3" name="Ellipse 90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4" name="Ellipse 90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5" name="Ellipse 90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6" name="Ellipse 90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7" name="Ellipse 90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8" name="Ellipse 90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9" name="Ellipse 90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0" name="Ellipse 90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1" name="Ellipse 91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6" name="Groupe 535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864" name="Ellipse 86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5" name="Ellipse 86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6" name="Ellipse 86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7" name="Ellipse 86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8" name="Ellipse 86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9" name="Ellipse 86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0" name="Ellipse 86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1" name="Ellipse 87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2" name="Ellipse 87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3" name="Ellipse 87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4" name="Ellipse 87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5" name="Ellipse 87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6" name="Ellipse 87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7" name="Ellipse 87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8" name="Ellipse 87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9" name="Ellipse 87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0" name="Ellipse 87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1" name="Ellipse 88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2" name="Ellipse 88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3" name="Ellipse 88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4" name="Ellipse 88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5" name="Ellipse 88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6" name="Ellipse 88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7" name="Ellipse 88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7" name="Groupe 536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840" name="Ellipse 83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1" name="Ellipse 84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2" name="Ellipse 84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3" name="Ellipse 84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4" name="Ellipse 84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5" name="Ellipse 84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6" name="Ellipse 84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7" name="Ellipse 84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8" name="Ellipse 84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9" name="Ellipse 84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0" name="Ellipse 84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1" name="Ellipse 85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2" name="Ellipse 85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3" name="Ellipse 85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4" name="Ellipse 85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5" name="Ellipse 85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6" name="Ellipse 85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7" name="Ellipse 85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8" name="Ellipse 85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9" name="Ellipse 85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0" name="Ellipse 85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1" name="Ellipse 86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2" name="Ellipse 86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3" name="Ellipse 86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8" name="Groupe 537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816" name="Ellipse 81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7" name="Ellipse 81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8" name="Ellipse 81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9" name="Ellipse 81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0" name="Ellipse 81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1" name="Ellipse 82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2" name="Ellipse 82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3" name="Ellipse 82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4" name="Ellipse 82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5" name="Ellipse 82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6" name="Ellipse 82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7" name="Ellipse 82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8" name="Ellipse 82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9" name="Ellipse 82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0" name="Ellipse 82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1" name="Ellipse 83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2" name="Ellipse 83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3" name="Ellipse 83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4" name="Ellipse 83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5" name="Ellipse 83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6" name="Ellipse 83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7" name="Ellipse 83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8" name="Ellipse 83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9" name="Ellipse 83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9" name="Groupe 538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792" name="Ellipse 79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3" name="Ellipse 79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4" name="Ellipse 79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5" name="Ellipse 79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6" name="Ellipse 79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7" name="Ellipse 79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8" name="Ellipse 79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9" name="Ellipse 79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0" name="Ellipse 79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1" name="Ellipse 80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2" name="Ellipse 80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3" name="Ellipse 80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4" name="Ellipse 80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5" name="Ellipse 80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6" name="Ellipse 80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7" name="Ellipse 80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8" name="Ellipse 80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9" name="Ellipse 80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0" name="Ellipse 80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1" name="Ellipse 81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2" name="Ellipse 81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3" name="Ellipse 81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4" name="Ellipse 81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5" name="Ellipse 81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0" name="Groupe 539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768" name="Ellipse 76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9" name="Ellipse 76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0" name="Ellipse 76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1" name="Ellipse 77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2" name="Ellipse 77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3" name="Ellipse 77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4" name="Ellipse 77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5" name="Ellipse 77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6" name="Ellipse 77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7" name="Ellipse 77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8" name="Ellipse 77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9" name="Ellipse 77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0" name="Ellipse 77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1" name="Ellipse 78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2" name="Ellipse 78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3" name="Ellipse 78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4" name="Ellipse 78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5" name="Ellipse 78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6" name="Ellipse 78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7" name="Ellipse 78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8" name="Ellipse 78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9" name="Ellipse 78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0" name="Ellipse 78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1" name="Ellipse 79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1" name="Groupe 540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744" name="Ellipse 74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5" name="Ellipse 74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6" name="Ellipse 74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7" name="Ellipse 74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8" name="Ellipse 74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9" name="Ellipse 74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0" name="Ellipse 74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1" name="Ellipse 75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2" name="Ellipse 75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3" name="Ellipse 75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4" name="Ellipse 75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5" name="Ellipse 75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6" name="Ellipse 75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7" name="Ellipse 75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8" name="Ellipse 75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9" name="Ellipse 75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0" name="Ellipse 75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1" name="Ellipse 76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2" name="Ellipse 76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3" name="Ellipse 76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4" name="Ellipse 76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5" name="Ellipse 76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6" name="Ellipse 76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7" name="Ellipse 76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2" name="Groupe 541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720" name="Ellipse 71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1" name="Ellipse 72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2" name="Ellipse 72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3" name="Ellipse 72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4" name="Ellipse 72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5" name="Ellipse 72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6" name="Ellipse 72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7" name="Ellipse 72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8" name="Ellipse 72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9" name="Ellipse 72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0" name="Ellipse 72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1" name="Ellipse 73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2" name="Ellipse 73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3" name="Ellipse 73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4" name="Ellipse 73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5" name="Ellipse 73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6" name="Ellipse 73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7" name="Ellipse 73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8" name="Ellipse 73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9" name="Ellipse 73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0" name="Ellipse 73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1" name="Ellipse 74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2" name="Ellipse 74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3" name="Ellipse 74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3" name="Groupe 542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96" name="Ellipse 69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7" name="Ellipse 69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8" name="Ellipse 69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9" name="Ellipse 69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0" name="Ellipse 69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1" name="Ellipse 70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2" name="Ellipse 70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3" name="Ellipse 70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4" name="Ellipse 70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5" name="Ellipse 70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6" name="Ellipse 70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7" name="Ellipse 70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8" name="Ellipse 70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9" name="Ellipse 70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0" name="Ellipse 70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1" name="Ellipse 71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2" name="Ellipse 71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3" name="Ellipse 71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4" name="Ellipse 71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5" name="Ellipse 71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6" name="Ellipse 71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7" name="Ellipse 71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8" name="Ellipse 71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9" name="Ellipse 71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4" name="Groupe 543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672" name="Ellipse 67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3" name="Ellipse 67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4" name="Ellipse 67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5" name="Ellipse 67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6" name="Ellipse 67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7" name="Ellipse 67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8" name="Ellipse 67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9" name="Ellipse 67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0" name="Ellipse 67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1" name="Ellipse 68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2" name="Ellipse 68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3" name="Ellipse 68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4" name="Ellipse 68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5" name="Ellipse 68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6" name="Ellipse 68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7" name="Ellipse 68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8" name="Ellipse 68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9" name="Ellipse 68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0" name="Ellipse 68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1" name="Ellipse 69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2" name="Ellipse 69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3" name="Ellipse 69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4" name="Ellipse 69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5" name="Ellipse 69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5" name="Groupe 544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48" name="Ellipse 64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9" name="Ellipse 64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0" name="Ellipse 64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1" name="Ellipse 65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2" name="Ellipse 65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3" name="Ellipse 65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4" name="Ellipse 65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5" name="Ellipse 65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6" name="Ellipse 65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7" name="Ellipse 65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8" name="Ellipse 65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9" name="Ellipse 65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0" name="Ellipse 65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1" name="Ellipse 66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2" name="Ellipse 66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3" name="Ellipse 66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4" name="Ellipse 66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5" name="Ellipse 66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6" name="Ellipse 66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7" name="Ellipse 66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8" name="Ellipse 66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9" name="Ellipse 66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0" name="Ellipse 66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1" name="Ellipse 67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6" name="Groupe 545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624" name="Ellipse 62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5" name="Ellipse 62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6" name="Ellipse 62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7" name="Ellipse 62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8" name="Ellipse 62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9" name="Ellipse 62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0" name="Ellipse 62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1" name="Ellipse 63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2" name="Ellipse 63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3" name="Ellipse 63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4" name="Ellipse 63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5" name="Ellipse 63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6" name="Ellipse 63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7" name="Ellipse 63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8" name="Ellipse 63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9" name="Ellipse 63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0" name="Ellipse 63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1" name="Ellipse 64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2" name="Ellipse 64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3" name="Ellipse 64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4" name="Ellipse 64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5" name="Ellipse 64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6" name="Ellipse 64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7" name="Ellipse 64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7" name="Groupe 546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00" name="Ellipse 59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1" name="Ellipse 60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2" name="Ellipse 60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3" name="Ellipse 60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4" name="Ellipse 60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5" name="Ellipse 60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6" name="Ellipse 60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7" name="Ellipse 60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8" name="Ellipse 60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9" name="Ellipse 60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0" name="Ellipse 60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1" name="Ellipse 61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2" name="Ellipse 61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3" name="Ellipse 61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4" name="Ellipse 61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5" name="Ellipse 61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6" name="Ellipse 61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7" name="Ellipse 61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8" name="Ellipse 61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9" name="Ellipse 61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0" name="Ellipse 61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1" name="Ellipse 62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2" name="Ellipse 62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3" name="Ellipse 62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8" name="Groupe 547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576" name="Ellipse 57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7" name="Ellipse 57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8" name="Ellipse 57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9" name="Ellipse 57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0" name="Ellipse 57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1" name="Ellipse 58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2" name="Ellipse 58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3" name="Ellipse 58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4" name="Ellipse 58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5" name="Ellipse 58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6" name="Ellipse 58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7" name="Ellipse 58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8" name="Ellipse 58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9" name="Ellipse 58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0" name="Ellipse 58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1" name="Ellipse 59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2" name="Ellipse 59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3" name="Ellipse 59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4" name="Ellipse 59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5" name="Ellipse 59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6" name="Ellipse 59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7" name="Ellipse 59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8" name="Ellipse 59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9" name="Ellipse 59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9" name="Groupe 548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552" name="Ellipse 55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3" name="Ellipse 55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4" name="Ellipse 55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5" name="Ellipse 55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6" name="Ellipse 55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7" name="Ellipse 55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8" name="Ellipse 55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9" name="Ellipse 55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0" name="Ellipse 55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1" name="Ellipse 56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2" name="Ellipse 56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3" name="Ellipse 56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4" name="Ellipse 56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5" name="Ellipse 56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6" name="Ellipse 56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7" name="Ellipse 56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8" name="Ellipse 56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9" name="Ellipse 56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0" name="Ellipse 56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1" name="Ellipse 57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2" name="Ellipse 57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3" name="Ellipse 57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4" name="Ellipse 57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5" name="Ellipse 57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550" name="ZoneTexte 549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1" name="ZoneTexte 550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27" name="Ellipse 526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8" name="Ellipse 527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9" name="Ellipse 528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0" name="Ellipse 529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90" name="ZoneTexte 989"/>
          <p:cNvSpPr txBox="1"/>
          <p:nvPr/>
        </p:nvSpPr>
        <p:spPr>
          <a:xfrm>
            <a:off x="107504" y="108501"/>
            <a:ext cx="8744189" cy="8002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Projet FreecomRF433 – 07/2016 – R. BELLO &lt;github.com/</a:t>
            </a:r>
            <a:r>
              <a:rPr lang="fr-FR" dirty="0" err="1" smtClean="0"/>
              <a:t>rbello</a:t>
            </a:r>
            <a:r>
              <a:rPr lang="fr-FR" dirty="0" smtClean="0"/>
              <a:t>&gt; - </a:t>
            </a:r>
            <a:r>
              <a:rPr lang="fr-FR" dirty="0" err="1" smtClean="0"/>
              <a:t>Creative</a:t>
            </a:r>
            <a:r>
              <a:rPr lang="fr-FR" dirty="0" smtClean="0"/>
              <a:t> </a:t>
            </a:r>
            <a:r>
              <a:rPr lang="fr-FR" dirty="0" err="1" smtClean="0"/>
              <a:t>commons</a:t>
            </a:r>
            <a:r>
              <a:rPr lang="fr-FR" dirty="0" smtClean="0"/>
              <a:t> by-</a:t>
            </a:r>
            <a:r>
              <a:rPr lang="fr-FR" dirty="0" err="1" smtClean="0"/>
              <a:t>nd</a:t>
            </a:r>
            <a:endParaRPr lang="fr-FR" dirty="0"/>
          </a:p>
          <a:p>
            <a:r>
              <a:rPr lang="fr-FR" sz="2800" dirty="0" smtClean="0"/>
              <a:t>PCB </a:t>
            </a:r>
            <a:r>
              <a:rPr lang="fr-FR" sz="2800" dirty="0" err="1" smtClean="0"/>
              <a:t>welding</a:t>
            </a:r>
            <a:r>
              <a:rPr lang="fr-FR" sz="2800" dirty="0" smtClean="0"/>
              <a:t> and </a:t>
            </a:r>
            <a:r>
              <a:rPr lang="fr-FR" sz="2800" dirty="0" err="1" smtClean="0"/>
              <a:t>wiring</a:t>
            </a:r>
            <a:endParaRPr lang="fr-FR" sz="2800" dirty="0"/>
          </a:p>
        </p:txBody>
      </p:sp>
      <p:sp>
        <p:nvSpPr>
          <p:cNvPr id="2" name="Croix 1"/>
          <p:cNvSpPr/>
          <p:nvPr/>
        </p:nvSpPr>
        <p:spPr>
          <a:xfrm rot="18900000">
            <a:off x="453445" y="3649047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7" name="Croix 996"/>
          <p:cNvSpPr/>
          <p:nvPr/>
        </p:nvSpPr>
        <p:spPr>
          <a:xfrm rot="18900000">
            <a:off x="546465" y="3649137"/>
            <a:ext cx="150430" cy="150430"/>
          </a:xfrm>
          <a:prstGeom prst="plus">
            <a:avLst>
              <a:gd name="adj" fmla="val 4240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0" name="Croix 1019"/>
          <p:cNvSpPr/>
          <p:nvPr/>
        </p:nvSpPr>
        <p:spPr>
          <a:xfrm rot="18900000">
            <a:off x="635535" y="3649137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1" name="Croix 1020"/>
          <p:cNvSpPr/>
          <p:nvPr/>
        </p:nvSpPr>
        <p:spPr>
          <a:xfrm rot="18900000">
            <a:off x="725567" y="3649889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2" name="Croix 1021"/>
          <p:cNvSpPr/>
          <p:nvPr/>
        </p:nvSpPr>
        <p:spPr>
          <a:xfrm rot="18900000">
            <a:off x="825551" y="3649889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3" name="Croix 1022"/>
          <p:cNvSpPr/>
          <p:nvPr/>
        </p:nvSpPr>
        <p:spPr>
          <a:xfrm rot="18900000">
            <a:off x="921121" y="3649137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4" name="Croix 1023"/>
          <p:cNvSpPr/>
          <p:nvPr/>
        </p:nvSpPr>
        <p:spPr>
          <a:xfrm rot="18900000">
            <a:off x="1364483" y="3643951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5" name="Croix 1024"/>
          <p:cNvSpPr/>
          <p:nvPr/>
        </p:nvSpPr>
        <p:spPr>
          <a:xfrm rot="18900000">
            <a:off x="1454867" y="3643199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6" name="Croix 1025"/>
          <p:cNvSpPr/>
          <p:nvPr/>
        </p:nvSpPr>
        <p:spPr>
          <a:xfrm rot="18900000">
            <a:off x="1553283" y="3649137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Croix 1026"/>
          <p:cNvSpPr/>
          <p:nvPr/>
        </p:nvSpPr>
        <p:spPr>
          <a:xfrm rot="18900000">
            <a:off x="1647139" y="3647233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8" name="Croix 1027"/>
          <p:cNvSpPr/>
          <p:nvPr/>
        </p:nvSpPr>
        <p:spPr>
          <a:xfrm rot="18900000">
            <a:off x="1827535" y="3649889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9" name="Croix 1028"/>
          <p:cNvSpPr/>
          <p:nvPr/>
        </p:nvSpPr>
        <p:spPr>
          <a:xfrm rot="18900000">
            <a:off x="917839" y="3295787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0" name="Croix 1029"/>
          <p:cNvSpPr/>
          <p:nvPr/>
        </p:nvSpPr>
        <p:spPr>
          <a:xfrm rot="18900000">
            <a:off x="823563" y="3289849"/>
            <a:ext cx="150430" cy="150430"/>
          </a:xfrm>
          <a:prstGeom prst="plus">
            <a:avLst>
              <a:gd name="adj" fmla="val 4240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1" name="Croix 1030"/>
          <p:cNvSpPr/>
          <p:nvPr/>
        </p:nvSpPr>
        <p:spPr>
          <a:xfrm rot="18900000">
            <a:off x="735055" y="3289097"/>
            <a:ext cx="150430" cy="150430"/>
          </a:xfrm>
          <a:prstGeom prst="plus">
            <a:avLst>
              <a:gd name="adj" fmla="val 4240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2" name="Croix 1031"/>
          <p:cNvSpPr/>
          <p:nvPr/>
        </p:nvSpPr>
        <p:spPr>
          <a:xfrm rot="18900000">
            <a:off x="1563255" y="2479195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3" name="Croix 1032"/>
          <p:cNvSpPr/>
          <p:nvPr/>
        </p:nvSpPr>
        <p:spPr>
          <a:xfrm rot="18900000">
            <a:off x="1274471" y="2485885"/>
            <a:ext cx="150430" cy="150430"/>
          </a:xfrm>
          <a:prstGeom prst="plus">
            <a:avLst>
              <a:gd name="adj" fmla="val 4240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4" name="Croix 1033"/>
          <p:cNvSpPr/>
          <p:nvPr/>
        </p:nvSpPr>
        <p:spPr>
          <a:xfrm rot="18900000">
            <a:off x="1460805" y="2479947"/>
            <a:ext cx="150430" cy="150430"/>
          </a:xfrm>
          <a:prstGeom prst="plus">
            <a:avLst>
              <a:gd name="adj" fmla="val 424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5" name="Croix 1034"/>
          <p:cNvSpPr/>
          <p:nvPr/>
        </p:nvSpPr>
        <p:spPr>
          <a:xfrm rot="18900000">
            <a:off x="462039" y="2221605"/>
            <a:ext cx="150430" cy="150430"/>
          </a:xfrm>
          <a:prstGeom prst="plus">
            <a:avLst>
              <a:gd name="adj" fmla="val 4240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6" name="Croix 1035"/>
          <p:cNvSpPr/>
          <p:nvPr/>
        </p:nvSpPr>
        <p:spPr>
          <a:xfrm rot="18900000">
            <a:off x="462039" y="2305757"/>
            <a:ext cx="150430" cy="150430"/>
          </a:xfrm>
          <a:prstGeom prst="plus">
            <a:avLst>
              <a:gd name="adj" fmla="val 424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7" name="Croix 1036"/>
          <p:cNvSpPr/>
          <p:nvPr/>
        </p:nvSpPr>
        <p:spPr>
          <a:xfrm rot="18900000">
            <a:off x="462039" y="2119907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8" name="Croix 1037"/>
          <p:cNvSpPr/>
          <p:nvPr/>
        </p:nvSpPr>
        <p:spPr>
          <a:xfrm rot="18900000">
            <a:off x="2462981" y="2219469"/>
            <a:ext cx="150430" cy="150430"/>
          </a:xfrm>
          <a:prstGeom prst="plus">
            <a:avLst>
              <a:gd name="adj" fmla="val 424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9" name="Croix 1038"/>
          <p:cNvSpPr/>
          <p:nvPr/>
        </p:nvSpPr>
        <p:spPr>
          <a:xfrm rot="18900000">
            <a:off x="2464717" y="2314637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0" name="Croix 1039"/>
          <p:cNvSpPr/>
          <p:nvPr/>
        </p:nvSpPr>
        <p:spPr>
          <a:xfrm rot="18900000">
            <a:off x="2470327" y="2403475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1" name="Croix 1040"/>
          <p:cNvSpPr/>
          <p:nvPr/>
        </p:nvSpPr>
        <p:spPr>
          <a:xfrm rot="18900000">
            <a:off x="2475015" y="2495087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2" name="Croix 1041"/>
          <p:cNvSpPr/>
          <p:nvPr/>
        </p:nvSpPr>
        <p:spPr>
          <a:xfrm rot="18900000">
            <a:off x="2469022" y="2580229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3" name="Croix 1042"/>
          <p:cNvSpPr/>
          <p:nvPr/>
        </p:nvSpPr>
        <p:spPr>
          <a:xfrm rot="18900000">
            <a:off x="2471350" y="2669067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4" name="Croix 1043"/>
          <p:cNvSpPr/>
          <p:nvPr/>
        </p:nvSpPr>
        <p:spPr>
          <a:xfrm rot="18900000">
            <a:off x="2471350" y="2753435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5" name="Croix 1044"/>
          <p:cNvSpPr/>
          <p:nvPr/>
        </p:nvSpPr>
        <p:spPr>
          <a:xfrm rot="18900000">
            <a:off x="2475701" y="2845329"/>
            <a:ext cx="150430" cy="150430"/>
          </a:xfrm>
          <a:prstGeom prst="plus">
            <a:avLst>
              <a:gd name="adj" fmla="val 4240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6" name="Croix 1045"/>
          <p:cNvSpPr/>
          <p:nvPr/>
        </p:nvSpPr>
        <p:spPr>
          <a:xfrm rot="18900000">
            <a:off x="2475893" y="2931749"/>
            <a:ext cx="150430" cy="150430"/>
          </a:xfrm>
          <a:prstGeom prst="plus">
            <a:avLst>
              <a:gd name="adj" fmla="val 424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7" name="Croix 1046"/>
          <p:cNvSpPr/>
          <p:nvPr/>
        </p:nvSpPr>
        <p:spPr>
          <a:xfrm rot="18900000">
            <a:off x="2473650" y="3021671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8" name="Croix 1047"/>
          <p:cNvSpPr/>
          <p:nvPr/>
        </p:nvSpPr>
        <p:spPr>
          <a:xfrm rot="18900000">
            <a:off x="2464509" y="2119196"/>
            <a:ext cx="150430" cy="150430"/>
          </a:xfrm>
          <a:prstGeom prst="plus">
            <a:avLst>
              <a:gd name="adj" fmla="val 4240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9" name="Croix 1048"/>
          <p:cNvSpPr/>
          <p:nvPr/>
        </p:nvSpPr>
        <p:spPr>
          <a:xfrm rot="18900000">
            <a:off x="1911726" y="3024592"/>
            <a:ext cx="150430" cy="150430"/>
          </a:xfrm>
          <a:prstGeom prst="plus">
            <a:avLst>
              <a:gd name="adj" fmla="val 4240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0" name="Croix 1049"/>
          <p:cNvSpPr/>
          <p:nvPr/>
        </p:nvSpPr>
        <p:spPr>
          <a:xfrm rot="18900000">
            <a:off x="1920797" y="3198412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1" name="Croix 1050"/>
          <p:cNvSpPr/>
          <p:nvPr/>
        </p:nvSpPr>
        <p:spPr>
          <a:xfrm rot="18900000">
            <a:off x="1916934" y="3292389"/>
            <a:ext cx="150430" cy="150430"/>
          </a:xfrm>
          <a:prstGeom prst="plus">
            <a:avLst>
              <a:gd name="adj" fmla="val 4240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2" name="Groupe 1051"/>
          <p:cNvGrpSpPr/>
          <p:nvPr/>
        </p:nvGrpSpPr>
        <p:grpSpPr>
          <a:xfrm>
            <a:off x="3131840" y="2052430"/>
            <a:ext cx="2520000" cy="1800000"/>
            <a:chOff x="5966030" y="4869160"/>
            <a:chExt cx="2520000" cy="1800000"/>
          </a:xfrm>
        </p:grpSpPr>
        <p:grpSp>
          <p:nvGrpSpPr>
            <p:cNvPr id="1053" name="Groupe 1052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1058" name="Rectangle 1057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1059" name="Groupe 1058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487" name="Ellipse 148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8" name="Ellipse 148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9" name="Ellipse 148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0" name="Ellipse 148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1" name="Ellipse 149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2" name="Ellipse 149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3" name="Ellipse 149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4" name="Ellipse 149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5" name="Ellipse 149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6" name="Ellipse 149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7" name="Ellipse 149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8" name="Ellipse 149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9" name="Ellipse 149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0" name="Ellipse 149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1" name="Ellipse 150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2" name="Ellipse 150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3" name="Ellipse 150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4" name="Ellipse 150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5" name="Ellipse 150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6" name="Ellipse 150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7" name="Ellipse 150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8" name="Ellipse 150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9" name="Ellipse 150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0" name="Ellipse 150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0" name="Groupe 1059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463" name="Ellipse 146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4" name="Ellipse 146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5" name="Ellipse 146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6" name="Ellipse 146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7" name="Ellipse 146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8" name="Ellipse 146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9" name="Ellipse 146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0" name="Ellipse 146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1" name="Ellipse 147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2" name="Ellipse 147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3" name="Ellipse 147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4" name="Ellipse 147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5" name="Ellipse 147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6" name="Ellipse 147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7" name="Ellipse 147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8" name="Ellipse 147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9" name="Ellipse 147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0" name="Ellipse 147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1" name="Ellipse 148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2" name="Ellipse 148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3" name="Ellipse 148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4" name="Ellipse 148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5" name="Ellipse 148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6" name="Ellipse 148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1" name="Groupe 1060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439" name="Ellipse 143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0" name="Ellipse 143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1" name="Ellipse 144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2" name="Ellipse 144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3" name="Ellipse 144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4" name="Ellipse 144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5" name="Ellipse 144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6" name="Ellipse 144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7" name="Ellipse 144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8" name="Ellipse 144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9" name="Ellipse 144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0" name="Ellipse 144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1" name="Ellipse 145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2" name="Ellipse 145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3" name="Ellipse 145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4" name="Ellipse 145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5" name="Ellipse 145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6" name="Ellipse 145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7" name="Ellipse 145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8" name="Ellipse 145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9" name="Ellipse 145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0" name="Ellipse 145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1" name="Ellipse 146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2" name="Ellipse 146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2" name="Groupe 1061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415" name="Ellipse 141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6" name="Ellipse 141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7" name="Ellipse 141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8" name="Ellipse 141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9" name="Ellipse 141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0" name="Ellipse 141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1" name="Ellipse 142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2" name="Ellipse 142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3" name="Ellipse 142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4" name="Ellipse 142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5" name="Ellipse 142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6" name="Ellipse 142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7" name="Ellipse 142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8" name="Ellipse 142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9" name="Ellipse 142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0" name="Ellipse 142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1" name="Ellipse 143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2" name="Ellipse 143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3" name="Ellipse 143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4" name="Ellipse 143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5" name="Ellipse 143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6" name="Ellipse 143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7" name="Ellipse 143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8" name="Ellipse 143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3" name="Groupe 1062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391" name="Ellipse 139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2" name="Ellipse 139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3" name="Ellipse 139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4" name="Ellipse 139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5" name="Ellipse 139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6" name="Ellipse 139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7" name="Ellipse 139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8" name="Ellipse 139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9" name="Ellipse 139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0" name="Ellipse 139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1" name="Ellipse 140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2" name="Ellipse 140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3" name="Ellipse 140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4" name="Ellipse 140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5" name="Ellipse 140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6" name="Ellipse 140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7" name="Ellipse 140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8" name="Ellipse 140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9" name="Ellipse 140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0" name="Ellipse 140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1" name="Ellipse 141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2" name="Ellipse 141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3" name="Ellipse 141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4" name="Ellipse 141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4" name="Groupe 1063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367" name="Ellipse 136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8" name="Ellipse 136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9" name="Ellipse 136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0" name="Ellipse 136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1" name="Ellipse 137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2" name="Ellipse 137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3" name="Ellipse 137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4" name="Ellipse 137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5" name="Ellipse 137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6" name="Ellipse 137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7" name="Ellipse 137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8" name="Ellipse 137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9" name="Ellipse 137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0" name="Ellipse 137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1" name="Ellipse 138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2" name="Ellipse 138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3" name="Ellipse 138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4" name="Ellipse 138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5" name="Ellipse 138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6" name="Ellipse 138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7" name="Ellipse 138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8" name="Ellipse 138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9" name="Ellipse 138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0" name="Ellipse 138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5" name="Groupe 1064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343" name="Ellipse 134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4" name="Ellipse 134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5" name="Ellipse 134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6" name="Ellipse 134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7" name="Ellipse 134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8" name="Ellipse 134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9" name="Ellipse 134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0" name="Ellipse 134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1" name="Ellipse 135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2" name="Ellipse 135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3" name="Ellipse 135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4" name="Ellipse 135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5" name="Ellipse 135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6" name="Ellipse 135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7" name="Ellipse 135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8" name="Ellipse 135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9" name="Ellipse 135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0" name="Ellipse 135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1" name="Ellipse 136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2" name="Ellipse 136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3" name="Ellipse 136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4" name="Ellipse 136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5" name="Ellipse 136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6" name="Ellipse 136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6" name="Groupe 1065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319" name="Ellipse 131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0" name="Ellipse 131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1" name="Ellipse 132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2" name="Ellipse 132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3" name="Ellipse 132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4" name="Ellipse 132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5" name="Ellipse 132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6" name="Ellipse 132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7" name="Ellipse 132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8" name="Ellipse 132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9" name="Ellipse 132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0" name="Ellipse 132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1" name="Ellipse 133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2" name="Ellipse 133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3" name="Ellipse 133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4" name="Ellipse 133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5" name="Ellipse 133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6" name="Ellipse 133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7" name="Ellipse 133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8" name="Ellipse 133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9" name="Ellipse 133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0" name="Ellipse 133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1" name="Ellipse 134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2" name="Ellipse 134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7" name="Groupe 1066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95" name="Ellipse 129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6" name="Ellipse 129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7" name="Ellipse 129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8" name="Ellipse 129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9" name="Ellipse 129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0" name="Ellipse 129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1" name="Ellipse 130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2" name="Ellipse 130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3" name="Ellipse 130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4" name="Ellipse 130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5" name="Ellipse 130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6" name="Ellipse 130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7" name="Ellipse 130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8" name="Ellipse 130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9" name="Ellipse 130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0" name="Ellipse 130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1" name="Ellipse 131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2" name="Ellipse 131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3" name="Ellipse 131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4" name="Ellipse 131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5" name="Ellipse 131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6" name="Ellipse 131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7" name="Ellipse 131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8" name="Ellipse 131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8" name="Groupe 1067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71" name="Ellipse 127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2" name="Ellipse 127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3" name="Ellipse 127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4" name="Ellipse 127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5" name="Ellipse 127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6" name="Ellipse 127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7" name="Ellipse 127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8" name="Ellipse 127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9" name="Ellipse 127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0" name="Ellipse 127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1" name="Ellipse 128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2" name="Ellipse 128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3" name="Ellipse 128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4" name="Ellipse 128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5" name="Ellipse 128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6" name="Ellipse 128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7" name="Ellipse 128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8" name="Ellipse 128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9" name="Ellipse 128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0" name="Ellipse 128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1" name="Ellipse 129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2" name="Ellipse 129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3" name="Ellipse 129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4" name="Ellipse 129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9" name="Groupe 1068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47" name="Ellipse 12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8" name="Ellipse 12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9" name="Ellipse 12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0" name="Ellipse 12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1" name="Ellipse 12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2" name="Ellipse 12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3" name="Ellipse 12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4" name="Ellipse 12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5" name="Ellipse 12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6" name="Ellipse 12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7" name="Ellipse 12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8" name="Ellipse 12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9" name="Ellipse 12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0" name="Ellipse 12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1" name="Ellipse 12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2" name="Ellipse 12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3" name="Ellipse 12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4" name="Ellipse 12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5" name="Ellipse 12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6" name="Ellipse 12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7" name="Ellipse 12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8" name="Ellipse 12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9" name="Ellipse 12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0" name="Ellipse 12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70" name="Groupe 1069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23" name="Ellipse 122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4" name="Ellipse 122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5" name="Ellipse 122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6" name="Ellipse 122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7" name="Ellipse 122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8" name="Ellipse 122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9" name="Ellipse 122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0" name="Ellipse 122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1" name="Ellipse 123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2" name="Ellipse 123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3" name="Ellipse 123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4" name="Ellipse 123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5" name="Ellipse 123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6" name="Ellipse 123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7" name="Ellipse 123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8" name="Ellipse 123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9" name="Ellipse 123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0" name="Ellipse 123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1" name="Ellipse 124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2" name="Ellipse 124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3" name="Ellipse 124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4" name="Ellipse 124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5" name="Ellipse 124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6" name="Ellipse 124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71" name="Groupe 1070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199" name="Ellipse 119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0" name="Ellipse 119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1" name="Ellipse 120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2" name="Ellipse 120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3" name="Ellipse 120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4" name="Ellipse 120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5" name="Ellipse 120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6" name="Ellipse 120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7" name="Ellipse 120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8" name="Ellipse 120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9" name="Ellipse 120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0" name="Ellipse 120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1" name="Ellipse 121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2" name="Ellipse 121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3" name="Ellipse 121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4" name="Ellipse 121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5" name="Ellipse 121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6" name="Ellipse 121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7" name="Ellipse 121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8" name="Ellipse 121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9" name="Ellipse 121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0" name="Ellipse 121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1" name="Ellipse 122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2" name="Ellipse 122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72" name="Groupe 1071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175" name="Ellipse 117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6" name="Ellipse 117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7" name="Ellipse 117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8" name="Ellipse 117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9" name="Ellipse 117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0" name="Ellipse 117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1" name="Ellipse 118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2" name="Ellipse 118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3" name="Ellipse 118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4" name="Ellipse 118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5" name="Ellipse 118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6" name="Ellipse 118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7" name="Ellipse 118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8" name="Ellipse 118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9" name="Ellipse 118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0" name="Ellipse 118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1" name="Ellipse 119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2" name="Ellipse 119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3" name="Ellipse 119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4" name="Ellipse 119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5" name="Ellipse 119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6" name="Ellipse 119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7" name="Ellipse 119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8" name="Ellipse 119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73" name="Groupe 1072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151" name="Ellipse 115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2" name="Ellipse 115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3" name="Ellipse 115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4" name="Ellipse 115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5" name="Ellipse 115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6" name="Ellipse 115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7" name="Ellipse 115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8" name="Ellipse 115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9" name="Ellipse 115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0" name="Ellipse 115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1" name="Ellipse 116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2" name="Ellipse 116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3" name="Ellipse 116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4" name="Ellipse 116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5" name="Ellipse 116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6" name="Ellipse 116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7" name="Ellipse 116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8" name="Ellipse 116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9" name="Ellipse 116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0" name="Ellipse 116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1" name="Ellipse 117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2" name="Ellipse 117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3" name="Ellipse 117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4" name="Ellipse 117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74" name="Groupe 1073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127" name="Ellipse 112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8" name="Ellipse 112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9" name="Ellipse 112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0" name="Ellipse 112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1" name="Ellipse 113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2" name="Ellipse 113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3" name="Ellipse 113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4" name="Ellipse 113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5" name="Ellipse 113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6" name="Ellipse 113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7" name="Ellipse 113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8" name="Ellipse 113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9" name="Ellipse 113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0" name="Ellipse 113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1" name="Ellipse 114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2" name="Ellipse 114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3" name="Ellipse 114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4" name="Ellipse 114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5" name="Ellipse 114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6" name="Ellipse 114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7" name="Ellipse 114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8" name="Ellipse 114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9" name="Ellipse 114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0" name="Ellipse 114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75" name="Groupe 1074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103" name="Ellipse 110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4" name="Ellipse 110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5" name="Ellipse 110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6" name="Ellipse 110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7" name="Ellipse 110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8" name="Ellipse 110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9" name="Ellipse 110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0" name="Ellipse 110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1" name="Ellipse 111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2" name="Ellipse 111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3" name="Ellipse 111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4" name="Ellipse 111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5" name="Ellipse 111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6" name="Ellipse 111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7" name="Ellipse 111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8" name="Ellipse 111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9" name="Ellipse 111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0" name="Ellipse 111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1" name="Ellipse 112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2" name="Ellipse 112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3" name="Ellipse 112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4" name="Ellipse 112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5" name="Ellipse 112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6" name="Ellipse 112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76" name="Groupe 1075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1079" name="Ellipse 107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0" name="Ellipse 107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1" name="Ellipse 108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2" name="Ellipse 108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3" name="Ellipse 108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4" name="Ellipse 108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5" name="Ellipse 108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6" name="Ellipse 108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7" name="Ellipse 108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8" name="Ellipse 108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9" name="Ellipse 108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0" name="Ellipse 108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1" name="Ellipse 109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2" name="Ellipse 109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3" name="Ellipse 109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4" name="Ellipse 109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5" name="Ellipse 109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6" name="Ellipse 109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7" name="Ellipse 109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8" name="Ellipse 109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9" name="Ellipse 109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0" name="Ellipse 109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1" name="Ellipse 110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2" name="Ellipse 110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077" name="ZoneTexte 1076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8" name="ZoneTexte 1077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054" name="Ellipse 1053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5" name="Ellipse 1054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6" name="Ellipse 1055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7" name="Ellipse 1056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ZoneTexte 4"/>
          <p:cNvSpPr txBox="1"/>
          <p:nvPr/>
        </p:nvSpPr>
        <p:spPr>
          <a:xfrm>
            <a:off x="898778" y="4283804"/>
            <a:ext cx="186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Welded</a:t>
            </a:r>
            <a:r>
              <a:rPr lang="fr-FR" dirty="0" smtClean="0"/>
              <a:t> pins (top)</a:t>
            </a:r>
            <a:endParaRPr lang="fr-FR" dirty="0"/>
          </a:p>
        </p:txBody>
      </p:sp>
      <p:cxnSp>
        <p:nvCxnSpPr>
          <p:cNvPr id="17" name="Connecteur droit 16"/>
          <p:cNvCxnSpPr>
            <a:stCxn id="1259" idx="1"/>
          </p:cNvCxnSpPr>
          <p:nvPr/>
        </p:nvCxnSpPr>
        <p:spPr>
          <a:xfrm>
            <a:off x="3325746" y="3082979"/>
            <a:ext cx="14871" cy="6496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8" name="Connecteur droit 2037"/>
          <p:cNvCxnSpPr/>
          <p:nvPr/>
        </p:nvCxnSpPr>
        <p:spPr>
          <a:xfrm>
            <a:off x="3520033" y="3626049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9" name="Connecteur droit 2038"/>
          <p:cNvCxnSpPr/>
          <p:nvPr/>
        </p:nvCxnSpPr>
        <p:spPr>
          <a:xfrm>
            <a:off x="3428483" y="3623880"/>
            <a:ext cx="0" cy="108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0" name="Connecteur droit 2039"/>
          <p:cNvCxnSpPr/>
          <p:nvPr/>
        </p:nvCxnSpPr>
        <p:spPr>
          <a:xfrm>
            <a:off x="3703300" y="3627312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1" name="Connecteur droit 2040"/>
          <p:cNvCxnSpPr/>
          <p:nvPr/>
        </p:nvCxnSpPr>
        <p:spPr>
          <a:xfrm>
            <a:off x="4711412" y="3626523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2" name="Connecteur droit 2041"/>
          <p:cNvCxnSpPr/>
          <p:nvPr/>
        </p:nvCxnSpPr>
        <p:spPr>
          <a:xfrm>
            <a:off x="3793809" y="3624669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4" name="Connecteur droit 2043"/>
          <p:cNvCxnSpPr/>
          <p:nvPr/>
        </p:nvCxnSpPr>
        <p:spPr>
          <a:xfrm>
            <a:off x="3612791" y="3629166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5" name="Connecteur droit 2044"/>
          <p:cNvCxnSpPr/>
          <p:nvPr/>
        </p:nvCxnSpPr>
        <p:spPr>
          <a:xfrm>
            <a:off x="4252934" y="3629061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6" name="Connecteur droit 2045"/>
          <p:cNvCxnSpPr/>
          <p:nvPr/>
        </p:nvCxnSpPr>
        <p:spPr>
          <a:xfrm>
            <a:off x="4343443" y="3624669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7" name="Connecteur droit 2046"/>
          <p:cNvCxnSpPr/>
          <p:nvPr/>
        </p:nvCxnSpPr>
        <p:spPr>
          <a:xfrm>
            <a:off x="4436595" y="3629166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Connecteur droit 2047"/>
          <p:cNvCxnSpPr/>
          <p:nvPr/>
        </p:nvCxnSpPr>
        <p:spPr>
          <a:xfrm>
            <a:off x="4527104" y="3631809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Connecteur droit 2048"/>
          <p:cNvCxnSpPr/>
          <p:nvPr/>
        </p:nvCxnSpPr>
        <p:spPr>
          <a:xfrm>
            <a:off x="3703300" y="3354349"/>
            <a:ext cx="0" cy="108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" name="Connecteur droit 2049"/>
          <p:cNvCxnSpPr/>
          <p:nvPr/>
        </p:nvCxnSpPr>
        <p:spPr>
          <a:xfrm>
            <a:off x="3793809" y="3351706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Connecteur droit 2050"/>
          <p:cNvCxnSpPr/>
          <p:nvPr/>
        </p:nvCxnSpPr>
        <p:spPr>
          <a:xfrm>
            <a:off x="3612791" y="3351706"/>
            <a:ext cx="0" cy="10822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Connecteur droit 2051"/>
          <p:cNvCxnSpPr>
            <a:endCxn id="1254" idx="2"/>
          </p:cNvCxnSpPr>
          <p:nvPr/>
        </p:nvCxnSpPr>
        <p:spPr>
          <a:xfrm flipH="1">
            <a:off x="4692029" y="3095391"/>
            <a:ext cx="109105" cy="3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Connecteur droit 2052"/>
          <p:cNvCxnSpPr/>
          <p:nvPr/>
        </p:nvCxnSpPr>
        <p:spPr>
          <a:xfrm rot="5400000">
            <a:off x="4757594" y="3220301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Connecteur droit 2053"/>
          <p:cNvCxnSpPr/>
          <p:nvPr/>
        </p:nvCxnSpPr>
        <p:spPr>
          <a:xfrm rot="5400000">
            <a:off x="3384965" y="2146766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Connecteur droit 2054"/>
          <p:cNvCxnSpPr/>
          <p:nvPr/>
        </p:nvCxnSpPr>
        <p:spPr>
          <a:xfrm rot="5400000">
            <a:off x="3385890" y="2236886"/>
            <a:ext cx="0" cy="108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Connecteur droit 2055"/>
          <p:cNvCxnSpPr/>
          <p:nvPr/>
        </p:nvCxnSpPr>
        <p:spPr>
          <a:xfrm rot="5400000">
            <a:off x="3385890" y="2326549"/>
            <a:ext cx="0" cy="10822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Connecteur droit 2056"/>
          <p:cNvCxnSpPr>
            <a:endCxn id="1343" idx="4"/>
          </p:cNvCxnSpPr>
          <p:nvPr/>
        </p:nvCxnSpPr>
        <p:spPr>
          <a:xfrm flipH="1">
            <a:off x="4435718" y="2550245"/>
            <a:ext cx="898" cy="20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Connecteur droit 2057"/>
          <p:cNvCxnSpPr/>
          <p:nvPr/>
        </p:nvCxnSpPr>
        <p:spPr>
          <a:xfrm>
            <a:off x="4162708" y="2550780"/>
            <a:ext cx="0" cy="108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Connecteur droit 2058"/>
          <p:cNvCxnSpPr/>
          <p:nvPr/>
        </p:nvCxnSpPr>
        <p:spPr>
          <a:xfrm>
            <a:off x="4343422" y="2550780"/>
            <a:ext cx="0" cy="10822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Connecteur droit 2059"/>
          <p:cNvCxnSpPr/>
          <p:nvPr/>
        </p:nvCxnSpPr>
        <p:spPr>
          <a:xfrm rot="5400000">
            <a:off x="5395237" y="2323763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Connecteur droit 2060"/>
          <p:cNvCxnSpPr/>
          <p:nvPr/>
        </p:nvCxnSpPr>
        <p:spPr>
          <a:xfrm rot="5400000">
            <a:off x="5390617" y="2414068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Connecteur droit 2061"/>
          <p:cNvCxnSpPr/>
          <p:nvPr/>
        </p:nvCxnSpPr>
        <p:spPr>
          <a:xfrm rot="5400000">
            <a:off x="5386602" y="2507262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Connecteur droit 2062"/>
          <p:cNvCxnSpPr/>
          <p:nvPr/>
        </p:nvCxnSpPr>
        <p:spPr>
          <a:xfrm rot="5400000">
            <a:off x="5394148" y="2593395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Connecteur droit 2063"/>
          <p:cNvCxnSpPr/>
          <p:nvPr/>
        </p:nvCxnSpPr>
        <p:spPr>
          <a:xfrm rot="5400000">
            <a:off x="5387990" y="2683058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Connecteur droit 2064"/>
          <p:cNvCxnSpPr/>
          <p:nvPr/>
        </p:nvCxnSpPr>
        <p:spPr>
          <a:xfrm rot="5400000">
            <a:off x="5387990" y="2774108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Connecteur droit 2065"/>
          <p:cNvCxnSpPr/>
          <p:nvPr/>
        </p:nvCxnSpPr>
        <p:spPr>
          <a:xfrm rot="5400000">
            <a:off x="5395052" y="2236886"/>
            <a:ext cx="0" cy="10822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Connecteur droit 2066"/>
          <p:cNvCxnSpPr/>
          <p:nvPr/>
        </p:nvCxnSpPr>
        <p:spPr>
          <a:xfrm rot="5400000">
            <a:off x="5395052" y="2953434"/>
            <a:ext cx="0" cy="10822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Connecteur droit 2067"/>
          <p:cNvCxnSpPr/>
          <p:nvPr/>
        </p:nvCxnSpPr>
        <p:spPr>
          <a:xfrm rot="5400000">
            <a:off x="5395052" y="2143692"/>
            <a:ext cx="0" cy="10822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Connecteur droit 2068"/>
          <p:cNvCxnSpPr/>
          <p:nvPr/>
        </p:nvCxnSpPr>
        <p:spPr>
          <a:xfrm rot="5400000">
            <a:off x="5395052" y="2863771"/>
            <a:ext cx="0" cy="10822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Connecteur droit 2069"/>
          <p:cNvCxnSpPr/>
          <p:nvPr/>
        </p:nvCxnSpPr>
        <p:spPr>
          <a:xfrm rot="5400000">
            <a:off x="5401209" y="3043616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1" name="ZoneTexte 2070"/>
          <p:cNvSpPr txBox="1"/>
          <p:nvPr/>
        </p:nvSpPr>
        <p:spPr>
          <a:xfrm>
            <a:off x="3345903" y="422282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Connected</a:t>
            </a:r>
            <a:r>
              <a:rPr lang="fr-FR" dirty="0" smtClean="0"/>
              <a:t> </a:t>
            </a:r>
            <a:r>
              <a:rPr lang="fr-FR" dirty="0" err="1" smtClean="0"/>
              <a:t>holes</a:t>
            </a:r>
            <a:r>
              <a:rPr lang="fr-FR" dirty="0" smtClean="0"/>
              <a:t> by </a:t>
            </a:r>
            <a:r>
              <a:rPr lang="fr-FR" dirty="0" err="1" smtClean="0"/>
              <a:t>welding</a:t>
            </a:r>
            <a:r>
              <a:rPr lang="fr-FR" dirty="0" smtClean="0"/>
              <a:t> (top)</a:t>
            </a:r>
            <a:endParaRPr lang="fr-FR" dirty="0"/>
          </a:p>
        </p:txBody>
      </p:sp>
      <p:grpSp>
        <p:nvGrpSpPr>
          <p:cNvPr id="2072" name="Groupe 2071"/>
          <p:cNvGrpSpPr/>
          <p:nvPr/>
        </p:nvGrpSpPr>
        <p:grpSpPr>
          <a:xfrm>
            <a:off x="5967682" y="2046881"/>
            <a:ext cx="2520000" cy="1800000"/>
            <a:chOff x="5966030" y="4869160"/>
            <a:chExt cx="2520000" cy="1800000"/>
          </a:xfrm>
        </p:grpSpPr>
        <p:grpSp>
          <p:nvGrpSpPr>
            <p:cNvPr id="2073" name="Groupe 2072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2078" name="Rectangle 2077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2079" name="Groupe 2078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507" name="Ellipse 250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8" name="Ellipse 250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9" name="Ellipse 250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0" name="Ellipse 250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1" name="Ellipse 251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2" name="Ellipse 251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3" name="Ellipse 251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4" name="Ellipse 251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5" name="Ellipse 251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6" name="Ellipse 251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7" name="Ellipse 251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8" name="Ellipse 251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9" name="Ellipse 251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0" name="Ellipse 251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1" name="Ellipse 252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2" name="Ellipse 252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3" name="Ellipse 252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4" name="Ellipse 252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5" name="Ellipse 252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6" name="Ellipse 252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7" name="Ellipse 252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8" name="Ellipse 252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9" name="Ellipse 252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0" name="Ellipse 252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0" name="Groupe 2079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83" name="Ellipse 248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4" name="Ellipse 248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5" name="Ellipse 248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6" name="Ellipse 248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7" name="Ellipse 248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8" name="Ellipse 248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9" name="Ellipse 248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0" name="Ellipse 248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1" name="Ellipse 249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2" name="Ellipse 249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3" name="Ellipse 249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4" name="Ellipse 249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5" name="Ellipse 249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6" name="Ellipse 249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7" name="Ellipse 249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8" name="Ellipse 249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9" name="Ellipse 249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0" name="Ellipse 249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1" name="Ellipse 250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2" name="Ellipse 250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3" name="Ellipse 250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4" name="Ellipse 250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5" name="Ellipse 250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6" name="Ellipse 250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1" name="Groupe 2080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59" name="Ellipse 245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0" name="Ellipse 245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1" name="Ellipse 246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2" name="Ellipse 246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3" name="Ellipse 246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4" name="Ellipse 246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5" name="Ellipse 246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6" name="Ellipse 246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7" name="Ellipse 246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8" name="Ellipse 246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9" name="Ellipse 246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0" name="Ellipse 246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1" name="Ellipse 247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2" name="Ellipse 247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3" name="Ellipse 247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4" name="Ellipse 247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5" name="Ellipse 247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6" name="Ellipse 247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7" name="Ellipse 247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8" name="Ellipse 247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9" name="Ellipse 247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0" name="Ellipse 247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1" name="Ellipse 248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2" name="Ellipse 248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2" name="Groupe 2081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35" name="Ellipse 243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6" name="Ellipse 243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7" name="Ellipse 243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8" name="Ellipse 243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9" name="Ellipse 243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0" name="Ellipse 243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1" name="Ellipse 244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2" name="Ellipse 244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3" name="Ellipse 244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4" name="Ellipse 244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5" name="Ellipse 244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6" name="Ellipse 244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7" name="Ellipse 244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8" name="Ellipse 244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9" name="Ellipse 244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0" name="Ellipse 244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1" name="Ellipse 245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2" name="Ellipse 245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3" name="Ellipse 245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4" name="Ellipse 245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5" name="Ellipse 245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6" name="Ellipse 245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7" name="Ellipse 245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8" name="Ellipse 245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3" name="Groupe 2082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11" name="Ellipse 241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2" name="Ellipse 241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3" name="Ellipse 241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4" name="Ellipse 241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5" name="Ellipse 241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6" name="Ellipse 241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7" name="Ellipse 241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8" name="Ellipse 241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9" name="Ellipse 241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0" name="Ellipse 241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1" name="Ellipse 242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2" name="Ellipse 242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3" name="Ellipse 242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4" name="Ellipse 242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5" name="Ellipse 242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6" name="Ellipse 242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7" name="Ellipse 242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8" name="Ellipse 242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9" name="Ellipse 242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0" name="Ellipse 242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1" name="Ellipse 243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2" name="Ellipse 243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3" name="Ellipse 243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4" name="Ellipse 243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4" name="Groupe 2083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387" name="Ellipse 238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8" name="Ellipse 238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9" name="Ellipse 238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0" name="Ellipse 238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1" name="Ellipse 239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2" name="Ellipse 239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3" name="Ellipse 239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4" name="Ellipse 239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5" name="Ellipse 239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6" name="Ellipse 239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7" name="Ellipse 239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8" name="Ellipse 239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9" name="Ellipse 239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0" name="Ellipse 239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1" name="Ellipse 240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2" name="Ellipse 240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3" name="Ellipse 240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4" name="Ellipse 240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5" name="Ellipse 240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6" name="Ellipse 240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7" name="Ellipse 240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8" name="Ellipse 240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9" name="Ellipse 240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0" name="Ellipse 240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5" name="Groupe 2084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363" name="Ellipse 236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4" name="Ellipse 236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5" name="Ellipse 236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6" name="Ellipse 236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7" name="Ellipse 236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8" name="Ellipse 236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9" name="Ellipse 236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0" name="Ellipse 236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1" name="Ellipse 237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2" name="Ellipse 237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3" name="Ellipse 237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4" name="Ellipse 237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5" name="Ellipse 237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6" name="Ellipse 237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7" name="Ellipse 237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8" name="Ellipse 237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9" name="Ellipse 237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0" name="Ellipse 237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1" name="Ellipse 238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2" name="Ellipse 238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3" name="Ellipse 238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4" name="Ellipse 238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5" name="Ellipse 238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6" name="Ellipse 238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6" name="Groupe 2085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339" name="Ellipse 233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0" name="Ellipse 233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1" name="Ellipse 234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2" name="Ellipse 234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3" name="Ellipse 234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4" name="Ellipse 234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5" name="Ellipse 234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6" name="Ellipse 234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7" name="Ellipse 234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8" name="Ellipse 234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9" name="Ellipse 234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0" name="Ellipse 234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1" name="Ellipse 235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2" name="Ellipse 235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3" name="Ellipse 235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4" name="Ellipse 235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5" name="Ellipse 235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6" name="Ellipse 235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7" name="Ellipse 235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8" name="Ellipse 235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9" name="Ellipse 235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0" name="Ellipse 235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1" name="Ellipse 236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2" name="Ellipse 236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7" name="Groupe 2086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315" name="Ellipse 231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6" name="Ellipse 231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7" name="Ellipse 231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8" name="Ellipse 231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9" name="Ellipse 231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0" name="Ellipse 231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1" name="Ellipse 232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2" name="Ellipse 232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3" name="Ellipse 232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4" name="Ellipse 232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5" name="Ellipse 232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6" name="Ellipse 232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7" name="Ellipse 232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8" name="Ellipse 232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9" name="Ellipse 232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0" name="Ellipse 232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1" name="Ellipse 233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2" name="Ellipse 233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3" name="Ellipse 233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4" name="Ellipse 233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5" name="Ellipse 233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6" name="Ellipse 233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7" name="Ellipse 233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8" name="Ellipse 233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8" name="Groupe 2087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91" name="Ellipse 229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2" name="Ellipse 229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3" name="Ellipse 229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4" name="Ellipse 229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5" name="Ellipse 229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6" name="Ellipse 229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7" name="Ellipse 229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8" name="Ellipse 229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9" name="Ellipse 229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0" name="Ellipse 229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1" name="Ellipse 230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2" name="Ellipse 230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3" name="Ellipse 230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4" name="Ellipse 230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5" name="Ellipse 230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6" name="Ellipse 230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7" name="Ellipse 230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8" name="Ellipse 230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9" name="Ellipse 230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0" name="Ellipse 230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1" name="Ellipse 231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2" name="Ellipse 231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3" name="Ellipse 231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4" name="Ellipse 231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9" name="Groupe 2088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67" name="Ellipse 226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8" name="Ellipse 226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9" name="Ellipse 226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0" name="Ellipse 226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1" name="Ellipse 227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2" name="Ellipse 227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3" name="Ellipse 227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4" name="Ellipse 227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5" name="Ellipse 227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6" name="Ellipse 227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7" name="Ellipse 227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8" name="Ellipse 227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9" name="Ellipse 227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0" name="Ellipse 227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1" name="Ellipse 228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2" name="Ellipse 228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3" name="Ellipse 228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4" name="Ellipse 228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5" name="Ellipse 228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6" name="Ellipse 228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7" name="Ellipse 228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8" name="Ellipse 228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9" name="Ellipse 228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0" name="Ellipse 228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90" name="Groupe 2089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43" name="Ellipse 224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4" name="Ellipse 224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5" name="Ellipse 224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6" name="Ellipse 224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7" name="Ellipse 224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8" name="Ellipse 224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9" name="Ellipse 224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0" name="Ellipse 224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1" name="Ellipse 225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2" name="Ellipse 225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3" name="Ellipse 225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4" name="Ellipse 225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5" name="Ellipse 225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6" name="Ellipse 225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7" name="Ellipse 225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8" name="Ellipse 225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9" name="Ellipse 225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0" name="Ellipse 225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1" name="Ellipse 226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2" name="Ellipse 226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3" name="Ellipse 226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4" name="Ellipse 226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5" name="Ellipse 226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6" name="Ellipse 226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91" name="Groupe 2090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19" name="Ellipse 221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0" name="Ellipse 221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1" name="Ellipse 222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2" name="Ellipse 222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3" name="Ellipse 222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4" name="Ellipse 222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5" name="Ellipse 222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6" name="Ellipse 222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7" name="Ellipse 222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8" name="Ellipse 222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9" name="Ellipse 222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0" name="Ellipse 222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1" name="Ellipse 223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2" name="Ellipse 223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3" name="Ellipse 223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4" name="Ellipse 223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5" name="Ellipse 223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6" name="Ellipse 223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7" name="Ellipse 223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8" name="Ellipse 223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9" name="Ellipse 223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0" name="Ellipse 223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1" name="Ellipse 224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2" name="Ellipse 224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92" name="Groupe 2091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195" name="Ellipse 219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6" name="Ellipse 219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7" name="Ellipse 219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8" name="Ellipse 219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9" name="Ellipse 219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0" name="Ellipse 219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1" name="Ellipse 220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2" name="Ellipse 220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3" name="Ellipse 220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4" name="Ellipse 220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5" name="Ellipse 220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6" name="Ellipse 220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7" name="Ellipse 220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8" name="Ellipse 220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9" name="Ellipse 220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0" name="Ellipse 220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1" name="Ellipse 221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2" name="Ellipse 221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3" name="Ellipse 221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4" name="Ellipse 221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5" name="Ellipse 221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6" name="Ellipse 221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7" name="Ellipse 221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8" name="Ellipse 221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93" name="Groupe 2092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171" name="Ellipse 217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2" name="Ellipse 217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3" name="Ellipse 217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4" name="Ellipse 217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5" name="Ellipse 217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6" name="Ellipse 217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7" name="Ellipse 217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8" name="Ellipse 217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9" name="Ellipse 217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0" name="Ellipse 217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1" name="Ellipse 218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2" name="Ellipse 218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3" name="Ellipse 218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4" name="Ellipse 218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5" name="Ellipse 218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6" name="Ellipse 218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7" name="Ellipse 218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8" name="Ellipse 218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9" name="Ellipse 218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0" name="Ellipse 218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1" name="Ellipse 219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2" name="Ellipse 219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3" name="Ellipse 219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4" name="Ellipse 219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94" name="Groupe 2093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147" name="Ellipse 21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8" name="Ellipse 21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9" name="Ellipse 21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0" name="Ellipse 21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1" name="Ellipse 21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2" name="Ellipse 21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3" name="Ellipse 21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4" name="Ellipse 21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5" name="Ellipse 21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6" name="Ellipse 21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7" name="Ellipse 21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8" name="Ellipse 21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9" name="Ellipse 21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0" name="Ellipse 21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1" name="Ellipse 21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2" name="Ellipse 21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3" name="Ellipse 21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4" name="Ellipse 21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5" name="Ellipse 21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6" name="Ellipse 21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7" name="Ellipse 21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8" name="Ellipse 21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9" name="Ellipse 21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0" name="Ellipse 21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95" name="Groupe 2094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123" name="Ellipse 212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4" name="Ellipse 212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5" name="Ellipse 212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6" name="Ellipse 212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7" name="Ellipse 212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8" name="Ellipse 212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9" name="Ellipse 212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0" name="Ellipse 212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1" name="Ellipse 213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2" name="Ellipse 213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3" name="Ellipse 213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4" name="Ellipse 213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5" name="Ellipse 213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6" name="Ellipse 213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7" name="Ellipse 213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8" name="Ellipse 213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9" name="Ellipse 213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0" name="Ellipse 213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1" name="Ellipse 214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2" name="Ellipse 214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3" name="Ellipse 214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4" name="Ellipse 214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5" name="Ellipse 214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6" name="Ellipse 214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96" name="Groupe 2095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2099" name="Ellipse 209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0" name="Ellipse 209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1" name="Ellipse 210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2" name="Ellipse 210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3" name="Ellipse 210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4" name="Ellipse 210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5" name="Ellipse 210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6" name="Ellipse 210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7" name="Ellipse 210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8" name="Ellipse 210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9" name="Ellipse 210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0" name="Ellipse 210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1" name="Ellipse 211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2" name="Ellipse 211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3" name="Ellipse 211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4" name="Ellipse 211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5" name="Ellipse 211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6" name="Ellipse 211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7" name="Ellipse 211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8" name="Ellipse 211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9" name="Ellipse 211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0" name="Ellipse 211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1" name="Ellipse 212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2" name="Ellipse 212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097" name="ZoneTexte 2096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98" name="ZoneTexte 2097"/>
              <p:cNvSpPr txBox="1"/>
              <p:nvPr/>
            </p:nvSpPr>
            <p:spPr>
              <a:xfrm>
                <a:off x="5537967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74" name="Ellipse 2073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75" name="Ellipse 2074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76" name="Ellipse 2075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77" name="Ellipse 2076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533" name="Connecteur droit 2532"/>
          <p:cNvCxnSpPr>
            <a:endCxn id="2159" idx="1"/>
          </p:cNvCxnSpPr>
          <p:nvPr/>
        </p:nvCxnSpPr>
        <p:spPr>
          <a:xfrm flipH="1" flipV="1">
            <a:off x="6161588" y="3525180"/>
            <a:ext cx="195314" cy="93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4" name="Connecteur droit 2533"/>
          <p:cNvCxnSpPr>
            <a:endCxn id="2281" idx="7"/>
          </p:cNvCxnSpPr>
          <p:nvPr/>
        </p:nvCxnSpPr>
        <p:spPr>
          <a:xfrm flipV="1">
            <a:off x="6259245" y="3077430"/>
            <a:ext cx="293547" cy="5680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5" name="Connecteur droit 2534"/>
          <p:cNvCxnSpPr>
            <a:endCxn id="2183" idx="1"/>
          </p:cNvCxnSpPr>
          <p:nvPr/>
        </p:nvCxnSpPr>
        <p:spPr>
          <a:xfrm flipH="1" flipV="1">
            <a:off x="6161588" y="3435630"/>
            <a:ext cx="378580" cy="183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3" name="Connecteur droit 2542"/>
          <p:cNvCxnSpPr>
            <a:stCxn id="2282" idx="7"/>
          </p:cNvCxnSpPr>
          <p:nvPr/>
        </p:nvCxnSpPr>
        <p:spPr>
          <a:xfrm flipH="1">
            <a:off x="6539142" y="3077430"/>
            <a:ext cx="196524" cy="3795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4" name="Connecteur droit 2543"/>
          <p:cNvCxnSpPr>
            <a:stCxn id="2207" idx="1"/>
          </p:cNvCxnSpPr>
          <p:nvPr/>
        </p:nvCxnSpPr>
        <p:spPr>
          <a:xfrm>
            <a:off x="6161588" y="3346080"/>
            <a:ext cx="468063" cy="10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6" name="Connecteur droit 2545"/>
          <p:cNvCxnSpPr>
            <a:stCxn id="2274" idx="6"/>
            <a:endCxn id="2283" idx="2"/>
          </p:cNvCxnSpPr>
          <p:nvPr/>
        </p:nvCxnSpPr>
        <p:spPr>
          <a:xfrm flipH="1">
            <a:off x="6887812" y="3090158"/>
            <a:ext cx="6760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7" name="Connecteur droit 2546"/>
          <p:cNvCxnSpPr>
            <a:stCxn id="2255" idx="2"/>
          </p:cNvCxnSpPr>
          <p:nvPr/>
        </p:nvCxnSpPr>
        <p:spPr>
          <a:xfrm>
            <a:off x="6156316" y="3179708"/>
            <a:ext cx="1384037" cy="868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8" name="Connecteur droit 2547"/>
          <p:cNvCxnSpPr>
            <a:stCxn id="2525" idx="1"/>
            <a:endCxn id="2363" idx="5"/>
          </p:cNvCxnSpPr>
          <p:nvPr/>
        </p:nvCxnSpPr>
        <p:spPr>
          <a:xfrm>
            <a:off x="6253025" y="2181930"/>
            <a:ext cx="1031263" cy="5627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9" name="Connecteur droit 2548"/>
          <p:cNvCxnSpPr>
            <a:endCxn id="2287" idx="5"/>
          </p:cNvCxnSpPr>
          <p:nvPr/>
        </p:nvCxnSpPr>
        <p:spPr>
          <a:xfrm>
            <a:off x="6259245" y="2262982"/>
            <a:ext cx="384984" cy="8399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2" name="Connecteur droit 2551"/>
          <p:cNvCxnSpPr>
            <a:stCxn id="2288" idx="3"/>
            <a:endCxn id="2409" idx="7"/>
          </p:cNvCxnSpPr>
          <p:nvPr/>
        </p:nvCxnSpPr>
        <p:spPr>
          <a:xfrm flipV="1">
            <a:off x="6801647" y="2629680"/>
            <a:ext cx="208330" cy="4732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4" name="Connecteur droit 2553"/>
          <p:cNvCxnSpPr>
            <a:stCxn id="2142" idx="2"/>
            <a:endCxn id="2470" idx="7"/>
          </p:cNvCxnSpPr>
          <p:nvPr/>
        </p:nvCxnSpPr>
        <p:spPr>
          <a:xfrm flipV="1">
            <a:off x="6430627" y="2361030"/>
            <a:ext cx="1859458" cy="126642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5" name="Connecteur droit 2554"/>
          <p:cNvCxnSpPr>
            <a:stCxn id="2143" idx="3"/>
            <a:endCxn id="2446" idx="0"/>
          </p:cNvCxnSpPr>
          <p:nvPr/>
        </p:nvCxnSpPr>
        <p:spPr>
          <a:xfrm flipV="1">
            <a:off x="6618773" y="2445308"/>
            <a:ext cx="1658584" cy="119487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6" name="Connecteur droit 2555"/>
          <p:cNvCxnSpPr>
            <a:stCxn id="2140" idx="4"/>
            <a:endCxn id="2422" idx="0"/>
          </p:cNvCxnSpPr>
          <p:nvPr/>
        </p:nvCxnSpPr>
        <p:spPr>
          <a:xfrm flipV="1">
            <a:off x="7088686" y="2534858"/>
            <a:ext cx="1188671" cy="11106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7" name="Connecteur droit 2556"/>
          <p:cNvCxnSpPr>
            <a:stCxn id="2146" idx="3"/>
            <a:endCxn id="2398" idx="6"/>
          </p:cNvCxnSpPr>
          <p:nvPr/>
        </p:nvCxnSpPr>
        <p:spPr>
          <a:xfrm flipV="1">
            <a:off x="7167395" y="2642408"/>
            <a:ext cx="1127962" cy="99777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8" name="Connecteur droit 2557"/>
          <p:cNvCxnSpPr>
            <a:stCxn id="2123" idx="3"/>
          </p:cNvCxnSpPr>
          <p:nvPr/>
        </p:nvCxnSpPr>
        <p:spPr>
          <a:xfrm flipV="1">
            <a:off x="7258832" y="2720796"/>
            <a:ext cx="1036525" cy="9193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9" name="Connecteur droit 2558"/>
          <p:cNvCxnSpPr>
            <a:stCxn id="2129" idx="2"/>
          </p:cNvCxnSpPr>
          <p:nvPr/>
        </p:nvCxnSpPr>
        <p:spPr>
          <a:xfrm flipV="1">
            <a:off x="7344997" y="2814173"/>
            <a:ext cx="950360" cy="81328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" name="Connecteur droit 2559"/>
          <p:cNvCxnSpPr>
            <a:stCxn id="2477" idx="2"/>
            <a:endCxn id="2494" idx="6"/>
          </p:cNvCxnSpPr>
          <p:nvPr/>
        </p:nvCxnSpPr>
        <p:spPr>
          <a:xfrm flipV="1">
            <a:off x="6247753" y="2284208"/>
            <a:ext cx="2047604" cy="8955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1" name="Connecteur droit 2560"/>
          <p:cNvCxnSpPr>
            <a:stCxn id="2410" idx="1"/>
            <a:endCxn id="2302" idx="6"/>
          </p:cNvCxnSpPr>
          <p:nvPr/>
        </p:nvCxnSpPr>
        <p:spPr>
          <a:xfrm>
            <a:off x="7167395" y="2629680"/>
            <a:ext cx="1127962" cy="37092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2" name="Connecteur droit 2561"/>
          <p:cNvCxnSpPr>
            <a:stCxn id="2340" idx="2"/>
            <a:endCxn id="2518" idx="7"/>
          </p:cNvCxnSpPr>
          <p:nvPr/>
        </p:nvCxnSpPr>
        <p:spPr>
          <a:xfrm flipV="1">
            <a:off x="7436434" y="2181930"/>
            <a:ext cx="853651" cy="63957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3" name="Connecteur droit 2562"/>
          <p:cNvCxnSpPr/>
          <p:nvPr/>
        </p:nvCxnSpPr>
        <p:spPr>
          <a:xfrm flipH="1" flipV="1">
            <a:off x="6449713" y="3442793"/>
            <a:ext cx="959662" cy="57531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7" name="Connecteur droit 2576"/>
          <p:cNvCxnSpPr/>
          <p:nvPr/>
        </p:nvCxnSpPr>
        <p:spPr>
          <a:xfrm flipH="1">
            <a:off x="8265606" y="2910026"/>
            <a:ext cx="1726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9" name="Connecteur droit 2578"/>
          <p:cNvCxnSpPr/>
          <p:nvPr/>
        </p:nvCxnSpPr>
        <p:spPr>
          <a:xfrm flipV="1">
            <a:off x="8426823" y="2895061"/>
            <a:ext cx="12871" cy="113903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7" name="Connecteur droit 2586"/>
          <p:cNvCxnSpPr/>
          <p:nvPr/>
        </p:nvCxnSpPr>
        <p:spPr>
          <a:xfrm flipH="1">
            <a:off x="7396587" y="4019021"/>
            <a:ext cx="104310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0" name="Connecteur droit 2589"/>
          <p:cNvCxnSpPr/>
          <p:nvPr/>
        </p:nvCxnSpPr>
        <p:spPr>
          <a:xfrm flipV="1">
            <a:off x="5440713" y="3088716"/>
            <a:ext cx="5034" cy="1145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1" name="Connecteur droit 2590"/>
          <p:cNvCxnSpPr>
            <a:endCxn id="2130" idx="2"/>
          </p:cNvCxnSpPr>
          <p:nvPr/>
        </p:nvCxnSpPr>
        <p:spPr>
          <a:xfrm flipH="1">
            <a:off x="7527871" y="3159791"/>
            <a:ext cx="777325" cy="467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2" name="ZoneTexte 2591"/>
          <p:cNvSpPr txBox="1"/>
          <p:nvPr/>
        </p:nvSpPr>
        <p:spPr>
          <a:xfrm>
            <a:off x="6147562" y="417985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Connected</a:t>
            </a:r>
            <a:r>
              <a:rPr lang="fr-FR" dirty="0" smtClean="0"/>
              <a:t> </a:t>
            </a:r>
            <a:r>
              <a:rPr lang="fr-FR" dirty="0" err="1" smtClean="0"/>
              <a:t>holes</a:t>
            </a:r>
            <a:r>
              <a:rPr lang="fr-FR" dirty="0" smtClean="0"/>
              <a:t> by </a:t>
            </a:r>
            <a:r>
              <a:rPr lang="fr-FR" dirty="0" err="1" smtClean="0"/>
              <a:t>wires</a:t>
            </a:r>
            <a:r>
              <a:rPr lang="fr-FR" dirty="0" smtClean="0"/>
              <a:t> (</a:t>
            </a:r>
            <a:r>
              <a:rPr lang="fr-FR" dirty="0" err="1" smtClean="0"/>
              <a:t>under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2593" name="Connecteur droit 2592"/>
          <p:cNvCxnSpPr>
            <a:endCxn id="1261" idx="2"/>
          </p:cNvCxnSpPr>
          <p:nvPr/>
        </p:nvCxnSpPr>
        <p:spPr>
          <a:xfrm flipH="1">
            <a:off x="3686222" y="3090630"/>
            <a:ext cx="397099" cy="50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9" name="Connecteur droit 2598"/>
          <p:cNvCxnSpPr/>
          <p:nvPr/>
        </p:nvCxnSpPr>
        <p:spPr>
          <a:xfrm flipH="1">
            <a:off x="4706993" y="3367585"/>
            <a:ext cx="109105" cy="3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0" name="Connecteur droit 2599"/>
          <p:cNvCxnSpPr/>
          <p:nvPr/>
        </p:nvCxnSpPr>
        <p:spPr>
          <a:xfrm>
            <a:off x="7547967" y="3364418"/>
            <a:ext cx="807926" cy="8506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3" name="ZoneTexte 2602"/>
          <p:cNvSpPr txBox="1"/>
          <p:nvPr/>
        </p:nvSpPr>
        <p:spPr>
          <a:xfrm>
            <a:off x="8305196" y="414307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To </a:t>
            </a:r>
            <a:r>
              <a:rPr lang="fr-FR" sz="900" dirty="0" err="1" smtClean="0"/>
              <a:t>battery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pack (VCC)</a:t>
            </a:r>
            <a:endParaRPr lang="fr-FR" sz="900" dirty="0"/>
          </a:p>
        </p:txBody>
      </p:sp>
      <p:cxnSp>
        <p:nvCxnSpPr>
          <p:cNvPr id="2609" name="Connecteur droit 2608"/>
          <p:cNvCxnSpPr/>
          <p:nvPr/>
        </p:nvCxnSpPr>
        <p:spPr>
          <a:xfrm flipV="1">
            <a:off x="8277482" y="3081845"/>
            <a:ext cx="350299" cy="3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2" name="ZoneTexte 2611"/>
          <p:cNvSpPr txBox="1"/>
          <p:nvPr/>
        </p:nvSpPr>
        <p:spPr>
          <a:xfrm rot="16200000">
            <a:off x="8448505" y="301119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To </a:t>
            </a:r>
            <a:r>
              <a:rPr lang="fr-FR" sz="900" dirty="0" err="1" smtClean="0"/>
              <a:t>battery</a:t>
            </a:r>
            <a:r>
              <a:rPr lang="fr-FR" sz="900" dirty="0" smtClean="0"/>
              <a:t/>
            </a:r>
            <a:br>
              <a:rPr lang="fr-FR" sz="900" dirty="0" smtClean="0"/>
            </a:br>
            <a:r>
              <a:rPr lang="fr-FR" sz="900" dirty="0" smtClean="0"/>
              <a:t>pack (GND)</a:t>
            </a:r>
            <a:endParaRPr lang="fr-FR" sz="900" dirty="0"/>
          </a:p>
        </p:txBody>
      </p:sp>
      <p:cxnSp>
        <p:nvCxnSpPr>
          <p:cNvPr id="2617" name="Connecteur droit 2616"/>
          <p:cNvCxnSpPr/>
          <p:nvPr/>
        </p:nvCxnSpPr>
        <p:spPr>
          <a:xfrm rot="5400000">
            <a:off x="4575276" y="2775074"/>
            <a:ext cx="0" cy="10822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8" name="Connecteur droit 2617"/>
          <p:cNvCxnSpPr/>
          <p:nvPr/>
        </p:nvCxnSpPr>
        <p:spPr>
          <a:xfrm>
            <a:off x="4252934" y="2814173"/>
            <a:ext cx="0" cy="13825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9" name="Croix 2618"/>
          <p:cNvSpPr/>
          <p:nvPr/>
        </p:nvSpPr>
        <p:spPr>
          <a:xfrm rot="18900000">
            <a:off x="1647227" y="2751952"/>
            <a:ext cx="150430" cy="150430"/>
          </a:xfrm>
          <a:prstGeom prst="plus">
            <a:avLst>
              <a:gd name="adj" fmla="val 4240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20" name="Croix 2619"/>
          <p:cNvSpPr/>
          <p:nvPr/>
        </p:nvSpPr>
        <p:spPr>
          <a:xfrm rot="18900000">
            <a:off x="1368734" y="2751952"/>
            <a:ext cx="150430" cy="150430"/>
          </a:xfrm>
          <a:prstGeom prst="plus">
            <a:avLst>
              <a:gd name="adj" fmla="val 4240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21" name="Croix 2620"/>
          <p:cNvSpPr/>
          <p:nvPr/>
        </p:nvSpPr>
        <p:spPr>
          <a:xfrm rot="18900000">
            <a:off x="1460573" y="2846282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22" name="Croix 2621"/>
          <p:cNvSpPr/>
          <p:nvPr/>
        </p:nvSpPr>
        <p:spPr>
          <a:xfrm rot="18900000">
            <a:off x="1364482" y="2846042"/>
            <a:ext cx="150430" cy="150430"/>
          </a:xfrm>
          <a:prstGeom prst="plus">
            <a:avLst>
              <a:gd name="adj" fmla="val 4240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25" name="Connecteur droit 2624"/>
          <p:cNvCxnSpPr>
            <a:stCxn id="2279" idx="1"/>
          </p:cNvCxnSpPr>
          <p:nvPr/>
        </p:nvCxnSpPr>
        <p:spPr>
          <a:xfrm flipV="1">
            <a:off x="6161588" y="2987880"/>
            <a:ext cx="1050680" cy="89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2" name="Connecteur droit 2651"/>
          <p:cNvCxnSpPr/>
          <p:nvPr/>
        </p:nvCxnSpPr>
        <p:spPr>
          <a:xfrm rot="5400000">
            <a:off x="4389726" y="2684500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9" name="Connecteur droit 2658"/>
          <p:cNvCxnSpPr/>
          <p:nvPr/>
        </p:nvCxnSpPr>
        <p:spPr>
          <a:xfrm rot="10800000">
            <a:off x="4339559" y="2897257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4327100" y="2682446"/>
            <a:ext cx="96585" cy="29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11" name="Croix 1510"/>
          <p:cNvSpPr/>
          <p:nvPr/>
        </p:nvSpPr>
        <p:spPr>
          <a:xfrm rot="18900000">
            <a:off x="1740089" y="3650180"/>
            <a:ext cx="150430" cy="150430"/>
          </a:xfrm>
          <a:prstGeom prst="plus">
            <a:avLst>
              <a:gd name="adj" fmla="val 4240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12" name="Connecteur droit 1511"/>
          <p:cNvCxnSpPr/>
          <p:nvPr/>
        </p:nvCxnSpPr>
        <p:spPr>
          <a:xfrm>
            <a:off x="4615253" y="3626064"/>
            <a:ext cx="0" cy="10822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Croix 1513"/>
          <p:cNvSpPr/>
          <p:nvPr/>
        </p:nvSpPr>
        <p:spPr>
          <a:xfrm rot="18900000">
            <a:off x="1916932" y="2122337"/>
            <a:ext cx="150430" cy="150430"/>
          </a:xfrm>
          <a:prstGeom prst="plus">
            <a:avLst>
              <a:gd name="adj" fmla="val 4240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15" name="Connecteur droit 1514"/>
          <p:cNvCxnSpPr/>
          <p:nvPr/>
        </p:nvCxnSpPr>
        <p:spPr>
          <a:xfrm flipH="1">
            <a:off x="4701777" y="2195126"/>
            <a:ext cx="109105" cy="31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Connecteur droit 1515"/>
          <p:cNvCxnSpPr>
            <a:stCxn id="2124" idx="3"/>
          </p:cNvCxnSpPr>
          <p:nvPr/>
        </p:nvCxnSpPr>
        <p:spPr>
          <a:xfrm flipV="1">
            <a:off x="7441706" y="2193362"/>
            <a:ext cx="98648" cy="144682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5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07504" y="108501"/>
            <a:ext cx="8744189" cy="8002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Projet FreecomRF433 – 07/2016 – R. BELLO &lt;github.com/</a:t>
            </a:r>
            <a:r>
              <a:rPr lang="fr-FR" dirty="0" err="1" smtClean="0"/>
              <a:t>rbello</a:t>
            </a:r>
            <a:r>
              <a:rPr lang="fr-FR" dirty="0" smtClean="0"/>
              <a:t>&gt; - </a:t>
            </a:r>
            <a:r>
              <a:rPr lang="fr-FR" dirty="0" err="1" smtClean="0"/>
              <a:t>Creative</a:t>
            </a:r>
            <a:r>
              <a:rPr lang="fr-FR" dirty="0" smtClean="0"/>
              <a:t> </a:t>
            </a:r>
            <a:r>
              <a:rPr lang="fr-FR" dirty="0" err="1" smtClean="0"/>
              <a:t>commons</a:t>
            </a:r>
            <a:r>
              <a:rPr lang="fr-FR" dirty="0" smtClean="0"/>
              <a:t> by-</a:t>
            </a:r>
            <a:r>
              <a:rPr lang="fr-FR" dirty="0" err="1" smtClean="0"/>
              <a:t>nd</a:t>
            </a:r>
            <a:endParaRPr lang="fr-FR" dirty="0"/>
          </a:p>
          <a:p>
            <a:r>
              <a:rPr lang="fr-FR" sz="2800" dirty="0" smtClean="0"/>
              <a:t>Components </a:t>
            </a:r>
            <a:r>
              <a:rPr lang="fr-FR" sz="2800" dirty="0" err="1" smtClean="0"/>
              <a:t>view</a:t>
            </a:r>
            <a:endParaRPr lang="fr-FR" sz="2800" dirty="0"/>
          </a:p>
        </p:txBody>
      </p:sp>
      <p:grpSp>
        <p:nvGrpSpPr>
          <p:cNvPr id="21" name="Groupe 20"/>
          <p:cNvGrpSpPr/>
          <p:nvPr/>
        </p:nvGrpSpPr>
        <p:grpSpPr>
          <a:xfrm>
            <a:off x="781117" y="2835052"/>
            <a:ext cx="2880000" cy="1303951"/>
            <a:chOff x="3542357" y="3212976"/>
            <a:chExt cx="2880000" cy="1303951"/>
          </a:xfrm>
        </p:grpSpPr>
        <p:sp>
          <p:nvSpPr>
            <p:cNvPr id="10" name="Rectangle 9"/>
            <p:cNvSpPr/>
            <p:nvPr/>
          </p:nvSpPr>
          <p:spPr>
            <a:xfrm>
              <a:off x="3542357" y="3212976"/>
              <a:ext cx="2880000" cy="1296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04357" y="3486614"/>
              <a:ext cx="2556000" cy="82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LCD </a:t>
              </a:r>
              <a:r>
                <a:rPr lang="fr-FR" dirty="0" err="1" smtClean="0"/>
                <a:t>Screen</a:t>
              </a:r>
              <a:endParaRPr lang="fr-FR" dirty="0" smtClean="0"/>
            </a:p>
            <a:p>
              <a:pPr algn="ctr"/>
              <a:r>
                <a:rPr lang="fr-FR" sz="1200" dirty="0" smtClean="0"/>
                <a:t>PCB : 8,0cm x 3,6cm</a:t>
              </a:r>
            </a:p>
            <a:p>
              <a:pPr algn="ctr"/>
              <a:r>
                <a:rPr lang="fr-FR" sz="1200" dirty="0" err="1" smtClean="0"/>
                <a:t>Screen</a:t>
              </a:r>
              <a:r>
                <a:rPr lang="fr-FR" sz="1200" dirty="0" smtClean="0"/>
                <a:t> : 7,1cm x 2,6 cm</a:t>
              </a:r>
              <a:endParaRPr lang="fr-FR" sz="1200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3560341" y="4345855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557505" y="3235416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6260357" y="3235416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6260175" y="4348274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ogner un rectangle avec un coin du même côté 17"/>
            <p:cNvSpPr/>
            <p:nvPr/>
          </p:nvSpPr>
          <p:spPr>
            <a:xfrm rot="10800000">
              <a:off x="3761346" y="3212976"/>
              <a:ext cx="1440000" cy="108000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5828749" y="3241621"/>
              <a:ext cx="4714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smtClean="0">
                  <a:sym typeface="Wingdings"/>
                </a:rPr>
                <a:t> </a:t>
              </a:r>
              <a:r>
                <a:rPr lang="fr-FR" sz="700" dirty="0" smtClean="0"/>
                <a:t>top</a:t>
              </a:r>
              <a:endParaRPr lang="fr-FR" sz="700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5724128" y="4316872"/>
              <a:ext cx="6480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smtClean="0">
                  <a:sym typeface="Wingdings"/>
                </a:rPr>
                <a:t> </a:t>
              </a:r>
              <a:r>
                <a:rPr lang="fr-FR" sz="700" dirty="0" err="1" smtClean="0"/>
                <a:t>bottom</a:t>
              </a:r>
              <a:endParaRPr lang="fr-FR" sz="700" dirty="0"/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786440" y="1514379"/>
            <a:ext cx="1697135" cy="648000"/>
            <a:chOff x="1835696" y="1556792"/>
            <a:chExt cx="1697135" cy="648000"/>
          </a:xfrm>
        </p:grpSpPr>
        <p:sp>
          <p:nvSpPr>
            <p:cNvPr id="4" name="Rectangle 3"/>
            <p:cNvSpPr/>
            <p:nvPr/>
          </p:nvSpPr>
          <p:spPr>
            <a:xfrm>
              <a:off x="1835696" y="1556792"/>
              <a:ext cx="1620000" cy="64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Arduino</a:t>
              </a:r>
              <a:r>
                <a:rPr lang="fr-FR" dirty="0" smtClean="0"/>
                <a:t> Nano</a:t>
              </a:r>
            </a:p>
            <a:p>
              <a:pPr algn="ctr"/>
              <a:r>
                <a:rPr lang="fr-FR" sz="1200" dirty="0" smtClean="0"/>
                <a:t>PCB : 4,5cm x 1,8cm</a:t>
              </a:r>
              <a:endParaRPr lang="fr-FR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60831" y="1736792"/>
              <a:ext cx="72000" cy="28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3379720" y="2124840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376903" y="1564154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839672" y="1564154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/>
            <p:cNvSpPr/>
            <p:nvPr/>
          </p:nvSpPr>
          <p:spPr>
            <a:xfrm>
              <a:off x="1841805" y="213220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4200236" y="1454144"/>
            <a:ext cx="540000" cy="864000"/>
            <a:chOff x="1177060" y="4096282"/>
            <a:chExt cx="540000" cy="864000"/>
          </a:xfrm>
        </p:grpSpPr>
        <p:sp>
          <p:nvSpPr>
            <p:cNvPr id="22" name="Rectangle 21"/>
            <p:cNvSpPr/>
            <p:nvPr/>
          </p:nvSpPr>
          <p:spPr>
            <a:xfrm>
              <a:off x="1177060" y="4096282"/>
              <a:ext cx="540000" cy="684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Tilt</a:t>
              </a:r>
            </a:p>
            <a:p>
              <a:pPr algn="ctr"/>
              <a:r>
                <a:rPr lang="fr-FR" sz="1050" dirty="0" smtClean="0"/>
                <a:t>1,5 x </a:t>
              </a:r>
              <a:br>
                <a:rPr lang="fr-FR" sz="1050" dirty="0" smtClean="0"/>
              </a:br>
              <a:r>
                <a:rPr lang="fr-FR" sz="1050" dirty="0" smtClean="0"/>
                <a:t>2 cm</a:t>
              </a:r>
              <a:endParaRPr lang="fr-FR" sz="1050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192648" y="424028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1634744" y="424028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ogner un rectangle avec un coin du même côté 30"/>
            <p:cNvSpPr/>
            <p:nvPr/>
          </p:nvSpPr>
          <p:spPr>
            <a:xfrm rot="10800000">
              <a:off x="1339060" y="4780282"/>
              <a:ext cx="216000" cy="180000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5377251" y="1442983"/>
            <a:ext cx="702000" cy="885087"/>
            <a:chOff x="2375696" y="4677595"/>
            <a:chExt cx="702000" cy="885087"/>
          </a:xfrm>
        </p:grpSpPr>
        <p:sp>
          <p:nvSpPr>
            <p:cNvPr id="34" name="Rectangle 33"/>
            <p:cNvSpPr/>
            <p:nvPr/>
          </p:nvSpPr>
          <p:spPr>
            <a:xfrm>
              <a:off x="2375696" y="4680682"/>
              <a:ext cx="702000" cy="702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RF </a:t>
              </a:r>
              <a:r>
                <a:rPr lang="fr-FR" sz="1200" dirty="0" err="1" smtClean="0"/>
                <a:t>Send</a:t>
              </a:r>
              <a:endParaRPr lang="fr-FR" sz="1400" dirty="0" smtClean="0"/>
            </a:p>
            <a:p>
              <a:pPr algn="ctr"/>
              <a:r>
                <a:rPr lang="fr-FR" sz="1050" dirty="0" smtClean="0"/>
                <a:t>2 x 2 cm</a:t>
              </a:r>
              <a:endParaRPr lang="fr-FR" sz="1050" dirty="0"/>
            </a:p>
          </p:txBody>
        </p:sp>
        <p:sp>
          <p:nvSpPr>
            <p:cNvPr id="37" name="Rogner un rectangle avec un coin du même côté 36"/>
            <p:cNvSpPr/>
            <p:nvPr/>
          </p:nvSpPr>
          <p:spPr>
            <a:xfrm rot="10800000">
              <a:off x="2618559" y="5382682"/>
              <a:ext cx="216000" cy="180000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>
              <a:off x="3014036" y="4706445"/>
              <a:ext cx="36000" cy="360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2703930" y="4677595"/>
              <a:ext cx="28803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sz="600" dirty="0" smtClean="0">
                  <a:sym typeface="Wingdings"/>
                </a:rPr>
                <a:t>ANT</a:t>
              </a:r>
              <a:endParaRPr lang="fr-FR" sz="600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6689400" y="1557741"/>
            <a:ext cx="1080000" cy="648000"/>
            <a:chOff x="4280357" y="4870282"/>
            <a:chExt cx="1080000" cy="648000"/>
          </a:xfrm>
        </p:grpSpPr>
        <p:sp>
          <p:nvSpPr>
            <p:cNvPr id="38" name="Rectangle 37"/>
            <p:cNvSpPr/>
            <p:nvPr/>
          </p:nvSpPr>
          <p:spPr>
            <a:xfrm>
              <a:off x="4280357" y="4870282"/>
              <a:ext cx="1080000" cy="46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RF </a:t>
              </a:r>
              <a:r>
                <a:rPr lang="fr-FR" sz="1200" dirty="0" err="1" smtClean="0"/>
                <a:t>Rcvd</a:t>
              </a:r>
              <a:endParaRPr lang="fr-FR" sz="1400" dirty="0" smtClean="0"/>
            </a:p>
            <a:p>
              <a:pPr algn="ctr"/>
              <a:r>
                <a:rPr lang="fr-FR" sz="1050" dirty="0" smtClean="0"/>
                <a:t>3,0 x 1,3 cm</a:t>
              </a:r>
              <a:endParaRPr lang="fr-FR" sz="1050" dirty="0"/>
            </a:p>
          </p:txBody>
        </p:sp>
        <p:sp>
          <p:nvSpPr>
            <p:cNvPr id="39" name="Rogner un rectangle avec un coin du même côté 38"/>
            <p:cNvSpPr/>
            <p:nvPr/>
          </p:nvSpPr>
          <p:spPr>
            <a:xfrm rot="10800000">
              <a:off x="4892357" y="5338282"/>
              <a:ext cx="360000" cy="180000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>
              <a:off x="4304118" y="5287426"/>
              <a:ext cx="36000" cy="360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4364552" y="5246545"/>
              <a:ext cx="28803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dirty="0" smtClean="0">
                  <a:sym typeface="Wingdings"/>
                </a:rPr>
                <a:t>ANT</a:t>
              </a:r>
              <a:endParaRPr lang="fr-FR" sz="600" dirty="0"/>
            </a:p>
          </p:txBody>
        </p:sp>
      </p:grpSp>
      <p:grpSp>
        <p:nvGrpSpPr>
          <p:cNvPr id="540" name="Groupe 539"/>
          <p:cNvGrpSpPr/>
          <p:nvPr/>
        </p:nvGrpSpPr>
        <p:grpSpPr>
          <a:xfrm>
            <a:off x="3725625" y="4687144"/>
            <a:ext cx="2520000" cy="1800000"/>
            <a:chOff x="5966030" y="4869160"/>
            <a:chExt cx="2520000" cy="1800000"/>
          </a:xfrm>
        </p:grpSpPr>
        <p:grpSp>
          <p:nvGrpSpPr>
            <p:cNvPr id="523" name="Groupe 522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95" name="Groupe 94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48" name="Ellipse 4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" name="Ellipse 4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" name="Ellipse 4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" name="Ellipse 5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" name="Ellipse 5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" name="Ellipse 5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" name="Ellipse 7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" name="Ellipse 7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" name="Ellipse 7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" name="Ellipse 7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" name="Ellipse 7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" name="Ellipse 7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" name="Ellipse 7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" name="Ellipse 8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" name="Ellipse 8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" name="Ellipse 8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" name="Ellipse 8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" name="Ellipse 8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" name="Ellipse 8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" name="Ellipse 8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" name="Ellipse 8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" name="Ellipse 8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" name="Ellipse 8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6" name="Groupe 95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97" name="Ellipse 9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Ellipse 9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Ellipse 9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Ellipse 9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Ellipse 10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" name="Ellipse 10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" name="Ellipse 10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" name="Ellipse 10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" name="Ellipse 10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" name="Ellipse 10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" name="Ellipse 10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" name="Ellipse 10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" name="Ellipse 10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" name="Ellipse 11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" name="Ellipse 11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" name="Ellipse 11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" name="Ellipse 11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" name="Ellipse 11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" name="Ellipse 11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" name="Ellipse 11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" name="Ellipse 11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" name="Ellipse 11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" name="Ellipse 11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21" name="Groupe 120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2" name="Ellipse 12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" name="Ellipse 12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" name="Ellipse 12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" name="Ellipse 12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" name="Ellipse 12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" name="Ellipse 12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" name="Ellipse 12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" name="Ellipse 12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" name="Ellipse 12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" name="Ellipse 13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" name="Ellipse 13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" name="Ellipse 13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" name="Ellipse 13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" name="Ellipse 13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" name="Ellipse 13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" name="Ellipse 13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" name="Ellipse 13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" name="Ellipse 13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" name="Ellipse 13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" name="Ellipse 14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" name="Ellipse 14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" name="Ellipse 14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" name="Ellipse 14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" name="Ellipse 14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46" name="Groupe 145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47" name="Ellipse 1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" name="Ellipse 1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" name="Ellipse 1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" name="Ellipse 1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" name="Ellipse 1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2" name="Ellipse 1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" name="Ellipse 1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" name="Ellipse 1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5" name="Ellipse 1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" name="Ellipse 1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7" name="Ellipse 1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" name="Ellipse 1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" name="Ellipse 1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0" name="Ellipse 1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" name="Ellipse 1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2" name="Ellipse 1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4" name="Ellipse 1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" name="Ellipse 1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" name="Ellipse 1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7" name="Ellipse 1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" name="Ellipse 1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9" name="Ellipse 1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" name="Ellipse 1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1" name="Groupe 170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72" name="Ellipse 17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" name="Ellipse 17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4" name="Ellipse 17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5" name="Ellipse 17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6" name="Ellipse 17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" name="Ellipse 17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" name="Ellipse 17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9" name="Ellipse 17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" name="Ellipse 17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1" name="Ellipse 18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" name="Ellipse 18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" name="Ellipse 18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4" name="Ellipse 18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5" name="Ellipse 18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6" name="Ellipse 18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" name="Ellipse 18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" name="Ellipse 18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9" name="Ellipse 18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" name="Ellipse 18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1" name="Ellipse 19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" name="Ellipse 19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3" name="Ellipse 19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" name="Ellipse 19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" name="Ellipse 19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96" name="Groupe 195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97" name="Ellipse 19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8" name="Ellipse 19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9" name="Ellipse 19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" name="Ellipse 19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1" name="Ellipse 20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" name="Ellipse 20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3" name="Ellipse 20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" name="Ellipse 20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5" name="Ellipse 20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" name="Ellipse 20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" name="Ellipse 20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" name="Ellipse 20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" name="Ellipse 20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" name="Ellipse 20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" name="Ellipse 21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" name="Ellipse 21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" name="Ellipse 21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" name="Ellipse 21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" name="Ellipse 21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" name="Ellipse 21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" name="Ellipse 21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" name="Ellipse 21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" name="Ellipse 21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" name="Ellipse 21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21" name="Groupe 220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2" name="Ellipse 22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" name="Ellipse 22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" name="Ellipse 22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" name="Ellipse 22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" name="Ellipse 22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" name="Ellipse 22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" name="Ellipse 22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" name="Ellipse 22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" name="Ellipse 22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" name="Ellipse 23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" name="Ellipse 23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" name="Ellipse 23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" name="Ellipse 23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" name="Ellipse 23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" name="Ellipse 23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" name="Ellipse 23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" name="Ellipse 23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" name="Ellipse 23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" name="Ellipse 23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" name="Ellipse 24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" name="Ellipse 24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" name="Ellipse 24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" name="Ellipse 24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" name="Ellipse 24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46" name="Groupe 245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7" name="Ellipse 2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" name="Ellipse 2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" name="Ellipse 2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" name="Ellipse 2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" name="Ellipse 2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" name="Ellipse 2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" name="Ellipse 2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4" name="Ellipse 2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" name="Ellipse 2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6" name="Ellipse 2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" name="Ellipse 2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" name="Ellipse 2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" name="Ellipse 2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" name="Ellipse 2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" name="Ellipse 2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" name="Ellipse 2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" name="Ellipse 2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" name="Ellipse 2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" name="Ellipse 2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6" name="Ellipse 2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" name="Ellipse 2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8" name="Ellipse 2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" name="Ellipse 2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" name="Ellipse 2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1" name="Groupe 270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72" name="Ellipse 27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" name="Ellipse 27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" name="Ellipse 27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5" name="Ellipse 27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6" name="Ellipse 27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7" name="Ellipse 27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8" name="Ellipse 27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" name="Ellipse 27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" name="Ellipse 27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" name="Ellipse 28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" name="Ellipse 28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3" name="Ellipse 28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" name="Ellipse 28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5" name="Ellipse 28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" name="Ellipse 28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" name="Ellipse 28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8" name="Ellipse 28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" name="Ellipse 28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0" name="Ellipse 28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" name="Ellipse 29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2" name="Ellipse 29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" name="Ellipse 29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" name="Ellipse 29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5" name="Ellipse 29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96" name="Groupe 295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97" name="Ellipse 29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" name="Ellipse 29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" name="Ellipse 29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0" name="Ellipse 29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" name="Ellipse 30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2" name="Ellipse 30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" name="Ellipse 30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4" name="Ellipse 30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" name="Ellipse 30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" name="Ellipse 30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7" name="Ellipse 30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" name="Ellipse 30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" name="Ellipse 30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" name="Ellipse 30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" name="Ellipse 31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" name="Ellipse 31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" name="Ellipse 31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" name="Ellipse 31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" name="Ellipse 31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" name="Ellipse 31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" name="Ellipse 31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" name="Ellipse 31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9" name="Ellipse 31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" name="Ellipse 31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1" name="Groupe 320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22" name="Ellipse 32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3" name="Ellipse 32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4" name="Ellipse 32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" name="Ellipse 32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6" name="Ellipse 32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" name="Ellipse 32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" name="Ellipse 32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9" name="Ellipse 32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" name="Ellipse 32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1" name="Ellipse 33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" name="Ellipse 33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" name="Ellipse 33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4" name="Ellipse 33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" name="Ellipse 33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6" name="Ellipse 33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" name="Ellipse 33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8" name="Ellipse 33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" name="Ellipse 33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" name="Ellipse 33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1" name="Ellipse 34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" name="Ellipse 34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3" name="Ellipse 34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" name="Ellipse 34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" name="Ellipse 34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46" name="Groupe 345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47" name="Ellipse 3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8" name="Ellipse 3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" name="Ellipse 3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0" name="Ellipse 3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" name="Ellipse 3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" name="Ellipse 3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3" name="Ellipse 3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" name="Ellipse 3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5" name="Ellipse 3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" name="Ellipse 3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" name="Ellipse 3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8" name="Ellipse 3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" name="Ellipse 3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0" name="Ellipse 3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" name="Ellipse 3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2" name="Ellipse 3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" name="Ellipse 3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" name="Ellipse 3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5" name="Ellipse 3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" name="Ellipse 3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7" name="Ellipse 3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8" name="Ellipse 3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9" name="Ellipse 3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0" name="Ellipse 3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71" name="Groupe 370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72" name="Ellipse 37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" name="Ellipse 37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" name="Ellipse 37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5" name="Ellipse 37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" name="Ellipse 37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7" name="Ellipse 37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" name="Ellipse 37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9" name="Ellipse 37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" name="Ellipse 37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" name="Ellipse 38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2" name="Ellipse 38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" name="Ellipse 38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4" name="Ellipse 38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" name="Ellipse 38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" name="Ellipse 38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7" name="Ellipse 38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" name="Ellipse 38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9" name="Ellipse 38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" name="Ellipse 38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1" name="Ellipse 39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" name="Ellipse 39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" name="Ellipse 39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4" name="Ellipse 39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" name="Ellipse 39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6" name="Groupe 395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97" name="Ellipse 39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" name="Ellipse 39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9" name="Ellipse 39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" name="Ellipse 39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1" name="Ellipse 40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" name="Ellipse 40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3" name="Ellipse 40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" name="Ellipse 40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" name="Ellipse 40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6" name="Ellipse 40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" name="Ellipse 40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8" name="Ellipse 40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" name="Ellipse 40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" name="Ellipse 40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1" name="Ellipse 41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" name="Ellipse 41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3" name="Ellipse 41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4" name="Ellipse 41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5" name="Ellipse 41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6" name="Ellipse 41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7" name="Ellipse 41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8" name="Ellipse 41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9" name="Ellipse 41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0" name="Ellipse 41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21" name="Groupe 420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422" name="Ellipse 42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3" name="Ellipse 42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4" name="Ellipse 42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5" name="Ellipse 42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6" name="Ellipse 42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7" name="Ellipse 42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8" name="Ellipse 42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9" name="Ellipse 42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0" name="Ellipse 42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1" name="Ellipse 43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2" name="Ellipse 43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3" name="Ellipse 43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4" name="Ellipse 43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5" name="Ellipse 43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6" name="Ellipse 43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7" name="Ellipse 43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8" name="Ellipse 43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9" name="Ellipse 43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0" name="Ellipse 43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1" name="Ellipse 44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2" name="Ellipse 44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3" name="Ellipse 44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4" name="Ellipse 44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5" name="Ellipse 44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46" name="Groupe 445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447" name="Ellipse 4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8" name="Ellipse 4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9" name="Ellipse 4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0" name="Ellipse 4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1" name="Ellipse 4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2" name="Ellipse 4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3" name="Ellipse 4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4" name="Ellipse 4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5" name="Ellipse 4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6" name="Ellipse 4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7" name="Ellipse 4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8" name="Ellipse 4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9" name="Ellipse 4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0" name="Ellipse 4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1" name="Ellipse 4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2" name="Ellipse 4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3" name="Ellipse 4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4" name="Ellipse 4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5" name="Ellipse 4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6" name="Ellipse 4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7" name="Ellipse 4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8" name="Ellipse 4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9" name="Ellipse 4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0" name="Ellipse 4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1" name="Groupe 470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472" name="Ellipse 47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3" name="Ellipse 47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4" name="Ellipse 47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5" name="Ellipse 47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6" name="Ellipse 47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7" name="Ellipse 47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8" name="Ellipse 47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9" name="Ellipse 47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0" name="Ellipse 47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1" name="Ellipse 48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2" name="Ellipse 48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3" name="Ellipse 48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4" name="Ellipse 48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5" name="Ellipse 48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6" name="Ellipse 48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7" name="Ellipse 48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8" name="Ellipse 48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9" name="Ellipse 48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0" name="Ellipse 48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1" name="Ellipse 49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2" name="Ellipse 49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3" name="Ellipse 49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4" name="Ellipse 49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5" name="Ellipse 49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96" name="Groupe 495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497" name="Ellipse 49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8" name="Ellipse 49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9" name="Ellipse 49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0" name="Ellipse 49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1" name="Ellipse 50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2" name="Ellipse 50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3" name="Ellipse 50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4" name="Ellipse 50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5" name="Ellipse 50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6" name="Ellipse 50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7" name="Ellipse 50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8" name="Ellipse 50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9" name="Ellipse 50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0" name="Ellipse 50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1" name="Ellipse 51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2" name="Ellipse 51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3" name="Ellipse 51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4" name="Ellipse 51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5" name="Ellipse 51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6" name="Ellipse 51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7" name="Ellipse 51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8" name="Ellipse 51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9" name="Ellipse 51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0" name="Ellipse 51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521" name="ZoneTexte 520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2" name="ZoneTexte 521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36" name="Ellipse 535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7" name="Ellipse 536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8" name="Ellipse 537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9" name="Ellipse 538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47" name="Groupe 546"/>
          <p:cNvGrpSpPr/>
          <p:nvPr/>
        </p:nvGrpSpPr>
        <p:grpSpPr>
          <a:xfrm>
            <a:off x="741317" y="4637190"/>
            <a:ext cx="2268000" cy="1872000"/>
            <a:chOff x="3414801" y="4960467"/>
            <a:chExt cx="2268000" cy="1872000"/>
          </a:xfrm>
        </p:grpSpPr>
        <p:sp>
          <p:nvSpPr>
            <p:cNvPr id="541" name="Rectangle 540"/>
            <p:cNvSpPr/>
            <p:nvPr/>
          </p:nvSpPr>
          <p:spPr>
            <a:xfrm>
              <a:off x="3414801" y="4960467"/>
              <a:ext cx="2268000" cy="1872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Battery</a:t>
              </a:r>
              <a:r>
                <a:rPr lang="fr-FR" dirty="0" smtClean="0"/>
                <a:t> pack</a:t>
              </a:r>
            </a:p>
            <a:p>
              <a:pPr algn="ctr"/>
              <a:r>
                <a:rPr lang="fr-FR" sz="1050" dirty="0" smtClean="0"/>
                <a:t>6,3 x 5,2 cm</a:t>
              </a:r>
            </a:p>
            <a:p>
              <a:pPr algn="ctr"/>
              <a:endParaRPr lang="fr-FR" sz="1050" dirty="0"/>
            </a:p>
            <a:p>
              <a:pPr algn="ctr"/>
              <a:endParaRPr lang="fr-FR" sz="1050" dirty="0" smtClean="0"/>
            </a:p>
            <a:p>
              <a:pPr algn="ctr"/>
              <a:endParaRPr lang="fr-FR" sz="1050" dirty="0"/>
            </a:p>
            <a:p>
              <a:pPr algn="ctr"/>
              <a:endParaRPr lang="fr-FR" sz="1050" dirty="0" smtClean="0"/>
            </a:p>
            <a:p>
              <a:pPr algn="ctr"/>
              <a:endParaRPr lang="fr-FR" sz="1050" dirty="0"/>
            </a:p>
            <a:p>
              <a:pPr algn="ctr"/>
              <a:endParaRPr lang="fr-FR" sz="1050" dirty="0" smtClean="0"/>
            </a:p>
            <a:p>
              <a:pPr algn="ctr"/>
              <a:endParaRPr lang="fr-FR" sz="1050" dirty="0"/>
            </a:p>
            <a:p>
              <a:pPr algn="ctr"/>
              <a:endParaRPr lang="fr-FR" sz="1050" dirty="0"/>
            </a:p>
          </p:txBody>
        </p:sp>
        <p:sp>
          <p:nvSpPr>
            <p:cNvPr id="542" name="Ellipse 541"/>
            <p:cNvSpPr/>
            <p:nvPr/>
          </p:nvSpPr>
          <p:spPr>
            <a:xfrm>
              <a:off x="3635896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4" name="Ellipse 543"/>
            <p:cNvSpPr/>
            <p:nvPr/>
          </p:nvSpPr>
          <p:spPr>
            <a:xfrm>
              <a:off x="4185458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5" name="Ellipse 544"/>
            <p:cNvSpPr/>
            <p:nvPr/>
          </p:nvSpPr>
          <p:spPr>
            <a:xfrm>
              <a:off x="4735020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6" name="Ellipse 545"/>
            <p:cNvSpPr/>
            <p:nvPr/>
          </p:nvSpPr>
          <p:spPr>
            <a:xfrm>
              <a:off x="5284581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53" name="Groupe 552"/>
          <p:cNvGrpSpPr/>
          <p:nvPr/>
        </p:nvGrpSpPr>
        <p:grpSpPr>
          <a:xfrm>
            <a:off x="4554319" y="3427910"/>
            <a:ext cx="771508" cy="216000"/>
            <a:chOff x="4554319" y="3427910"/>
            <a:chExt cx="771508" cy="216000"/>
          </a:xfrm>
        </p:grpSpPr>
        <p:sp>
          <p:nvSpPr>
            <p:cNvPr id="549" name="Rogner un rectangle avec un coin du même côté 548"/>
            <p:cNvSpPr/>
            <p:nvPr/>
          </p:nvSpPr>
          <p:spPr>
            <a:xfrm rot="16200000">
              <a:off x="4570120" y="3412109"/>
              <a:ext cx="107999" cy="139601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4693920" y="3427910"/>
              <a:ext cx="252000" cy="216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500" dirty="0" smtClean="0"/>
                <a:t>Switch</a:t>
              </a:r>
              <a:endParaRPr lang="fr-FR" sz="200" dirty="0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4942928" y="3476285"/>
              <a:ext cx="45719" cy="117421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00" dirty="0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4991878" y="3476285"/>
              <a:ext cx="45719" cy="117421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00" dirty="0"/>
            </a:p>
          </p:txBody>
        </p:sp>
        <p:sp>
          <p:nvSpPr>
            <p:cNvPr id="552" name="Rectangle 551"/>
            <p:cNvSpPr/>
            <p:nvPr/>
          </p:nvSpPr>
          <p:spPr>
            <a:xfrm rot="5400000">
              <a:off x="5172827" y="3392409"/>
              <a:ext cx="18000" cy="28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00" dirty="0"/>
            </a:p>
          </p:txBody>
        </p:sp>
      </p:grpSp>
      <p:pic>
        <p:nvPicPr>
          <p:cNvPr id="5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63" y="3522690"/>
            <a:ext cx="396148" cy="62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7456520" y="3591857"/>
            <a:ext cx="221584" cy="66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2945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605</Words>
  <Application>Microsoft Office PowerPoint</Application>
  <PresentationFormat>Affichage à l'écran (4:3)</PresentationFormat>
  <Paragraphs>249</Paragraphs>
  <Slides>6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Bello Remi</dc:creator>
  <cp:lastModifiedBy>Bello Remi</cp:lastModifiedBy>
  <cp:revision>114</cp:revision>
  <cp:lastPrinted>2016-07-17T13:30:46Z</cp:lastPrinted>
  <dcterms:created xsi:type="dcterms:W3CDTF">2016-07-17T10:36:41Z</dcterms:created>
  <dcterms:modified xsi:type="dcterms:W3CDTF">2016-07-17T22:15:33Z</dcterms:modified>
</cp:coreProperties>
</file>