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56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17/07/2016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Perspective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sp>
        <p:nvSpPr>
          <p:cNvPr id="6" name="Parallélogramme 5"/>
          <p:cNvSpPr/>
          <p:nvPr/>
        </p:nvSpPr>
        <p:spPr>
          <a:xfrm flipV="1">
            <a:off x="1028155" y="4293820"/>
            <a:ext cx="7534124" cy="2304256"/>
          </a:xfrm>
          <a:prstGeom prst="parallelogram">
            <a:avLst>
              <a:gd name="adj" fmla="val 827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28155" y="3501732"/>
            <a:ext cx="5630696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arallélogramme 10"/>
          <p:cNvSpPr/>
          <p:nvPr/>
        </p:nvSpPr>
        <p:spPr>
          <a:xfrm rot="3024604" flipV="1">
            <a:off x="5806180" y="4797223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/>
          <p:cNvSpPr/>
          <p:nvPr/>
        </p:nvSpPr>
        <p:spPr>
          <a:xfrm flipH="1">
            <a:off x="3995936" y="4437836"/>
            <a:ext cx="3435118" cy="1229683"/>
          </a:xfrm>
          <a:prstGeom prst="cube">
            <a:avLst>
              <a:gd name="adj" fmla="val 80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/>
          <p:cNvSpPr/>
          <p:nvPr/>
        </p:nvSpPr>
        <p:spPr>
          <a:xfrm flipH="1">
            <a:off x="5076055" y="3939746"/>
            <a:ext cx="1582795" cy="1070787"/>
          </a:xfrm>
          <a:prstGeom prst="cube">
            <a:avLst>
              <a:gd name="adj" fmla="val 8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/>
          <p:cNvSpPr/>
          <p:nvPr/>
        </p:nvSpPr>
        <p:spPr>
          <a:xfrm flipH="1">
            <a:off x="4716016" y="4812756"/>
            <a:ext cx="3435118" cy="1070787"/>
          </a:xfrm>
          <a:prstGeom prst="cube">
            <a:avLst>
              <a:gd name="adj" fmla="val 596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/>
          <p:cNvSpPr/>
          <p:nvPr/>
        </p:nvSpPr>
        <p:spPr>
          <a:xfrm flipH="1">
            <a:off x="6433575" y="4482103"/>
            <a:ext cx="729509" cy="178003"/>
          </a:xfrm>
          <a:prstGeom prst="cube">
            <a:avLst>
              <a:gd name="adj" fmla="val 61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/>
          <p:cNvSpPr/>
          <p:nvPr/>
        </p:nvSpPr>
        <p:spPr>
          <a:xfrm flipH="1">
            <a:off x="1721722" y="3946844"/>
            <a:ext cx="3177514" cy="2195882"/>
          </a:xfrm>
          <a:prstGeom prst="cube">
            <a:avLst>
              <a:gd name="adj" fmla="val 59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allélogramme 9"/>
          <p:cNvSpPr/>
          <p:nvPr/>
        </p:nvSpPr>
        <p:spPr>
          <a:xfrm rot="3024604" flipV="1">
            <a:off x="167625" y="4807798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00363" y="5805988"/>
            <a:ext cx="5661917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égende à une bordure 1 20"/>
          <p:cNvSpPr/>
          <p:nvPr/>
        </p:nvSpPr>
        <p:spPr>
          <a:xfrm>
            <a:off x="7367981" y="360974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98285"/>
              <a:gd name="adj4" fmla="val -11294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/>
                </a:solidFill>
              </a:rPr>
              <a:t>Arduino</a:t>
            </a:r>
            <a:r>
              <a:rPr lang="fr-FR" dirty="0" smtClean="0">
                <a:solidFill>
                  <a:schemeClr val="tx1"/>
                </a:solidFill>
              </a:rPr>
              <a:t> USB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Légende à une bordure 1 21"/>
          <p:cNvSpPr/>
          <p:nvPr/>
        </p:nvSpPr>
        <p:spPr>
          <a:xfrm>
            <a:off x="8151134" y="447089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22473"/>
              <a:gd name="adj4" fmla="val -5519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Power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Switch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Légende à une bordure 1 22"/>
          <p:cNvSpPr/>
          <p:nvPr/>
        </p:nvSpPr>
        <p:spPr>
          <a:xfrm flipH="1">
            <a:off x="337492" y="6202032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-368533"/>
              <a:gd name="adj4" fmla="val -211707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LCD </a:t>
            </a:r>
            <a:r>
              <a:rPr lang="fr-FR" dirty="0" err="1" smtClean="0">
                <a:solidFill>
                  <a:schemeClr val="tx1"/>
                </a:solidFill>
              </a:rPr>
              <a:t>Screen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1028156" y="1052736"/>
            <a:ext cx="7527335" cy="2278719"/>
            <a:chOff x="1028156" y="1340768"/>
            <a:chExt cx="7527335" cy="2278719"/>
          </a:xfrm>
        </p:grpSpPr>
        <p:sp>
          <p:nvSpPr>
            <p:cNvPr id="24" name="Parallélogramme 23"/>
            <p:cNvSpPr/>
            <p:nvPr/>
          </p:nvSpPr>
          <p:spPr>
            <a:xfrm flipV="1">
              <a:off x="1028156" y="1340768"/>
              <a:ext cx="6712196" cy="1301173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Parallélogramme 24"/>
            <p:cNvSpPr/>
            <p:nvPr/>
          </p:nvSpPr>
          <p:spPr>
            <a:xfrm flipV="1">
              <a:off x="2086341" y="2641938"/>
              <a:ext cx="3514324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Parallélogramme 25"/>
            <p:cNvSpPr/>
            <p:nvPr/>
          </p:nvSpPr>
          <p:spPr>
            <a:xfrm flipV="1">
              <a:off x="7606969" y="2641936"/>
              <a:ext cx="948522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/>
            <p:cNvSpPr/>
            <p:nvPr/>
          </p:nvSpPr>
          <p:spPr>
            <a:xfrm flipV="1">
              <a:off x="5292080" y="3259448"/>
              <a:ext cx="3096344" cy="36003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>
            <a:off x="1028155" y="1052736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0363" y="3333291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19112">
            <a:off x="2369116" y="2396781"/>
            <a:ext cx="2763129" cy="584775"/>
          </a:xfrm>
          <a:prstGeom prst="rect">
            <a:avLst/>
          </a:prstGeom>
          <a:noFill/>
          <a:scene3d>
            <a:camera prst="orthographicFront">
              <a:rot lat="1864187" lon="3354456" rev="24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Freecom</a:t>
            </a: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RF433</a:t>
            </a:r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2122857" y="1110794"/>
            <a:ext cx="5004000" cy="320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89810" y="1180138"/>
            <a:ext cx="4874476" cy="30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4224869" y="1315001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167242" y="2881836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5303893" y="1706763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16200000">
            <a:off x="3774124" y="1117246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253777" y="1867751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599328" y="1300194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 rot="16200000">
            <a:off x="2069952" y="2042825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189810" y="4560289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1" name="Groupe 990"/>
          <p:cNvGrpSpPr/>
          <p:nvPr/>
        </p:nvGrpSpPr>
        <p:grpSpPr>
          <a:xfrm>
            <a:off x="6619925" y="1679566"/>
            <a:ext cx="733408" cy="216000"/>
            <a:chOff x="4554319" y="3427910"/>
            <a:chExt cx="733408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347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384226" y="456138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 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855441" y="1182194"/>
            <a:ext cx="6802" cy="30445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1386402" y="222322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8,5cm</a:t>
            </a:r>
            <a:endParaRPr lang="fr-FR" sz="1400" dirty="0"/>
          </a:p>
        </p:txBody>
      </p:sp>
      <p:sp>
        <p:nvSpPr>
          <p:cNvPr id="1000" name="Rectangle 999"/>
          <p:cNvSpPr/>
          <p:nvPr/>
        </p:nvSpPr>
        <p:spPr>
          <a:xfrm>
            <a:off x="1738836" y="6305086"/>
            <a:ext cx="2520000" cy="7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PCB</a:t>
            </a:r>
          </a:p>
        </p:txBody>
      </p:sp>
      <p:grpSp>
        <p:nvGrpSpPr>
          <p:cNvPr id="1001" name="Groupe 1000"/>
          <p:cNvGrpSpPr/>
          <p:nvPr/>
        </p:nvGrpSpPr>
        <p:grpSpPr>
          <a:xfrm>
            <a:off x="2458916" y="5869321"/>
            <a:ext cx="2880000" cy="432000"/>
            <a:chOff x="2915816" y="2564904"/>
            <a:chExt cx="2880000" cy="432000"/>
          </a:xfrm>
        </p:grpSpPr>
        <p:sp>
          <p:nvSpPr>
            <p:cNvPr id="1002" name="Rectangle 1001"/>
            <p:cNvSpPr/>
            <p:nvPr/>
          </p:nvSpPr>
          <p:spPr>
            <a:xfrm>
              <a:off x="2915816" y="2564904"/>
              <a:ext cx="2880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3167816" y="2924904"/>
              <a:ext cx="1440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grpSp>
        <p:nvGrpSpPr>
          <p:cNvPr id="1004" name="Groupe 1003"/>
          <p:cNvGrpSpPr/>
          <p:nvPr/>
        </p:nvGrpSpPr>
        <p:grpSpPr>
          <a:xfrm>
            <a:off x="1738836" y="5879280"/>
            <a:ext cx="612000" cy="422041"/>
            <a:chOff x="2195736" y="2574863"/>
            <a:chExt cx="612000" cy="422041"/>
          </a:xfrm>
        </p:grpSpPr>
        <p:sp>
          <p:nvSpPr>
            <p:cNvPr id="1005" name="Rectangle 1004"/>
            <p:cNvSpPr/>
            <p:nvPr/>
          </p:nvSpPr>
          <p:spPr>
            <a:xfrm>
              <a:off x="2195736" y="2574863"/>
              <a:ext cx="612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nano</a:t>
              </a:r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195736" y="2924904"/>
              <a:ext cx="612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sp>
        <p:nvSpPr>
          <p:cNvPr id="1007" name="Rectangle 1006"/>
          <p:cNvSpPr/>
          <p:nvPr/>
        </p:nvSpPr>
        <p:spPr>
          <a:xfrm>
            <a:off x="5411244" y="5837086"/>
            <a:ext cx="2232000" cy="540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</a:p>
        </p:txBody>
      </p:sp>
      <p:cxnSp>
        <p:nvCxnSpPr>
          <p:cNvPr id="1008" name="Connecteur droit 1007"/>
          <p:cNvCxnSpPr/>
          <p:nvPr/>
        </p:nvCxnSpPr>
        <p:spPr>
          <a:xfrm>
            <a:off x="1018756" y="6381328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1018756" y="5829566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Connecteur droit avec flèche 1009"/>
          <p:cNvCxnSpPr/>
          <p:nvPr/>
        </p:nvCxnSpPr>
        <p:spPr>
          <a:xfrm flipV="1">
            <a:off x="946748" y="5837087"/>
            <a:ext cx="0" cy="5399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ZoneTexte 1010"/>
          <p:cNvSpPr txBox="1"/>
          <p:nvPr/>
        </p:nvSpPr>
        <p:spPr>
          <a:xfrm>
            <a:off x="179512" y="598130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1,5 cm</a:t>
            </a:r>
            <a:endParaRPr lang="fr-FR" sz="1400" dirty="0"/>
          </a:p>
        </p:txBody>
      </p:sp>
      <p:sp>
        <p:nvSpPr>
          <p:cNvPr id="1012" name="ZoneTexte 1011"/>
          <p:cNvSpPr txBox="1"/>
          <p:nvPr/>
        </p:nvSpPr>
        <p:spPr>
          <a:xfrm>
            <a:off x="286994" y="5013176"/>
            <a:ext cx="3758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Internal</a:t>
            </a:r>
            <a:r>
              <a:rPr lang="fr-FR" sz="2800" dirty="0" smtClean="0"/>
              <a:t> layer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1013" name="Rectangle 1012"/>
          <p:cNvSpPr/>
          <p:nvPr/>
        </p:nvSpPr>
        <p:spPr>
          <a:xfrm>
            <a:off x="1777234" y="6381328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4" name="Rectangle 1013"/>
          <p:cNvSpPr/>
          <p:nvPr/>
        </p:nvSpPr>
        <p:spPr>
          <a:xfrm>
            <a:off x="4152945" y="637708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5" name="Rectangle 1014"/>
          <p:cNvSpPr/>
          <p:nvPr/>
        </p:nvSpPr>
        <p:spPr>
          <a:xfrm>
            <a:off x="6584970" y="638200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cxnSp>
        <p:nvCxnSpPr>
          <p:cNvPr id="1016" name="Connecteur droit 1015"/>
          <p:cNvCxnSpPr/>
          <p:nvPr/>
        </p:nvCxnSpPr>
        <p:spPr>
          <a:xfrm>
            <a:off x="1018756" y="6462575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necteur droit avec flèche 1016"/>
          <p:cNvCxnSpPr/>
          <p:nvPr/>
        </p:nvCxnSpPr>
        <p:spPr>
          <a:xfrm flipV="1">
            <a:off x="8156325" y="5801088"/>
            <a:ext cx="0" cy="66148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ZoneTexte 1017"/>
          <p:cNvSpPr txBox="1"/>
          <p:nvPr/>
        </p:nvSpPr>
        <p:spPr>
          <a:xfrm>
            <a:off x="8212398" y="59813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1,9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815" y="1198399"/>
            <a:ext cx="4874476" cy="303716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2" name="Connecteur droit avec flèche 501"/>
          <p:cNvCxnSpPr/>
          <p:nvPr/>
        </p:nvCxnSpPr>
        <p:spPr>
          <a:xfrm>
            <a:off x="751815" y="4432478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ZoneTexte 508"/>
          <p:cNvSpPr txBox="1"/>
          <p:nvPr/>
        </p:nvSpPr>
        <p:spPr>
          <a:xfrm>
            <a:off x="2946231" y="443357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13,5cm</a:t>
            </a:r>
            <a:endParaRPr lang="fr-FR" sz="1400" dirty="0"/>
          </a:p>
        </p:txBody>
      </p:sp>
      <p:cxnSp>
        <p:nvCxnSpPr>
          <p:cNvPr id="510" name="Connecteur droit avec flèche 509"/>
          <p:cNvCxnSpPr/>
          <p:nvPr/>
        </p:nvCxnSpPr>
        <p:spPr>
          <a:xfrm flipV="1">
            <a:off x="572518" y="1198399"/>
            <a:ext cx="6802" cy="30445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ZoneTexte 510"/>
          <p:cNvSpPr txBox="1"/>
          <p:nvPr/>
        </p:nvSpPr>
        <p:spPr>
          <a:xfrm rot="16200000">
            <a:off x="103479" y="223943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8,5cm</a:t>
            </a:r>
            <a:endParaRPr lang="fr-FR" sz="1400" dirty="0"/>
          </a:p>
        </p:txBody>
      </p:sp>
      <p:sp>
        <p:nvSpPr>
          <p:cNvPr id="512" name="Rectangle 511"/>
          <p:cNvSpPr/>
          <p:nvPr/>
        </p:nvSpPr>
        <p:spPr>
          <a:xfrm>
            <a:off x="2888411" y="3171679"/>
            <a:ext cx="2556000" cy="828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13" name="ZoneTexte 512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Cutting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515" name="Connecteur droit avec flèche 514"/>
          <p:cNvCxnSpPr/>
          <p:nvPr/>
        </p:nvCxnSpPr>
        <p:spPr>
          <a:xfrm>
            <a:off x="1547664" y="1700808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eur droit avec flèche 515"/>
          <p:cNvCxnSpPr/>
          <p:nvPr/>
        </p:nvCxnSpPr>
        <p:spPr>
          <a:xfrm flipH="1">
            <a:off x="1155812" y="2096852"/>
            <a:ext cx="78370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ZoneTexte 517"/>
          <p:cNvSpPr txBox="1"/>
          <p:nvPr/>
        </p:nvSpPr>
        <p:spPr>
          <a:xfrm>
            <a:off x="1371173" y="130069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19" name="ZoneTexte 518"/>
          <p:cNvSpPr txBox="1"/>
          <p:nvPr/>
        </p:nvSpPr>
        <p:spPr>
          <a:xfrm>
            <a:off x="1385186" y="247924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0" name="ZoneTexte 519"/>
          <p:cNvSpPr txBox="1"/>
          <p:nvPr/>
        </p:nvSpPr>
        <p:spPr>
          <a:xfrm>
            <a:off x="1939516" y="18967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1" name="ZoneTexte 520"/>
          <p:cNvSpPr txBox="1"/>
          <p:nvPr/>
        </p:nvSpPr>
        <p:spPr>
          <a:xfrm>
            <a:off x="751815" y="189679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508993" y="5805264"/>
            <a:ext cx="487447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ZoneTexte 522"/>
          <p:cNvSpPr txBox="1"/>
          <p:nvPr/>
        </p:nvSpPr>
        <p:spPr>
          <a:xfrm>
            <a:off x="447516" y="508518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North</a:t>
            </a:r>
            <a:r>
              <a:rPr lang="fr-FR" sz="2800" dirty="0" smtClean="0"/>
              <a:t>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sp>
        <p:nvSpPr>
          <p:cNvPr id="524" name="Rectangle 523"/>
          <p:cNvSpPr/>
          <p:nvPr/>
        </p:nvSpPr>
        <p:spPr>
          <a:xfrm rot="5400000">
            <a:off x="6784871" y="4646684"/>
            <a:ext cx="720000" cy="303716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ZoneTexte 524"/>
          <p:cNvSpPr txBox="1"/>
          <p:nvPr/>
        </p:nvSpPr>
        <p:spPr>
          <a:xfrm>
            <a:off x="5625648" y="5113928"/>
            <a:ext cx="145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East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cxnSp>
        <p:nvCxnSpPr>
          <p:cNvPr id="526" name="Connecteur droit avec flèche 525"/>
          <p:cNvCxnSpPr/>
          <p:nvPr/>
        </p:nvCxnSpPr>
        <p:spPr>
          <a:xfrm>
            <a:off x="5444411" y="3171679"/>
            <a:ext cx="18188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527"/>
          <p:cNvCxnSpPr/>
          <p:nvPr/>
        </p:nvCxnSpPr>
        <p:spPr>
          <a:xfrm flipV="1">
            <a:off x="2888411" y="3999679"/>
            <a:ext cx="0" cy="24329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2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/>
          <p:cNvSpPr/>
          <p:nvPr/>
        </p:nvSpPr>
        <p:spPr>
          <a:xfrm>
            <a:off x="1586970" y="1602490"/>
            <a:ext cx="5004000" cy="32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36344" y="1686250"/>
            <a:ext cx="4874476" cy="3037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4" name="Groupe 983"/>
          <p:cNvGrpSpPr/>
          <p:nvPr/>
        </p:nvGrpSpPr>
        <p:grpSpPr>
          <a:xfrm rot="16200000">
            <a:off x="1702413" y="3497692"/>
            <a:ext cx="1792701" cy="144016"/>
            <a:chOff x="3635896" y="5807349"/>
            <a:chExt cx="1792701" cy="144016"/>
          </a:xfrm>
          <a:solidFill>
            <a:srgbClr val="FF0000"/>
          </a:solidFill>
        </p:grpSpPr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Bottom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screws</a:t>
            </a:r>
            <a:r>
              <a:rPr lang="fr-FR" sz="2800" dirty="0" smtClean="0"/>
              <a:t> </a:t>
            </a:r>
            <a:r>
              <a:rPr lang="fr-FR" sz="2800" dirty="0" err="1" smtClean="0"/>
              <a:t>holes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636344" y="5208361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830760" y="520945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279377" y="1686250"/>
            <a:ext cx="6802" cy="30445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810338" y="272728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8,5cm</a:t>
            </a:r>
            <a:endParaRPr lang="fr-FR" sz="1400" dirty="0"/>
          </a:p>
        </p:txBody>
      </p:sp>
      <p:sp>
        <p:nvSpPr>
          <p:cNvPr id="997" name="Ellipse 996"/>
          <p:cNvSpPr/>
          <p:nvPr/>
        </p:nvSpPr>
        <p:spPr>
          <a:xfrm>
            <a:off x="3705654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9" name="Ellipse 1018"/>
          <p:cNvSpPr/>
          <p:nvPr/>
        </p:nvSpPr>
        <p:spPr>
          <a:xfrm>
            <a:off x="6020667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Ellipse 1019"/>
          <p:cNvSpPr/>
          <p:nvPr/>
        </p:nvSpPr>
        <p:spPr>
          <a:xfrm>
            <a:off x="3717069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Ellipse 1020"/>
          <p:cNvSpPr/>
          <p:nvPr/>
        </p:nvSpPr>
        <p:spPr>
          <a:xfrm>
            <a:off x="6032082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2" name="Connecteur droit avec flèche 1021"/>
          <p:cNvCxnSpPr/>
          <p:nvPr/>
        </p:nvCxnSpPr>
        <p:spPr>
          <a:xfrm>
            <a:off x="1636344" y="2756913"/>
            <a:ext cx="89041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Connecteur droit avec flèche 1022"/>
          <p:cNvCxnSpPr/>
          <p:nvPr/>
        </p:nvCxnSpPr>
        <p:spPr>
          <a:xfrm>
            <a:off x="1636344" y="1997144"/>
            <a:ext cx="206931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/>
          <p:nvPr/>
        </p:nvCxnSpPr>
        <p:spPr>
          <a:xfrm>
            <a:off x="3813654" y="1997144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/>
          <p:cNvCxnSpPr/>
          <p:nvPr/>
        </p:nvCxnSpPr>
        <p:spPr>
          <a:xfrm>
            <a:off x="6101312" y="3507792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/>
          <p:cNvCxnSpPr/>
          <p:nvPr/>
        </p:nvCxnSpPr>
        <p:spPr>
          <a:xfrm>
            <a:off x="6140082" y="2004892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/>
          <p:cNvCxnSpPr>
            <a:stCxn id="989" idx="2"/>
            <a:endCxn id="988" idx="6"/>
          </p:cNvCxnSpPr>
          <p:nvPr/>
        </p:nvCxnSpPr>
        <p:spPr>
          <a:xfrm>
            <a:off x="2598764" y="2817365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avec flèche 1028"/>
          <p:cNvCxnSpPr/>
          <p:nvPr/>
        </p:nvCxnSpPr>
        <p:spPr>
          <a:xfrm>
            <a:off x="2598764" y="4466050"/>
            <a:ext cx="0" cy="2647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avec flèche 1029"/>
          <p:cNvCxnSpPr/>
          <p:nvPr/>
        </p:nvCxnSpPr>
        <p:spPr>
          <a:xfrm>
            <a:off x="2598764" y="1686250"/>
            <a:ext cx="0" cy="9870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/>
          <p:cNvCxnSpPr/>
          <p:nvPr/>
        </p:nvCxnSpPr>
        <p:spPr>
          <a:xfrm>
            <a:off x="3825069" y="3458785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/>
          <p:cNvCxnSpPr/>
          <p:nvPr/>
        </p:nvCxnSpPr>
        <p:spPr>
          <a:xfrm>
            <a:off x="3759654" y="2072473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/>
          <p:cNvCxnSpPr/>
          <p:nvPr/>
        </p:nvCxnSpPr>
        <p:spPr>
          <a:xfrm>
            <a:off x="6086082" y="2072472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/>
          <p:cNvCxnSpPr/>
          <p:nvPr/>
        </p:nvCxnSpPr>
        <p:spPr>
          <a:xfrm>
            <a:off x="6128667" y="3458785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/>
          <p:cNvSpPr txBox="1"/>
          <p:nvPr/>
        </p:nvSpPr>
        <p:spPr>
          <a:xfrm>
            <a:off x="6182661" y="167153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ZoneTexte 1035"/>
          <p:cNvSpPr txBox="1"/>
          <p:nvPr/>
        </p:nvSpPr>
        <p:spPr>
          <a:xfrm>
            <a:off x="6063333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37" name="ZoneTexte 1036"/>
          <p:cNvSpPr txBox="1"/>
          <p:nvPr/>
        </p:nvSpPr>
        <p:spPr>
          <a:xfrm>
            <a:off x="6074667" y="399399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ZoneTexte 1037"/>
          <p:cNvSpPr txBox="1"/>
          <p:nvPr/>
        </p:nvSpPr>
        <p:spPr>
          <a:xfrm>
            <a:off x="4771320" y="17054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ZoneTexte 1038"/>
          <p:cNvSpPr txBox="1"/>
          <p:nvPr/>
        </p:nvSpPr>
        <p:spPr>
          <a:xfrm>
            <a:off x="2938414" y="175111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ZoneTexte 1039"/>
          <p:cNvSpPr txBox="1"/>
          <p:nvPr/>
        </p:nvSpPr>
        <p:spPr>
          <a:xfrm>
            <a:off x="6176726" y="312792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ZoneTexte 1041"/>
          <p:cNvSpPr txBox="1"/>
          <p:nvPr/>
        </p:nvSpPr>
        <p:spPr>
          <a:xfrm>
            <a:off x="3759654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043" name="Connecteur droit avec flèche 1042"/>
          <p:cNvCxnSpPr/>
          <p:nvPr/>
        </p:nvCxnSpPr>
        <p:spPr>
          <a:xfrm>
            <a:off x="3775553" y="3514314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ZoneTexte 1043"/>
          <p:cNvSpPr txBox="1"/>
          <p:nvPr/>
        </p:nvSpPr>
        <p:spPr>
          <a:xfrm>
            <a:off x="3748908" y="40005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ZoneTexte 1044"/>
          <p:cNvSpPr txBox="1"/>
          <p:nvPr/>
        </p:nvSpPr>
        <p:spPr>
          <a:xfrm>
            <a:off x="4771320" y="31702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1045"/>
          <p:cNvSpPr txBox="1"/>
          <p:nvPr/>
        </p:nvSpPr>
        <p:spPr>
          <a:xfrm>
            <a:off x="2328137" y="21328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ZoneTexte 1046"/>
          <p:cNvSpPr txBox="1"/>
          <p:nvPr/>
        </p:nvSpPr>
        <p:spPr>
          <a:xfrm>
            <a:off x="1924295" y="2735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ZoneTexte 1047"/>
          <p:cNvSpPr txBox="1"/>
          <p:nvPr/>
        </p:nvSpPr>
        <p:spPr>
          <a:xfrm>
            <a:off x="2616474" y="28380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1" name="Connecteur droit avec flèche 1050"/>
          <p:cNvCxnSpPr/>
          <p:nvPr/>
        </p:nvCxnSpPr>
        <p:spPr>
          <a:xfrm>
            <a:off x="2598764" y="3368834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ZoneTexte 1051"/>
          <p:cNvSpPr txBox="1"/>
          <p:nvPr/>
        </p:nvSpPr>
        <p:spPr>
          <a:xfrm>
            <a:off x="2616474" y="33895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3" name="Connecteur droit avec flèche 1052"/>
          <p:cNvCxnSpPr/>
          <p:nvPr/>
        </p:nvCxnSpPr>
        <p:spPr>
          <a:xfrm>
            <a:off x="2598764" y="3916488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/>
          <p:cNvSpPr txBox="1"/>
          <p:nvPr/>
        </p:nvSpPr>
        <p:spPr>
          <a:xfrm>
            <a:off x="2616474" y="393720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ZoneTexte 1054"/>
          <p:cNvSpPr txBox="1"/>
          <p:nvPr/>
        </p:nvSpPr>
        <p:spPr>
          <a:xfrm>
            <a:off x="2650382" y="442956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6" name="ZoneTexte 1055"/>
          <p:cNvSpPr txBox="1"/>
          <p:nvPr/>
        </p:nvSpPr>
        <p:spPr>
          <a:xfrm>
            <a:off x="7164288" y="1618855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fr-FR" sz="1400" i="1" dirty="0" smtClean="0">
                <a:latin typeface="+mj-lt"/>
                <a:cs typeface="Times New Roman" panose="02020603050405020304" pitchFamily="18" charset="0"/>
              </a:rPr>
              <a:t>1,1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3,7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3,4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6,15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i="1" dirty="0" smtClean="0">
                <a:cs typeface="Times New Roman" panose="02020603050405020304" pitchFamily="18" charset="0"/>
              </a:rPr>
              <a:t>5,75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2,75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2,5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   1,13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  </a:t>
            </a:r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smtClean="0">
                <a:cs typeface="Times New Roman" panose="02020603050405020304" pitchFamily="18" charset="0"/>
              </a:rPr>
              <a:t>0,75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6" name="Connecteur droit avec flèche 1065"/>
          <p:cNvCxnSpPr/>
          <p:nvPr/>
        </p:nvCxnSpPr>
        <p:spPr>
          <a:xfrm>
            <a:off x="1505082" y="5712417"/>
            <a:ext cx="515514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/>
          <p:cNvSpPr txBox="1"/>
          <p:nvPr/>
        </p:nvSpPr>
        <p:spPr>
          <a:xfrm>
            <a:off x="3810253" y="571351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1068" name="Connecteur droit avec flèche 1067"/>
          <p:cNvCxnSpPr/>
          <p:nvPr/>
        </p:nvCxnSpPr>
        <p:spPr>
          <a:xfrm flipV="1">
            <a:off x="971600" y="1521322"/>
            <a:ext cx="0" cy="3360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ZoneTexte 1068"/>
          <p:cNvSpPr txBox="1"/>
          <p:nvPr/>
        </p:nvSpPr>
        <p:spPr>
          <a:xfrm rot="16200000">
            <a:off x="495759" y="256235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8,9cm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9292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378</Words>
  <Application>Microsoft Office PowerPoint</Application>
  <PresentationFormat>Affichage à l'écran (4:3)</PresentationFormat>
  <Paragraphs>154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44</cp:revision>
  <cp:lastPrinted>2016-07-17T13:30:46Z</cp:lastPrinted>
  <dcterms:created xsi:type="dcterms:W3CDTF">2016-07-17T10:36:41Z</dcterms:created>
  <dcterms:modified xsi:type="dcterms:W3CDTF">2016-07-17T13:31:39Z</dcterms:modified>
</cp:coreProperties>
</file>