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4" r:id="rId3"/>
    <p:sldId id="261" r:id="rId4"/>
    <p:sldId id="256" r:id="rId5"/>
    <p:sldId id="262" r:id="rId6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37" autoAdjust="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5B868-41AD-48AA-BBCD-7EF710614FA2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428A7-B84E-40F5-A2B6-FCFD123B5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02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428A7-B84E-40F5-A2B6-FCFD123B5CB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2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60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83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1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3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81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84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9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22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49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B6C1-75EA-485A-AD63-9AF9C4D820FD}" type="datetimeFigureOut">
              <a:rPr lang="fr-FR" smtClean="0"/>
              <a:t>19/07/2016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5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Rectangle 1018"/>
          <p:cNvSpPr/>
          <p:nvPr/>
        </p:nvSpPr>
        <p:spPr>
          <a:xfrm>
            <a:off x="1004090" y="1059578"/>
            <a:ext cx="3058913" cy="5220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070402" y="1131577"/>
            <a:ext cx="2916000" cy="5076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25" name="Groupe 524"/>
          <p:cNvGrpSpPr/>
          <p:nvPr/>
        </p:nvGrpSpPr>
        <p:grpSpPr>
          <a:xfrm>
            <a:off x="1147368" y="1192385"/>
            <a:ext cx="2520000" cy="1800000"/>
            <a:chOff x="5966030" y="4869160"/>
            <a:chExt cx="2520000" cy="1800000"/>
          </a:xfrm>
        </p:grpSpPr>
        <p:grpSp>
          <p:nvGrpSpPr>
            <p:cNvPr id="526" name="Groupe 525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532" name="Groupe 531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60" name="Ellipse 95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1" name="Ellipse 96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2" name="Ellipse 96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3" name="Ellipse 96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4" name="Ellipse 96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5" name="Ellipse 96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6" name="Ellipse 96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7" name="Ellipse 96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8" name="Ellipse 96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9" name="Ellipse 96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0" name="Ellipse 96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1" name="Ellipse 97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2" name="Ellipse 97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3" name="Ellipse 97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4" name="Ellipse 97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5" name="Ellipse 97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6" name="Ellipse 97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7" name="Ellipse 97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8" name="Ellipse 97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9" name="Ellipse 97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0" name="Ellipse 97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1" name="Ellipse 98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2" name="Ellipse 98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3" name="Ellipse 98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3" name="Groupe 532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36" name="Ellipse 93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7" name="Ellipse 93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8" name="Ellipse 93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9" name="Ellipse 93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0" name="Ellipse 93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1" name="Ellipse 94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2" name="Ellipse 94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3" name="Ellipse 94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4" name="Ellipse 94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5" name="Ellipse 94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6" name="Ellipse 94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7" name="Ellipse 94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8" name="Ellipse 94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9" name="Ellipse 94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0" name="Ellipse 94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1" name="Ellipse 95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2" name="Ellipse 95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3" name="Ellipse 95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4" name="Ellipse 95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5" name="Ellipse 95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6" name="Ellipse 95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7" name="Ellipse 95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8" name="Ellipse 95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9" name="Ellipse 95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4" name="Groupe 533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12" name="Ellipse 91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3" name="Ellipse 91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4" name="Ellipse 91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5" name="Ellipse 91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6" name="Ellipse 91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7" name="Ellipse 91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8" name="Ellipse 91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9" name="Ellipse 91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0" name="Ellipse 91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1" name="Ellipse 92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2" name="Ellipse 92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3" name="Ellipse 92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4" name="Ellipse 92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5" name="Ellipse 92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6" name="Ellipse 92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7" name="Ellipse 92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8" name="Ellipse 92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9" name="Ellipse 92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0" name="Ellipse 92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1" name="Ellipse 93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2" name="Ellipse 93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3" name="Ellipse 93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4" name="Ellipse 93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5" name="Ellipse 93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5" name="Groupe 534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88" name="Ellipse 88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9" name="Ellipse 88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0" name="Ellipse 88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1" name="Ellipse 89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2" name="Ellipse 89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3" name="Ellipse 89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4" name="Ellipse 89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5" name="Ellipse 89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6" name="Ellipse 89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7" name="Ellipse 89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8" name="Ellipse 89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9" name="Ellipse 89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0" name="Ellipse 89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1" name="Ellipse 90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2" name="Ellipse 90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3" name="Ellipse 90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4" name="Ellipse 90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5" name="Ellipse 90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6" name="Ellipse 90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7" name="Ellipse 90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8" name="Ellipse 90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9" name="Ellipse 90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0" name="Ellipse 90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1" name="Ellipse 91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6" name="Groupe 535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64" name="Ellipse 86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5" name="Ellipse 86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6" name="Ellipse 86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7" name="Ellipse 86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8" name="Ellipse 86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9" name="Ellipse 86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0" name="Ellipse 86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1" name="Ellipse 87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2" name="Ellipse 87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3" name="Ellipse 87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4" name="Ellipse 87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5" name="Ellipse 87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6" name="Ellipse 87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7" name="Ellipse 87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8" name="Ellipse 87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9" name="Ellipse 87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0" name="Ellipse 87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1" name="Ellipse 88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2" name="Ellipse 88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3" name="Ellipse 88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4" name="Ellipse 88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5" name="Ellipse 88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6" name="Ellipse 88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7" name="Ellipse 88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7" name="Groupe 536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40" name="Ellipse 83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1" name="Ellipse 84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2" name="Ellipse 84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3" name="Ellipse 84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4" name="Ellipse 84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5" name="Ellipse 84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6" name="Ellipse 84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7" name="Ellipse 84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8" name="Ellipse 84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9" name="Ellipse 84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0" name="Ellipse 84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1" name="Ellipse 85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2" name="Ellipse 85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3" name="Ellipse 85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4" name="Ellipse 85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5" name="Ellipse 85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6" name="Ellipse 85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7" name="Ellipse 85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8" name="Ellipse 85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9" name="Ellipse 85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0" name="Ellipse 85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1" name="Ellipse 86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2" name="Ellipse 86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3" name="Ellipse 86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8" name="Groupe 537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16" name="Ellipse 81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7" name="Ellipse 81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8" name="Ellipse 81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9" name="Ellipse 81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0" name="Ellipse 81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1" name="Ellipse 82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2" name="Ellipse 82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3" name="Ellipse 82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4" name="Ellipse 82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5" name="Ellipse 82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6" name="Ellipse 82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7" name="Ellipse 82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8" name="Ellipse 82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9" name="Ellipse 82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0" name="Ellipse 82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1" name="Ellipse 83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2" name="Ellipse 83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3" name="Ellipse 83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4" name="Ellipse 83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5" name="Ellipse 83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6" name="Ellipse 83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7" name="Ellipse 83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8" name="Ellipse 83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9" name="Ellipse 83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9" name="Groupe 538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92" name="Ellipse 79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3" name="Ellipse 79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4" name="Ellipse 79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5" name="Ellipse 79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6" name="Ellipse 79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7" name="Ellipse 79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8" name="Ellipse 79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9" name="Ellipse 79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0" name="Ellipse 79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1" name="Ellipse 80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2" name="Ellipse 80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3" name="Ellipse 80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4" name="Ellipse 80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5" name="Ellipse 80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6" name="Ellipse 80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7" name="Ellipse 80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8" name="Ellipse 80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9" name="Ellipse 80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0" name="Ellipse 80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1" name="Ellipse 81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2" name="Ellipse 81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3" name="Ellipse 81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4" name="Ellipse 81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5" name="Ellipse 81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0" name="Groupe 539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68" name="Ellipse 76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9" name="Ellipse 76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0" name="Ellipse 76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1" name="Ellipse 77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2" name="Ellipse 77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3" name="Ellipse 77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4" name="Ellipse 7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5" name="Ellipse 7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6" name="Ellipse 7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7" name="Ellipse 7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8" name="Ellipse 7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9" name="Ellipse 7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0" name="Ellipse 7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1" name="Ellipse 7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2" name="Ellipse 7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3" name="Ellipse 7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4" name="Ellipse 7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5" name="Ellipse 7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6" name="Ellipse 7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7" name="Ellipse 7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8" name="Ellipse 7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9" name="Ellipse 7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0" name="Ellipse 7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1" name="Ellipse 7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1" name="Groupe 540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44" name="Ellipse 74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5" name="Ellipse 74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6" name="Ellipse 74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7" name="Ellipse 74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8" name="Ellipse 74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9" name="Ellipse 74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0" name="Ellipse 74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1" name="Ellipse 75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2" name="Ellipse 75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3" name="Ellipse 75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4" name="Ellipse 75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5" name="Ellipse 75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6" name="Ellipse 75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7" name="Ellipse 75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8" name="Ellipse 75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9" name="Ellipse 75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0" name="Ellipse 75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1" name="Ellipse 76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2" name="Ellipse 76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3" name="Ellipse 76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4" name="Ellipse 76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5" name="Ellipse 76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6" name="Ellipse 76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7" name="Ellipse 76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2" name="Groupe 541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20" name="Ellipse 71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1" name="Ellipse 72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2" name="Ellipse 72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3" name="Ellipse 72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4" name="Ellipse 72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5" name="Ellipse 72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6" name="Ellipse 72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7" name="Ellipse 72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8" name="Ellipse 72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9" name="Ellipse 72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0" name="Ellipse 72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1" name="Ellipse 73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2" name="Ellipse 73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3" name="Ellipse 73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Ellipse 73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5" name="Ellipse 73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6" name="Ellipse 73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7" name="Ellipse 73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8" name="Ellipse 73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9" name="Ellipse 73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0" name="Ellipse 73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1" name="Ellipse 74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2" name="Ellipse 74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3" name="Ellipse 74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3" name="Groupe 542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96" name="Ellipse 69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7" name="Ellipse 69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Ellipse 69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9" name="Ellipse 69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0" name="Ellipse 69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1" name="Ellipse 70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2" name="Ellipse 70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3" name="Ellipse 70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4" name="Ellipse 70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5" name="Ellipse 70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6" name="Ellipse 70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7" name="Ellipse 70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8" name="Ellipse 70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9" name="Ellipse 70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0" name="Ellipse 70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1" name="Ellipse 71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2" name="Ellipse 71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3" name="Ellipse 71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4" name="Ellipse 71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5" name="Ellipse 71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6" name="Ellipse 71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7" name="Ellipse 71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8" name="Ellipse 71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9" name="Ellipse 71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4" name="Groupe 543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72" name="Ellipse 6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3" name="Ellipse 6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4" name="Ellipse 6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5" name="Ellipse 6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6" name="Ellipse 6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7" name="Ellipse 6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8" name="Ellipse 6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9" name="Ellipse 6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0" name="Ellipse 6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1" name="Ellipse 6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2" name="Ellipse 6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3" name="Ellipse 6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4" name="Ellipse 6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5" name="Ellipse 6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6" name="Ellipse 6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7" name="Ellipse 6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8" name="Ellipse 6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9" name="Ellipse 6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0" name="Ellipse 6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1" name="Ellipse 6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2" name="Ellipse 6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3" name="Ellipse 6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Ellipse 6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5" name="Ellipse 6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5" name="Groupe 544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48" name="Ellipse 6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9" name="Ellipse 6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0" name="Ellipse 6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1" name="Ellipse 6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2" name="Ellipse 6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3" name="Ellipse 6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4" name="Ellipse 65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5" name="Ellipse 65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6" name="Ellipse 65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7" name="Ellipse 65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8" name="Ellipse 65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9" name="Ellipse 65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0" name="Ellipse 65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1" name="Ellipse 66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2" name="Ellipse 66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3" name="Ellipse 66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4" name="Ellipse 66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5" name="Ellipse 66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6" name="Ellipse 66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7" name="Ellipse 66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8" name="Ellipse 66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9" name="Ellipse 66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0" name="Ellipse 66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1" name="Ellipse 67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6" name="Groupe 545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24" name="Ellipse 62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5" name="Ellipse 62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6" name="Ellipse 62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7" name="Ellipse 62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8" name="Ellipse 62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9" name="Ellipse 62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0" name="Ellipse 62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1" name="Ellipse 63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2" name="Ellipse 63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3" name="Ellipse 63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4" name="Ellipse 63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5" name="Ellipse 63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6" name="Ellipse 63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7" name="Ellipse 63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8" name="Ellipse 63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9" name="Ellipse 63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0" name="Ellipse 63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1" name="Ellipse 64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2" name="Ellipse 64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3" name="Ellipse 64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4" name="Ellipse 64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5" name="Ellipse 64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6" name="Ellipse 64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7" name="Ellipse 64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7" name="Groupe 546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00" name="Ellipse 59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1" name="Ellipse 60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2" name="Ellipse 60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3" name="Ellipse 60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4" name="Ellipse 60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5" name="Ellipse 60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6" name="Ellipse 60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7" name="Ellipse 60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8" name="Ellipse 60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9" name="Ellipse 60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0" name="Ellipse 60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1" name="Ellipse 61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2" name="Ellipse 61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3" name="Ellipse 61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4" name="Ellipse 61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5" name="Ellipse 61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6" name="Ellipse 61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7" name="Ellipse 61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8" name="Ellipse 61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9" name="Ellipse 61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0" name="Ellipse 61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1" name="Ellipse 62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2" name="Ellipse 62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3" name="Ellipse 62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8" name="Groupe 547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76" name="Ellipse 57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7" name="Ellipse 57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8" name="Ellipse 57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9" name="Ellipse 57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0" name="Ellipse 57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1" name="Ellipse 58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2" name="Ellipse 58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3" name="Ellipse 58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4" name="Ellipse 58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5" name="Ellipse 58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6" name="Ellipse 58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7" name="Ellipse 58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8" name="Ellipse 58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9" name="Ellipse 58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0" name="Ellipse 58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1" name="Ellipse 59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2" name="Ellipse 59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3" name="Ellipse 59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4" name="Ellipse 59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5" name="Ellipse 59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6" name="Ellipse 59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7" name="Ellipse 59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8" name="Ellipse 59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9" name="Ellipse 59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9" name="Groupe 548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552" name="Ellipse 55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3" name="Ellipse 55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4" name="Ellipse 55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5" name="Ellipse 55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6" name="Ellipse 55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7" name="Ellipse 55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8" name="Ellipse 55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9" name="Ellipse 55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0" name="Ellipse 55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1" name="Ellipse 56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2" name="Ellipse 56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3" name="Ellipse 56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4" name="Ellipse 56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5" name="Ellipse 56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6" name="Ellipse 56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7" name="Ellipse 56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8" name="Ellipse 56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9" name="Ellipse 56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0" name="Ellipse 56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1" name="Ellipse 57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2" name="Ellipse 57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3" name="Ellipse 57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4" name="Ellipse 57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5" name="Ellipse 57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50" name="ZoneTexte 549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1" name="ZoneTexte 550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27" name="Ellipse 526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Ellipse 527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Ellipse 528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Ellipse 529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1089741" y="2912659"/>
            <a:ext cx="2880000" cy="1303951"/>
            <a:chOff x="3542357" y="3212976"/>
            <a:chExt cx="2880000" cy="1303951"/>
          </a:xfrm>
        </p:grpSpPr>
        <p:sp>
          <p:nvSpPr>
            <p:cNvPr id="10" name="Rectangle 9"/>
            <p:cNvSpPr/>
            <p:nvPr/>
          </p:nvSpPr>
          <p:spPr>
            <a:xfrm>
              <a:off x="3542357" y="3212976"/>
              <a:ext cx="2880000" cy="129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04357" y="3486614"/>
              <a:ext cx="2556000" cy="82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LCD </a:t>
              </a:r>
              <a:r>
                <a:rPr lang="fr-FR" dirty="0" err="1" smtClean="0"/>
                <a:t>Screen</a:t>
              </a:r>
              <a:endParaRPr lang="fr-FR" dirty="0" smtClean="0"/>
            </a:p>
            <a:p>
              <a:pPr algn="ctr"/>
              <a:r>
                <a:rPr lang="fr-FR" sz="1200" dirty="0" smtClean="0"/>
                <a:t>PCB : 8,0cm x 3,6cm</a:t>
              </a:r>
            </a:p>
            <a:p>
              <a:pPr algn="ctr"/>
              <a:r>
                <a:rPr lang="fr-FR" sz="1200" dirty="0" err="1" smtClean="0"/>
                <a:t>Screen</a:t>
              </a:r>
              <a:r>
                <a:rPr lang="fr-FR" sz="1200" dirty="0" smtClean="0"/>
                <a:t> : 7,1cm x 2,6 cm</a:t>
              </a:r>
              <a:endParaRPr lang="fr-FR" sz="12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60341" y="4345855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557505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6260357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6260175" y="4348274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ogner un rectangle avec un coin du même côté 17"/>
            <p:cNvSpPr/>
            <p:nvPr/>
          </p:nvSpPr>
          <p:spPr>
            <a:xfrm rot="10800000">
              <a:off x="3761346" y="3212976"/>
              <a:ext cx="1440000" cy="108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8749" y="3241621"/>
              <a:ext cx="4714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 </a:t>
              </a:r>
              <a:r>
                <a:rPr lang="fr-FR" sz="700" dirty="0" smtClean="0"/>
                <a:t>top</a:t>
              </a:r>
              <a:endParaRPr lang="fr-FR" sz="7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724128" y="4316872"/>
              <a:ext cx="648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 </a:t>
              </a:r>
              <a:r>
                <a:rPr lang="fr-FR" sz="700" dirty="0" err="1" smtClean="0"/>
                <a:t>bottom</a:t>
              </a:r>
              <a:endParaRPr lang="fr-FR" sz="700" dirty="0"/>
            </a:p>
          </p:txBody>
        </p:sp>
      </p:grpSp>
      <p:grpSp>
        <p:nvGrpSpPr>
          <p:cNvPr id="28" name="Groupe 27"/>
          <p:cNvGrpSpPr/>
          <p:nvPr/>
        </p:nvGrpSpPr>
        <p:grpSpPr>
          <a:xfrm rot="16200000">
            <a:off x="2226392" y="1584147"/>
            <a:ext cx="1697135" cy="648000"/>
            <a:chOff x="1835696" y="1556792"/>
            <a:chExt cx="1697135" cy="648000"/>
          </a:xfrm>
        </p:grpSpPr>
        <p:sp>
          <p:nvSpPr>
            <p:cNvPr id="4" name="Rectangle 3"/>
            <p:cNvSpPr/>
            <p:nvPr/>
          </p:nvSpPr>
          <p:spPr>
            <a:xfrm>
              <a:off x="1835696" y="1556792"/>
              <a:ext cx="1620000" cy="64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Arduino</a:t>
              </a:r>
              <a:r>
                <a:rPr lang="fr-FR" dirty="0" smtClean="0"/>
                <a:t> Nano</a:t>
              </a:r>
            </a:p>
            <a:p>
              <a:pPr algn="ctr"/>
              <a:r>
                <a:rPr lang="fr-FR" sz="1200" dirty="0" smtClean="0"/>
                <a:t>PCB : 4,5cm x 1,8cm</a:t>
              </a:r>
              <a:endParaRPr lang="fr-FR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60831" y="1736792"/>
              <a:ext cx="72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3379720" y="212484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376903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839672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841805" y="213220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2056270" y="1282112"/>
            <a:ext cx="540000" cy="864000"/>
            <a:chOff x="1177060" y="4096282"/>
            <a:chExt cx="540000" cy="864000"/>
          </a:xfrm>
        </p:grpSpPr>
        <p:sp>
          <p:nvSpPr>
            <p:cNvPr id="22" name="Rectangle 21"/>
            <p:cNvSpPr/>
            <p:nvPr/>
          </p:nvSpPr>
          <p:spPr>
            <a:xfrm>
              <a:off x="1177060" y="4096282"/>
              <a:ext cx="540000" cy="684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Tilt</a:t>
              </a:r>
            </a:p>
            <a:p>
              <a:pPr algn="ctr"/>
              <a:r>
                <a:rPr lang="fr-FR" sz="1050" dirty="0" smtClean="0"/>
                <a:t>1,5 x </a:t>
              </a:r>
              <a:br>
                <a:rPr lang="fr-FR" sz="1050" dirty="0" smtClean="0"/>
              </a:br>
              <a:r>
                <a:rPr lang="fr-FR" sz="1050" dirty="0" smtClean="0"/>
                <a:t>2 cm</a:t>
              </a:r>
              <a:endParaRPr lang="fr-FR" sz="105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192648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634744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ogner un rectangle avec un coin du même côté 30"/>
            <p:cNvSpPr/>
            <p:nvPr/>
          </p:nvSpPr>
          <p:spPr>
            <a:xfrm rot="10800000">
              <a:off x="1339060" y="4780282"/>
              <a:ext cx="216000" cy="180000"/>
            </a:xfrm>
            <a:prstGeom prst="snip2SameRect">
              <a:avLst/>
            </a:prstGeom>
            <a:solidFill>
              <a:srgbClr val="FFC000">
                <a:alpha val="30000"/>
              </a:srgb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1295313" y="1294078"/>
            <a:ext cx="702000" cy="885087"/>
            <a:chOff x="2375696" y="4677595"/>
            <a:chExt cx="702000" cy="885087"/>
          </a:xfrm>
        </p:grpSpPr>
        <p:sp>
          <p:nvSpPr>
            <p:cNvPr id="34" name="Rectangle 33"/>
            <p:cNvSpPr/>
            <p:nvPr/>
          </p:nvSpPr>
          <p:spPr>
            <a:xfrm>
              <a:off x="2375696" y="4680682"/>
              <a:ext cx="702000" cy="70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Send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2 x 2 cm</a:t>
              </a:r>
              <a:endParaRPr lang="fr-FR" sz="1050" dirty="0"/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 rot="10800000">
              <a:off x="2618559" y="5382682"/>
              <a:ext cx="216000" cy="180000"/>
            </a:xfrm>
            <a:prstGeom prst="snip2SameRect">
              <a:avLst/>
            </a:prstGeom>
            <a:solidFill>
              <a:srgbClr val="FFC000">
                <a:alpha val="30000"/>
              </a:srgb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014036" y="4706445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703930" y="467759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452026" y="2204864"/>
            <a:ext cx="1080000" cy="648000"/>
            <a:chOff x="4280357" y="4870282"/>
            <a:chExt cx="1080000" cy="648000"/>
          </a:xfrm>
        </p:grpSpPr>
        <p:sp>
          <p:nvSpPr>
            <p:cNvPr id="38" name="Rectangle 37"/>
            <p:cNvSpPr/>
            <p:nvPr/>
          </p:nvSpPr>
          <p:spPr>
            <a:xfrm>
              <a:off x="4280357" y="4870282"/>
              <a:ext cx="1080000" cy="46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Rcvd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3,0 x 1,3 cm</a:t>
              </a:r>
              <a:endParaRPr lang="fr-FR" sz="1050" dirty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 rot="10800000">
              <a:off x="4892357" y="5338282"/>
              <a:ext cx="360000" cy="180000"/>
            </a:xfrm>
            <a:prstGeom prst="snip2SameRect">
              <a:avLst/>
            </a:prstGeom>
            <a:solidFill>
              <a:srgbClr val="FFC000">
                <a:alpha val="30000"/>
              </a:srgb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304118" y="5287426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364552" y="524654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984" name="Groupe 983"/>
          <p:cNvGrpSpPr/>
          <p:nvPr/>
        </p:nvGrpSpPr>
        <p:grpSpPr>
          <a:xfrm>
            <a:off x="1355078" y="4242488"/>
            <a:ext cx="2268000" cy="1872000"/>
            <a:chOff x="3414801" y="4960467"/>
            <a:chExt cx="2268000" cy="1872000"/>
          </a:xfrm>
        </p:grpSpPr>
        <p:sp>
          <p:nvSpPr>
            <p:cNvPr id="985" name="Rectangle 984"/>
            <p:cNvSpPr/>
            <p:nvPr/>
          </p:nvSpPr>
          <p:spPr>
            <a:xfrm>
              <a:off x="3414801" y="4960467"/>
              <a:ext cx="2268000" cy="187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Battery</a:t>
              </a:r>
              <a:r>
                <a:rPr lang="fr-FR" dirty="0" smtClean="0"/>
                <a:t> pack</a:t>
              </a:r>
            </a:p>
            <a:p>
              <a:pPr algn="ctr"/>
              <a:r>
                <a:rPr lang="fr-FR" sz="1050" dirty="0" smtClean="0"/>
                <a:t>6,3 x 5,2 cm</a:t>
              </a:r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/>
            </a:p>
          </p:txBody>
        </p:sp>
        <p:sp>
          <p:nvSpPr>
            <p:cNvPr id="986" name="Ellipse 985"/>
            <p:cNvSpPr/>
            <p:nvPr/>
          </p:nvSpPr>
          <p:spPr>
            <a:xfrm>
              <a:off x="3635896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7" name="Ellipse 986"/>
            <p:cNvSpPr/>
            <p:nvPr/>
          </p:nvSpPr>
          <p:spPr>
            <a:xfrm>
              <a:off x="4185458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8" name="Ellipse 987"/>
            <p:cNvSpPr/>
            <p:nvPr/>
          </p:nvSpPr>
          <p:spPr>
            <a:xfrm>
              <a:off x="4735020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9" name="Ellipse 988"/>
            <p:cNvSpPr/>
            <p:nvPr/>
          </p:nvSpPr>
          <p:spPr>
            <a:xfrm>
              <a:off x="5284581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90" name="ZoneTexte 989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err="1" smtClean="0"/>
              <a:t>Internal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(top)</a:t>
            </a:r>
            <a:endParaRPr lang="fr-FR" sz="2800" dirty="0"/>
          </a:p>
        </p:txBody>
      </p:sp>
      <p:grpSp>
        <p:nvGrpSpPr>
          <p:cNvPr id="991" name="Groupe 990"/>
          <p:cNvGrpSpPr/>
          <p:nvPr/>
        </p:nvGrpSpPr>
        <p:grpSpPr>
          <a:xfrm>
            <a:off x="3542424" y="1556950"/>
            <a:ext cx="723975" cy="216000"/>
            <a:chOff x="4554319" y="3427910"/>
            <a:chExt cx="723975" cy="216000"/>
          </a:xfrm>
        </p:grpSpPr>
        <p:sp>
          <p:nvSpPr>
            <p:cNvPr id="992" name="Rogner un rectangle avec un coin du même côté 991"/>
            <p:cNvSpPr/>
            <p:nvPr/>
          </p:nvSpPr>
          <p:spPr>
            <a:xfrm rot="16200000">
              <a:off x="4570120" y="3412109"/>
              <a:ext cx="107999" cy="139601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693920" y="3427910"/>
              <a:ext cx="252000" cy="21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500" dirty="0" smtClean="0"/>
                <a:t>Switch</a:t>
              </a:r>
              <a:endParaRPr lang="fr-FR" sz="200" dirty="0"/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42928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996" name="Rectangle 995"/>
            <p:cNvSpPr/>
            <p:nvPr/>
          </p:nvSpPr>
          <p:spPr>
            <a:xfrm rot="5400000">
              <a:off x="5125294" y="3392409"/>
              <a:ext cx="18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5058553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</p:grpSp>
      <p:cxnSp>
        <p:nvCxnSpPr>
          <p:cNvPr id="998" name="Connecteur droit avec flèche 997"/>
          <p:cNvCxnSpPr/>
          <p:nvPr/>
        </p:nvCxnSpPr>
        <p:spPr>
          <a:xfrm flipV="1">
            <a:off x="558395" y="1059578"/>
            <a:ext cx="0" cy="527114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9" name="ZoneTexte 998"/>
          <p:cNvSpPr txBox="1"/>
          <p:nvPr/>
        </p:nvSpPr>
        <p:spPr>
          <a:xfrm rot="16200000">
            <a:off x="-47473" y="348809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14,5 cm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7523715" y="2465828"/>
            <a:ext cx="137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Case border:</a:t>
            </a:r>
          </a:p>
          <a:p>
            <a:r>
              <a:rPr lang="fr-FR" dirty="0"/>
              <a:t> </a:t>
            </a:r>
            <a:r>
              <a:rPr lang="fr-FR" dirty="0" smtClean="0"/>
              <a:t>      0,2cm</a:t>
            </a:r>
            <a:endParaRPr lang="fr-FR" dirty="0"/>
          </a:p>
        </p:txBody>
      </p:sp>
      <p:cxnSp>
        <p:nvCxnSpPr>
          <p:cNvPr id="1022" name="Connecteur droit avec flèche 1021"/>
          <p:cNvCxnSpPr/>
          <p:nvPr/>
        </p:nvCxnSpPr>
        <p:spPr>
          <a:xfrm flipV="1">
            <a:off x="846427" y="1143507"/>
            <a:ext cx="0" cy="506407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ZoneTexte 1022"/>
          <p:cNvSpPr txBox="1"/>
          <p:nvPr/>
        </p:nvSpPr>
        <p:spPr>
          <a:xfrm rot="16200000">
            <a:off x="306976" y="347953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14,1 cm</a:t>
            </a:r>
            <a:endParaRPr lang="fr-FR" sz="1400" dirty="0"/>
          </a:p>
        </p:txBody>
      </p:sp>
      <p:cxnSp>
        <p:nvCxnSpPr>
          <p:cNvPr id="997" name="Connecteur droit avec flèche 996"/>
          <p:cNvCxnSpPr/>
          <p:nvPr/>
        </p:nvCxnSpPr>
        <p:spPr>
          <a:xfrm>
            <a:off x="1070402" y="6379202"/>
            <a:ext cx="2916000" cy="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ZoneTexte 1023"/>
          <p:cNvSpPr txBox="1"/>
          <p:nvPr/>
        </p:nvSpPr>
        <p:spPr>
          <a:xfrm>
            <a:off x="4113258" y="622531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8,1 cm</a:t>
            </a:r>
            <a:endParaRPr lang="fr-FR" sz="1400" dirty="0"/>
          </a:p>
        </p:txBody>
      </p:sp>
      <p:cxnSp>
        <p:nvCxnSpPr>
          <p:cNvPr id="1025" name="Connecteur droit avec flèche 1024"/>
          <p:cNvCxnSpPr/>
          <p:nvPr/>
        </p:nvCxnSpPr>
        <p:spPr>
          <a:xfrm flipV="1">
            <a:off x="1000767" y="6669359"/>
            <a:ext cx="3047831" cy="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ZoneTexte 1025"/>
          <p:cNvSpPr txBox="1"/>
          <p:nvPr/>
        </p:nvSpPr>
        <p:spPr>
          <a:xfrm>
            <a:off x="4122383" y="6505599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8,5 cm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8238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4354337" y="779838"/>
            <a:ext cx="746612" cy="5220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4411135" y="842323"/>
            <a:ext cx="622726" cy="5076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235012" y="3115686"/>
            <a:ext cx="2016000" cy="5760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Battery</a:t>
            </a:r>
            <a:r>
              <a:rPr lang="fr-FR" dirty="0" smtClean="0"/>
              <a:t> pack</a:t>
            </a:r>
            <a:endParaRPr lang="fr-FR" sz="1050" dirty="0"/>
          </a:p>
        </p:txBody>
      </p:sp>
      <p:sp>
        <p:nvSpPr>
          <p:cNvPr id="8" name="Rectangle 7"/>
          <p:cNvSpPr/>
          <p:nvPr/>
        </p:nvSpPr>
        <p:spPr>
          <a:xfrm>
            <a:off x="4277884" y="3475686"/>
            <a:ext cx="943143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25027" y="3304530"/>
            <a:ext cx="1296000" cy="1620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LCD</a:t>
            </a:r>
            <a:endParaRPr lang="fr-FR" sz="1050" dirty="0"/>
          </a:p>
        </p:txBody>
      </p:sp>
      <p:sp>
        <p:nvSpPr>
          <p:cNvPr id="10" name="Rectangle 9"/>
          <p:cNvSpPr/>
          <p:nvPr/>
        </p:nvSpPr>
        <p:spPr>
          <a:xfrm>
            <a:off x="2232399" y="3567720"/>
            <a:ext cx="1800000" cy="576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/>
              <a:t>LCD</a:t>
            </a:r>
            <a:endParaRPr lang="fr-FR" sz="100" dirty="0"/>
          </a:p>
        </p:txBody>
      </p:sp>
      <p:sp>
        <p:nvSpPr>
          <p:cNvPr id="12" name="Rectangle 11"/>
          <p:cNvSpPr/>
          <p:nvPr/>
        </p:nvSpPr>
        <p:spPr>
          <a:xfrm>
            <a:off x="2117642" y="3469572"/>
            <a:ext cx="108000" cy="576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/>
              <a:t>USB</a:t>
            </a:r>
            <a:endParaRPr lang="fr-FR" sz="100" dirty="0"/>
          </a:p>
        </p:txBody>
      </p:sp>
      <p:sp>
        <p:nvSpPr>
          <p:cNvPr id="13" name="Rectangle 12"/>
          <p:cNvSpPr/>
          <p:nvPr/>
        </p:nvSpPr>
        <p:spPr>
          <a:xfrm>
            <a:off x="4087027" y="3016530"/>
            <a:ext cx="972000" cy="2880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LCD</a:t>
            </a:r>
            <a:endParaRPr lang="fr-FR" sz="1050" dirty="0"/>
          </a:p>
        </p:txBody>
      </p:sp>
      <p:sp>
        <p:nvSpPr>
          <p:cNvPr id="14" name="Rectangle 13"/>
          <p:cNvSpPr/>
          <p:nvPr/>
        </p:nvSpPr>
        <p:spPr>
          <a:xfrm>
            <a:off x="2189256" y="3653640"/>
            <a:ext cx="2088628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err="1" smtClean="0"/>
              <a:t>Layered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(</a:t>
            </a:r>
            <a:r>
              <a:rPr lang="fr-FR" sz="2800" dirty="0" err="1" smtClean="0"/>
              <a:t>side</a:t>
            </a:r>
            <a:r>
              <a:rPr lang="fr-FR" sz="2800" dirty="0" smtClean="0"/>
              <a:t>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6920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roupe 524"/>
          <p:cNvGrpSpPr/>
          <p:nvPr/>
        </p:nvGrpSpPr>
        <p:grpSpPr>
          <a:xfrm>
            <a:off x="323528" y="2052430"/>
            <a:ext cx="2520000" cy="1800000"/>
            <a:chOff x="5966030" y="4869160"/>
            <a:chExt cx="2520000" cy="1800000"/>
          </a:xfrm>
        </p:grpSpPr>
        <p:grpSp>
          <p:nvGrpSpPr>
            <p:cNvPr id="526" name="Groupe 525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532" name="Groupe 531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60" name="Ellipse 95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1" name="Ellipse 96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2" name="Ellipse 96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3" name="Ellipse 96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4" name="Ellipse 96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5" name="Ellipse 96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6" name="Ellipse 96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7" name="Ellipse 96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8" name="Ellipse 96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9" name="Ellipse 96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0" name="Ellipse 96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1" name="Ellipse 97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2" name="Ellipse 97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3" name="Ellipse 97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4" name="Ellipse 97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5" name="Ellipse 97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6" name="Ellipse 97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7" name="Ellipse 97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8" name="Ellipse 97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9" name="Ellipse 97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0" name="Ellipse 97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1" name="Ellipse 98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2" name="Ellipse 98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3" name="Ellipse 98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3" name="Groupe 532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36" name="Ellipse 93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7" name="Ellipse 93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8" name="Ellipse 93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9" name="Ellipse 93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0" name="Ellipse 93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1" name="Ellipse 94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2" name="Ellipse 94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3" name="Ellipse 94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4" name="Ellipse 94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5" name="Ellipse 94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6" name="Ellipse 94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7" name="Ellipse 94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8" name="Ellipse 94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9" name="Ellipse 94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0" name="Ellipse 94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1" name="Ellipse 95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2" name="Ellipse 95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3" name="Ellipse 95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4" name="Ellipse 95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5" name="Ellipse 95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6" name="Ellipse 95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7" name="Ellipse 95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8" name="Ellipse 95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9" name="Ellipse 95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4" name="Groupe 533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12" name="Ellipse 91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3" name="Ellipse 91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4" name="Ellipse 91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5" name="Ellipse 91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6" name="Ellipse 91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7" name="Ellipse 91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8" name="Ellipse 91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9" name="Ellipse 91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0" name="Ellipse 91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1" name="Ellipse 92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2" name="Ellipse 92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3" name="Ellipse 92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4" name="Ellipse 92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5" name="Ellipse 92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6" name="Ellipse 92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7" name="Ellipse 92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8" name="Ellipse 92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9" name="Ellipse 92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0" name="Ellipse 92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1" name="Ellipse 93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2" name="Ellipse 93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3" name="Ellipse 93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4" name="Ellipse 93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5" name="Ellipse 93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5" name="Groupe 534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88" name="Ellipse 88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9" name="Ellipse 88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0" name="Ellipse 88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1" name="Ellipse 89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2" name="Ellipse 89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3" name="Ellipse 89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4" name="Ellipse 89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5" name="Ellipse 89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6" name="Ellipse 89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7" name="Ellipse 89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8" name="Ellipse 89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9" name="Ellipse 89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0" name="Ellipse 89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1" name="Ellipse 90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2" name="Ellipse 90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3" name="Ellipse 90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4" name="Ellipse 90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5" name="Ellipse 90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6" name="Ellipse 90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7" name="Ellipse 90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8" name="Ellipse 90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9" name="Ellipse 90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0" name="Ellipse 90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1" name="Ellipse 91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6" name="Groupe 535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64" name="Ellipse 86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5" name="Ellipse 86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6" name="Ellipse 86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7" name="Ellipse 86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8" name="Ellipse 86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9" name="Ellipse 86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0" name="Ellipse 86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1" name="Ellipse 87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2" name="Ellipse 87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3" name="Ellipse 87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4" name="Ellipse 87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5" name="Ellipse 87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6" name="Ellipse 87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7" name="Ellipse 87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8" name="Ellipse 87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9" name="Ellipse 87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0" name="Ellipse 87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1" name="Ellipse 88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2" name="Ellipse 88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3" name="Ellipse 88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4" name="Ellipse 88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5" name="Ellipse 88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6" name="Ellipse 88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7" name="Ellipse 88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7" name="Groupe 536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40" name="Ellipse 83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1" name="Ellipse 84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2" name="Ellipse 84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3" name="Ellipse 84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4" name="Ellipse 84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5" name="Ellipse 84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6" name="Ellipse 84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7" name="Ellipse 84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8" name="Ellipse 84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9" name="Ellipse 84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0" name="Ellipse 84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1" name="Ellipse 85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2" name="Ellipse 85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3" name="Ellipse 85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4" name="Ellipse 85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5" name="Ellipse 85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6" name="Ellipse 85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7" name="Ellipse 85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8" name="Ellipse 85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9" name="Ellipse 85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0" name="Ellipse 85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1" name="Ellipse 86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2" name="Ellipse 86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3" name="Ellipse 86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8" name="Groupe 537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16" name="Ellipse 81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7" name="Ellipse 81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8" name="Ellipse 81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9" name="Ellipse 81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0" name="Ellipse 81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1" name="Ellipse 82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2" name="Ellipse 82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3" name="Ellipse 82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4" name="Ellipse 82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5" name="Ellipse 82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6" name="Ellipse 82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7" name="Ellipse 82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8" name="Ellipse 82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9" name="Ellipse 82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0" name="Ellipse 82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1" name="Ellipse 83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2" name="Ellipse 83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3" name="Ellipse 83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4" name="Ellipse 83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5" name="Ellipse 83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6" name="Ellipse 83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7" name="Ellipse 83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8" name="Ellipse 83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9" name="Ellipse 83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9" name="Groupe 538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92" name="Ellipse 79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3" name="Ellipse 79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4" name="Ellipse 79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5" name="Ellipse 79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6" name="Ellipse 79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7" name="Ellipse 79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8" name="Ellipse 79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9" name="Ellipse 79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0" name="Ellipse 79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1" name="Ellipse 80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2" name="Ellipse 80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3" name="Ellipse 80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4" name="Ellipse 80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5" name="Ellipse 80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6" name="Ellipse 80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7" name="Ellipse 80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8" name="Ellipse 80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9" name="Ellipse 80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0" name="Ellipse 80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1" name="Ellipse 81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2" name="Ellipse 81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3" name="Ellipse 81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4" name="Ellipse 81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5" name="Ellipse 81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0" name="Groupe 539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68" name="Ellipse 76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9" name="Ellipse 76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0" name="Ellipse 76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1" name="Ellipse 77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2" name="Ellipse 77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3" name="Ellipse 77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4" name="Ellipse 7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5" name="Ellipse 7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6" name="Ellipse 7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7" name="Ellipse 7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8" name="Ellipse 7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9" name="Ellipse 7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0" name="Ellipse 7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1" name="Ellipse 7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2" name="Ellipse 7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3" name="Ellipse 7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4" name="Ellipse 7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5" name="Ellipse 7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6" name="Ellipse 7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7" name="Ellipse 7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8" name="Ellipse 7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9" name="Ellipse 7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0" name="Ellipse 7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1" name="Ellipse 7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1" name="Groupe 540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44" name="Ellipse 74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5" name="Ellipse 74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6" name="Ellipse 74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7" name="Ellipse 74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8" name="Ellipse 74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9" name="Ellipse 74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0" name="Ellipse 74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1" name="Ellipse 75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2" name="Ellipse 75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3" name="Ellipse 75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4" name="Ellipse 75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5" name="Ellipse 75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6" name="Ellipse 75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7" name="Ellipse 75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8" name="Ellipse 75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9" name="Ellipse 75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0" name="Ellipse 75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1" name="Ellipse 76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2" name="Ellipse 76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3" name="Ellipse 76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4" name="Ellipse 76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5" name="Ellipse 76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6" name="Ellipse 76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7" name="Ellipse 76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2" name="Groupe 541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20" name="Ellipse 71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1" name="Ellipse 72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2" name="Ellipse 72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3" name="Ellipse 72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4" name="Ellipse 72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5" name="Ellipse 72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6" name="Ellipse 72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7" name="Ellipse 72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8" name="Ellipse 72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9" name="Ellipse 72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0" name="Ellipse 72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1" name="Ellipse 73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2" name="Ellipse 73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3" name="Ellipse 73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Ellipse 73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5" name="Ellipse 73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6" name="Ellipse 73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7" name="Ellipse 73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8" name="Ellipse 73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9" name="Ellipse 73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0" name="Ellipse 73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1" name="Ellipse 74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2" name="Ellipse 74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3" name="Ellipse 74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3" name="Groupe 542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96" name="Ellipse 69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7" name="Ellipse 69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Ellipse 69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9" name="Ellipse 69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0" name="Ellipse 69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1" name="Ellipse 70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2" name="Ellipse 70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3" name="Ellipse 70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4" name="Ellipse 70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5" name="Ellipse 70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6" name="Ellipse 70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7" name="Ellipse 70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8" name="Ellipse 70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9" name="Ellipse 70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0" name="Ellipse 70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1" name="Ellipse 71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2" name="Ellipse 71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3" name="Ellipse 71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4" name="Ellipse 71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5" name="Ellipse 71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6" name="Ellipse 71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7" name="Ellipse 71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8" name="Ellipse 71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9" name="Ellipse 71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4" name="Groupe 543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72" name="Ellipse 6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3" name="Ellipse 6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4" name="Ellipse 6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5" name="Ellipse 6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6" name="Ellipse 6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7" name="Ellipse 6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8" name="Ellipse 6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9" name="Ellipse 6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0" name="Ellipse 6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1" name="Ellipse 6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2" name="Ellipse 6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3" name="Ellipse 6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4" name="Ellipse 6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5" name="Ellipse 6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6" name="Ellipse 6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7" name="Ellipse 6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8" name="Ellipse 6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9" name="Ellipse 6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0" name="Ellipse 6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1" name="Ellipse 6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2" name="Ellipse 6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3" name="Ellipse 6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Ellipse 6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5" name="Ellipse 6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5" name="Groupe 544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48" name="Ellipse 6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9" name="Ellipse 6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0" name="Ellipse 6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1" name="Ellipse 6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2" name="Ellipse 6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3" name="Ellipse 6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4" name="Ellipse 65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5" name="Ellipse 65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6" name="Ellipse 65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7" name="Ellipse 65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8" name="Ellipse 65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9" name="Ellipse 65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0" name="Ellipse 65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1" name="Ellipse 66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2" name="Ellipse 66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3" name="Ellipse 66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4" name="Ellipse 66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5" name="Ellipse 66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6" name="Ellipse 66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7" name="Ellipse 66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8" name="Ellipse 66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9" name="Ellipse 66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0" name="Ellipse 66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1" name="Ellipse 67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6" name="Groupe 545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24" name="Ellipse 62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5" name="Ellipse 62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6" name="Ellipse 62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7" name="Ellipse 62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8" name="Ellipse 62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9" name="Ellipse 62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0" name="Ellipse 62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1" name="Ellipse 63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2" name="Ellipse 63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3" name="Ellipse 63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4" name="Ellipse 63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5" name="Ellipse 63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6" name="Ellipse 63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7" name="Ellipse 63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8" name="Ellipse 63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9" name="Ellipse 63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0" name="Ellipse 63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1" name="Ellipse 64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2" name="Ellipse 64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3" name="Ellipse 64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4" name="Ellipse 64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5" name="Ellipse 64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6" name="Ellipse 64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7" name="Ellipse 64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7" name="Groupe 546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00" name="Ellipse 59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1" name="Ellipse 60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2" name="Ellipse 60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3" name="Ellipse 60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4" name="Ellipse 60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5" name="Ellipse 60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6" name="Ellipse 60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7" name="Ellipse 60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8" name="Ellipse 60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9" name="Ellipse 60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0" name="Ellipse 60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1" name="Ellipse 61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2" name="Ellipse 61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3" name="Ellipse 61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4" name="Ellipse 61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5" name="Ellipse 61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6" name="Ellipse 61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7" name="Ellipse 61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8" name="Ellipse 61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9" name="Ellipse 61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0" name="Ellipse 61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1" name="Ellipse 62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2" name="Ellipse 62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3" name="Ellipse 62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8" name="Groupe 547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76" name="Ellipse 57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7" name="Ellipse 57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8" name="Ellipse 57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9" name="Ellipse 57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0" name="Ellipse 57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1" name="Ellipse 58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2" name="Ellipse 58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3" name="Ellipse 58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4" name="Ellipse 58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5" name="Ellipse 58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6" name="Ellipse 58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7" name="Ellipse 58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8" name="Ellipse 58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9" name="Ellipse 58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0" name="Ellipse 58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1" name="Ellipse 59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2" name="Ellipse 59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3" name="Ellipse 59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4" name="Ellipse 59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5" name="Ellipse 59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6" name="Ellipse 59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7" name="Ellipse 59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8" name="Ellipse 59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9" name="Ellipse 59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9" name="Groupe 548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552" name="Ellipse 55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3" name="Ellipse 55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4" name="Ellipse 55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5" name="Ellipse 55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6" name="Ellipse 55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7" name="Ellipse 55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8" name="Ellipse 55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9" name="Ellipse 55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0" name="Ellipse 55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1" name="Ellipse 56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2" name="Ellipse 56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3" name="Ellipse 56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4" name="Ellipse 56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5" name="Ellipse 56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6" name="Ellipse 56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7" name="Ellipse 56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8" name="Ellipse 56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9" name="Ellipse 56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0" name="Ellipse 56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1" name="Ellipse 57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2" name="Ellipse 57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3" name="Ellipse 57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4" name="Ellipse 57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5" name="Ellipse 57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50" name="ZoneTexte 549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1" name="ZoneTexte 550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27" name="Ellipse 526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Ellipse 527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Ellipse 528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Ellipse 529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90" name="ZoneTexte 989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smtClean="0"/>
              <a:t>PCB </a:t>
            </a:r>
            <a:r>
              <a:rPr lang="fr-FR" sz="2800" dirty="0" err="1" smtClean="0"/>
              <a:t>welding</a:t>
            </a:r>
            <a:r>
              <a:rPr lang="fr-FR" sz="2800" dirty="0" smtClean="0"/>
              <a:t> and </a:t>
            </a:r>
            <a:r>
              <a:rPr lang="fr-FR" sz="2800" dirty="0" err="1" smtClean="0"/>
              <a:t>wiring</a:t>
            </a:r>
            <a:endParaRPr lang="fr-FR" sz="2800" dirty="0"/>
          </a:p>
        </p:txBody>
      </p:sp>
      <p:sp>
        <p:nvSpPr>
          <p:cNvPr id="2" name="Croix 1"/>
          <p:cNvSpPr/>
          <p:nvPr/>
        </p:nvSpPr>
        <p:spPr>
          <a:xfrm rot="18900000">
            <a:off x="453445" y="3649047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7" name="Croix 996"/>
          <p:cNvSpPr/>
          <p:nvPr/>
        </p:nvSpPr>
        <p:spPr>
          <a:xfrm rot="18900000">
            <a:off x="546465" y="3649137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0" name="Croix 1019"/>
          <p:cNvSpPr/>
          <p:nvPr/>
        </p:nvSpPr>
        <p:spPr>
          <a:xfrm rot="18900000">
            <a:off x="635535" y="3649137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1" name="Croix 1020"/>
          <p:cNvSpPr/>
          <p:nvPr/>
        </p:nvSpPr>
        <p:spPr>
          <a:xfrm rot="18900000">
            <a:off x="725567" y="3649889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2" name="Croix 1021"/>
          <p:cNvSpPr/>
          <p:nvPr/>
        </p:nvSpPr>
        <p:spPr>
          <a:xfrm rot="18900000">
            <a:off x="825551" y="3649889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3" name="Croix 1022"/>
          <p:cNvSpPr/>
          <p:nvPr/>
        </p:nvSpPr>
        <p:spPr>
          <a:xfrm rot="18900000">
            <a:off x="921121" y="3649137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4" name="Croix 1023"/>
          <p:cNvSpPr/>
          <p:nvPr/>
        </p:nvSpPr>
        <p:spPr>
          <a:xfrm rot="18900000">
            <a:off x="1364483" y="3643951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5" name="Croix 1024"/>
          <p:cNvSpPr/>
          <p:nvPr/>
        </p:nvSpPr>
        <p:spPr>
          <a:xfrm rot="18900000">
            <a:off x="1454867" y="3643199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6" name="Croix 1025"/>
          <p:cNvSpPr/>
          <p:nvPr/>
        </p:nvSpPr>
        <p:spPr>
          <a:xfrm rot="18900000">
            <a:off x="1553283" y="3649137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Croix 1026"/>
          <p:cNvSpPr/>
          <p:nvPr/>
        </p:nvSpPr>
        <p:spPr>
          <a:xfrm rot="18900000">
            <a:off x="1647139" y="3647233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" name="Croix 1027"/>
          <p:cNvSpPr/>
          <p:nvPr/>
        </p:nvSpPr>
        <p:spPr>
          <a:xfrm rot="18900000">
            <a:off x="1827535" y="3649889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9" name="Croix 1028"/>
          <p:cNvSpPr/>
          <p:nvPr/>
        </p:nvSpPr>
        <p:spPr>
          <a:xfrm rot="18900000">
            <a:off x="642412" y="2658886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0" name="Croix 1029"/>
          <p:cNvSpPr/>
          <p:nvPr/>
        </p:nvSpPr>
        <p:spPr>
          <a:xfrm rot="18900000">
            <a:off x="731275" y="2657459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1" name="Croix 1030"/>
          <p:cNvSpPr/>
          <p:nvPr/>
        </p:nvSpPr>
        <p:spPr>
          <a:xfrm rot="18900000">
            <a:off x="821090" y="2662062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2" name="Croix 1031"/>
          <p:cNvSpPr/>
          <p:nvPr/>
        </p:nvSpPr>
        <p:spPr>
          <a:xfrm rot="18900000">
            <a:off x="1372542" y="3105276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3" name="Croix 1032"/>
          <p:cNvSpPr/>
          <p:nvPr/>
        </p:nvSpPr>
        <p:spPr>
          <a:xfrm rot="18900000">
            <a:off x="1093283" y="3111966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4" name="Croix 1033"/>
          <p:cNvSpPr/>
          <p:nvPr/>
        </p:nvSpPr>
        <p:spPr>
          <a:xfrm rot="18900000">
            <a:off x="1279617" y="3106028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6" name="Croix 1035"/>
          <p:cNvSpPr/>
          <p:nvPr/>
        </p:nvSpPr>
        <p:spPr>
          <a:xfrm rot="18900000">
            <a:off x="1553963" y="2664943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8" name="Croix 1037"/>
          <p:cNvSpPr/>
          <p:nvPr/>
        </p:nvSpPr>
        <p:spPr>
          <a:xfrm rot="18900000">
            <a:off x="2462981" y="2313896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9" name="Croix 1038"/>
          <p:cNvSpPr/>
          <p:nvPr/>
        </p:nvSpPr>
        <p:spPr>
          <a:xfrm rot="18900000">
            <a:off x="2464717" y="2409064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0" name="Croix 1039"/>
          <p:cNvSpPr/>
          <p:nvPr/>
        </p:nvSpPr>
        <p:spPr>
          <a:xfrm rot="18900000">
            <a:off x="2470327" y="2497902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1" name="Croix 1040"/>
          <p:cNvSpPr/>
          <p:nvPr/>
        </p:nvSpPr>
        <p:spPr>
          <a:xfrm rot="18900000">
            <a:off x="2475015" y="2589514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2" name="Croix 1041"/>
          <p:cNvSpPr/>
          <p:nvPr/>
        </p:nvSpPr>
        <p:spPr>
          <a:xfrm rot="18900000">
            <a:off x="2469022" y="2674656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3" name="Croix 1042"/>
          <p:cNvSpPr/>
          <p:nvPr/>
        </p:nvSpPr>
        <p:spPr>
          <a:xfrm rot="18900000">
            <a:off x="2471350" y="2763494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4" name="Croix 1043"/>
          <p:cNvSpPr/>
          <p:nvPr/>
        </p:nvSpPr>
        <p:spPr>
          <a:xfrm rot="18900000">
            <a:off x="2471350" y="2847862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5" name="Croix 1044"/>
          <p:cNvSpPr/>
          <p:nvPr/>
        </p:nvSpPr>
        <p:spPr>
          <a:xfrm rot="18900000">
            <a:off x="2475701" y="2939756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6" name="Croix 1045"/>
          <p:cNvSpPr/>
          <p:nvPr/>
        </p:nvSpPr>
        <p:spPr>
          <a:xfrm rot="18900000">
            <a:off x="2475893" y="3026176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7" name="Croix 1046"/>
          <p:cNvSpPr/>
          <p:nvPr/>
        </p:nvSpPr>
        <p:spPr>
          <a:xfrm rot="18900000">
            <a:off x="2473650" y="3116098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Croix 1047"/>
          <p:cNvSpPr/>
          <p:nvPr/>
        </p:nvSpPr>
        <p:spPr>
          <a:xfrm rot="18900000">
            <a:off x="2464509" y="2213623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Croix 1048"/>
          <p:cNvSpPr/>
          <p:nvPr/>
        </p:nvSpPr>
        <p:spPr>
          <a:xfrm rot="18900000">
            <a:off x="1911726" y="3117283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0" name="Croix 1049"/>
          <p:cNvSpPr/>
          <p:nvPr/>
        </p:nvSpPr>
        <p:spPr>
          <a:xfrm rot="18900000">
            <a:off x="1920797" y="3291103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1" name="Croix 1050"/>
          <p:cNvSpPr/>
          <p:nvPr/>
        </p:nvSpPr>
        <p:spPr>
          <a:xfrm rot="18900000">
            <a:off x="1916934" y="3385080"/>
            <a:ext cx="150430" cy="150430"/>
          </a:xfrm>
          <a:prstGeom prst="plus">
            <a:avLst>
              <a:gd name="adj" fmla="val 4240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2" name="Groupe 1051"/>
          <p:cNvGrpSpPr/>
          <p:nvPr/>
        </p:nvGrpSpPr>
        <p:grpSpPr>
          <a:xfrm>
            <a:off x="3131840" y="2052430"/>
            <a:ext cx="2520000" cy="1800000"/>
            <a:chOff x="5966030" y="4869160"/>
            <a:chExt cx="2520000" cy="1800000"/>
          </a:xfrm>
        </p:grpSpPr>
        <p:grpSp>
          <p:nvGrpSpPr>
            <p:cNvPr id="1053" name="Groupe 105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1058" name="Rectangle 1057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1059" name="Groupe 1058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87" name="Ellipse 148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8" name="Ellipse 148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9" name="Ellipse 148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0" name="Ellipse 148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1" name="Ellipse 149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2" name="Ellipse 149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3" name="Ellipse 149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4" name="Ellipse 149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5" name="Ellipse 149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6" name="Ellipse 149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7" name="Ellipse 149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8" name="Ellipse 149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9" name="Ellipse 149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0" name="Ellipse 149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1" name="Ellipse 150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2" name="Ellipse 150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3" name="Ellipse 150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4" name="Ellipse 150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5" name="Ellipse 150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6" name="Ellipse 150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7" name="Ellipse 150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8" name="Ellipse 150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9" name="Ellipse 150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0" name="Ellipse 150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0" name="Groupe 1059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63" name="Ellipse 146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4" name="Ellipse 146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5" name="Ellipse 146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6" name="Ellipse 146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7" name="Ellipse 146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8" name="Ellipse 146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9" name="Ellipse 146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0" name="Ellipse 146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1" name="Ellipse 147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2" name="Ellipse 147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3" name="Ellipse 147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4" name="Ellipse 147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5" name="Ellipse 147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6" name="Ellipse 147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7" name="Ellipse 147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8" name="Ellipse 147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9" name="Ellipse 147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0" name="Ellipse 147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1" name="Ellipse 148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2" name="Ellipse 148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3" name="Ellipse 148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4" name="Ellipse 148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5" name="Ellipse 148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6" name="Ellipse 148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1" name="Groupe 106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39" name="Ellipse 14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0" name="Ellipse 14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1" name="Ellipse 14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2" name="Ellipse 14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3" name="Ellipse 14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4" name="Ellipse 14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5" name="Ellipse 14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6" name="Ellipse 14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7" name="Ellipse 14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8" name="Ellipse 14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9" name="Ellipse 14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0" name="Ellipse 14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1" name="Ellipse 14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2" name="Ellipse 14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3" name="Ellipse 14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4" name="Ellipse 14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5" name="Ellipse 14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6" name="Ellipse 14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7" name="Ellipse 14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8" name="Ellipse 14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9" name="Ellipse 14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0" name="Ellipse 14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1" name="Ellipse 14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2" name="Ellipse 14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2" name="Groupe 1061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15" name="Ellipse 14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6" name="Ellipse 14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7" name="Ellipse 14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8" name="Ellipse 14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9" name="Ellipse 14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0" name="Ellipse 14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1" name="Ellipse 14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2" name="Ellipse 14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3" name="Ellipse 14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4" name="Ellipse 14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5" name="Ellipse 14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6" name="Ellipse 14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7" name="Ellipse 14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8" name="Ellipse 14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9" name="Ellipse 14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0" name="Ellipse 14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1" name="Ellipse 14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2" name="Ellipse 14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3" name="Ellipse 14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4" name="Ellipse 14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5" name="Ellipse 14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6" name="Ellipse 14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7" name="Ellipse 14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8" name="Ellipse 14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3" name="Groupe 1062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91" name="Ellipse 13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2" name="Ellipse 13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3" name="Ellipse 13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4" name="Ellipse 13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5" name="Ellipse 13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6" name="Ellipse 13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7" name="Ellipse 13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8" name="Ellipse 13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9" name="Ellipse 13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0" name="Ellipse 13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1" name="Ellipse 14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2" name="Ellipse 14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3" name="Ellipse 14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4" name="Ellipse 14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5" name="Ellipse 14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6" name="Ellipse 14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7" name="Ellipse 14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8" name="Ellipse 14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9" name="Ellipse 14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0" name="Ellipse 14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1" name="Ellipse 14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2" name="Ellipse 14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3" name="Ellipse 14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4" name="Ellipse 14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4" name="Groupe 1063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67" name="Ellipse 13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8" name="Ellipse 13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9" name="Ellipse 13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0" name="Ellipse 13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1" name="Ellipse 13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2" name="Ellipse 13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3" name="Ellipse 13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4" name="Ellipse 13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5" name="Ellipse 13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6" name="Ellipse 13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7" name="Ellipse 13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8" name="Ellipse 13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9" name="Ellipse 13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0" name="Ellipse 13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1" name="Ellipse 13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2" name="Ellipse 13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3" name="Ellipse 13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4" name="Ellipse 13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5" name="Ellipse 13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6" name="Ellipse 13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7" name="Ellipse 13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8" name="Ellipse 13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9" name="Ellipse 13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0" name="Ellipse 13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5" name="Groupe 1064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43" name="Ellipse 134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4" name="Ellipse 134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5" name="Ellipse 134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6" name="Ellipse 134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7" name="Ellipse 134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8" name="Ellipse 134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9" name="Ellipse 134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0" name="Ellipse 134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1" name="Ellipse 135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2" name="Ellipse 135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3" name="Ellipse 135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4" name="Ellipse 135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5" name="Ellipse 135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6" name="Ellipse 135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7" name="Ellipse 135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8" name="Ellipse 135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9" name="Ellipse 135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0" name="Ellipse 135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1" name="Ellipse 136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2" name="Ellipse 136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3" name="Ellipse 136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4" name="Ellipse 136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5" name="Ellipse 136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6" name="Ellipse 136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6" name="Groupe 106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19" name="Ellipse 131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0" name="Ellipse 131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1" name="Ellipse 132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2" name="Ellipse 132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3" name="Ellipse 132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4" name="Ellipse 132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5" name="Ellipse 132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6" name="Ellipse 132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7" name="Ellipse 132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8" name="Ellipse 132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9" name="Ellipse 132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0" name="Ellipse 132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1" name="Ellipse 133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2" name="Ellipse 133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3" name="Ellipse 133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4" name="Ellipse 133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5" name="Ellipse 133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6" name="Ellipse 133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7" name="Ellipse 133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8" name="Ellipse 133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9" name="Ellipse 133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0" name="Ellipse 133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1" name="Ellipse 134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2" name="Ellipse 134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7" name="Groupe 1066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95" name="Ellipse 129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6" name="Ellipse 129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7" name="Ellipse 129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8" name="Ellipse 129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9" name="Ellipse 129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0" name="Ellipse 129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1" name="Ellipse 130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2" name="Ellipse 130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3" name="Ellipse 130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4" name="Ellipse 130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5" name="Ellipse 130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6" name="Ellipse 130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7" name="Ellipse 130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8" name="Ellipse 130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9" name="Ellipse 130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0" name="Ellipse 130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1" name="Ellipse 131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2" name="Ellipse 131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3" name="Ellipse 131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4" name="Ellipse 131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5" name="Ellipse 131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6" name="Ellipse 131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7" name="Ellipse 131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8" name="Ellipse 131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8" name="Groupe 1067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71" name="Ellipse 127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2" name="Ellipse 127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3" name="Ellipse 127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4" name="Ellipse 127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5" name="Ellipse 127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6" name="Ellipse 127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7" name="Ellipse 127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8" name="Ellipse 127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9" name="Ellipse 127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0" name="Ellipse 127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1" name="Ellipse 128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2" name="Ellipse 128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3" name="Ellipse 128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4" name="Ellipse 128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5" name="Ellipse 128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6" name="Ellipse 128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7" name="Ellipse 128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8" name="Ellipse 128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9" name="Ellipse 128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0" name="Ellipse 128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1" name="Ellipse 129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2" name="Ellipse 129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3" name="Ellipse 129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4" name="Ellipse 129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9" name="Groupe 1068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47" name="Ellipse 12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8" name="Ellipse 12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9" name="Ellipse 12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0" name="Ellipse 12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1" name="Ellipse 12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2" name="Ellipse 12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3" name="Ellipse 12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4" name="Ellipse 12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5" name="Ellipse 12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6" name="Ellipse 12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7" name="Ellipse 12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8" name="Ellipse 12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9" name="Ellipse 12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0" name="Ellipse 12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1" name="Ellipse 12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2" name="Ellipse 12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3" name="Ellipse 12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4" name="Ellipse 12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5" name="Ellipse 12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6" name="Ellipse 12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7" name="Ellipse 12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8" name="Ellipse 12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9" name="Ellipse 12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0" name="Ellipse 12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0" name="Groupe 1069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23" name="Ellipse 122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4" name="Ellipse 122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5" name="Ellipse 122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6" name="Ellipse 122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7" name="Ellipse 122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8" name="Ellipse 122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9" name="Ellipse 122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0" name="Ellipse 122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1" name="Ellipse 123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2" name="Ellipse 123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3" name="Ellipse 123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4" name="Ellipse 123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5" name="Ellipse 123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6" name="Ellipse 123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7" name="Ellipse 123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8" name="Ellipse 123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9" name="Ellipse 123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0" name="Ellipse 123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1" name="Ellipse 124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2" name="Ellipse 124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3" name="Ellipse 124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4" name="Ellipse 124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5" name="Ellipse 124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6" name="Ellipse 124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1" name="Groupe 107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99" name="Ellipse 119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0" name="Ellipse 119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1" name="Ellipse 120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2" name="Ellipse 120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3" name="Ellipse 120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4" name="Ellipse 120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5" name="Ellipse 120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6" name="Ellipse 120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7" name="Ellipse 120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8" name="Ellipse 120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9" name="Ellipse 120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0" name="Ellipse 120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1" name="Ellipse 121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2" name="Ellipse 121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3" name="Ellipse 121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4" name="Ellipse 121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5" name="Ellipse 121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6" name="Ellipse 121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7" name="Ellipse 121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8" name="Ellipse 121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9" name="Ellipse 121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0" name="Ellipse 121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1" name="Ellipse 122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2" name="Ellipse 122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2" name="Groupe 1071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75" name="Ellipse 117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6" name="Ellipse 117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7" name="Ellipse 117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8" name="Ellipse 117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9" name="Ellipse 117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0" name="Ellipse 117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1" name="Ellipse 118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2" name="Ellipse 118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3" name="Ellipse 118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4" name="Ellipse 118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5" name="Ellipse 118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6" name="Ellipse 118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7" name="Ellipse 118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8" name="Ellipse 118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9" name="Ellipse 118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0" name="Ellipse 118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1" name="Ellipse 119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2" name="Ellipse 119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3" name="Ellipse 119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4" name="Ellipse 119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5" name="Ellipse 119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6" name="Ellipse 119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7" name="Ellipse 119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8" name="Ellipse 119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3" name="Groupe 1072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51" name="Ellipse 115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2" name="Ellipse 115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3" name="Ellipse 115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4" name="Ellipse 115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5" name="Ellipse 115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6" name="Ellipse 115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7" name="Ellipse 115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8" name="Ellipse 115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9" name="Ellipse 115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0" name="Ellipse 115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1" name="Ellipse 116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2" name="Ellipse 116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3" name="Ellipse 116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4" name="Ellipse 116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5" name="Ellipse 116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6" name="Ellipse 116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7" name="Ellipse 116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8" name="Ellipse 116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9" name="Ellipse 116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0" name="Ellipse 116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1" name="Ellipse 117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2" name="Ellipse 117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3" name="Ellipse 117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4" name="Ellipse 117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4" name="Groupe 1073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27" name="Ellipse 112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8" name="Ellipse 112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9" name="Ellipse 112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0" name="Ellipse 112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1" name="Ellipse 113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2" name="Ellipse 113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3" name="Ellipse 113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4" name="Ellipse 113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5" name="Ellipse 113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6" name="Ellipse 113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7" name="Ellipse 113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8" name="Ellipse 113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9" name="Ellipse 113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0" name="Ellipse 113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1" name="Ellipse 114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2" name="Ellipse 114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3" name="Ellipse 114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4" name="Ellipse 114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5" name="Ellipse 114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6" name="Ellipse 114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7" name="Ellipse 114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8" name="Ellipse 114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9" name="Ellipse 114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0" name="Ellipse 114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5" name="Groupe 1074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03" name="Ellipse 110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4" name="Ellipse 110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5" name="Ellipse 110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6" name="Ellipse 110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7" name="Ellipse 110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8" name="Ellipse 110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9" name="Ellipse 110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0" name="Ellipse 110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1" name="Ellipse 111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2" name="Ellipse 111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3" name="Ellipse 111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4" name="Ellipse 111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5" name="Ellipse 111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6" name="Ellipse 111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7" name="Ellipse 111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8" name="Ellipse 111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9" name="Ellipse 111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0" name="Ellipse 111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1" name="Ellipse 112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2" name="Ellipse 112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3" name="Ellipse 112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4" name="Ellipse 112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5" name="Ellipse 112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6" name="Ellipse 112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6" name="Groupe 107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1079" name="Ellipse 107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0" name="Ellipse 107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1" name="Ellipse 108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2" name="Ellipse 108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3" name="Ellipse 108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4" name="Ellipse 108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5" name="Ellipse 108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6" name="Ellipse 108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7" name="Ellipse 108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8" name="Ellipse 108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9" name="Ellipse 108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0" name="Ellipse 108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1" name="Ellipse 109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2" name="Ellipse 109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3" name="Ellipse 109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4" name="Ellipse 109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5" name="Ellipse 109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6" name="Ellipse 109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7" name="Ellipse 109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8" name="Ellipse 109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9" name="Ellipse 109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0" name="Ellipse 109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1" name="Ellipse 110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2" name="Ellipse 110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77" name="ZoneTexte 1076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8" name="ZoneTexte 1077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054" name="Ellipse 1053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Ellipse 1054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6" name="Ellipse 1055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7" name="Ellipse 1056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536692" y="1340768"/>
            <a:ext cx="1937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Welded</a:t>
            </a:r>
            <a:r>
              <a:rPr lang="fr-FR" dirty="0" smtClean="0"/>
              <a:t> pins</a:t>
            </a:r>
          </a:p>
          <a:p>
            <a:pPr algn="ctr"/>
            <a:r>
              <a:rPr lang="fr-FR" dirty="0" smtClean="0"/>
              <a:t>(components face)</a:t>
            </a:r>
            <a:endParaRPr lang="fr-FR" dirty="0"/>
          </a:p>
        </p:txBody>
      </p:sp>
      <p:cxnSp>
        <p:nvCxnSpPr>
          <p:cNvPr id="17" name="Connecteur droit 16"/>
          <p:cNvCxnSpPr>
            <a:stCxn id="1115" idx="0"/>
          </p:cNvCxnSpPr>
          <p:nvPr/>
        </p:nvCxnSpPr>
        <p:spPr>
          <a:xfrm>
            <a:off x="3338474" y="3615007"/>
            <a:ext cx="2143" cy="117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8" name="Connecteur droit 2037"/>
          <p:cNvCxnSpPr/>
          <p:nvPr/>
        </p:nvCxnSpPr>
        <p:spPr>
          <a:xfrm>
            <a:off x="3520033" y="3626049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9" name="Connecteur droit 2038"/>
          <p:cNvCxnSpPr/>
          <p:nvPr/>
        </p:nvCxnSpPr>
        <p:spPr>
          <a:xfrm>
            <a:off x="3428483" y="3623880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0" name="Connecteur droit 2039"/>
          <p:cNvCxnSpPr/>
          <p:nvPr/>
        </p:nvCxnSpPr>
        <p:spPr>
          <a:xfrm>
            <a:off x="3703300" y="3627312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1" name="Connecteur droit 2040"/>
          <p:cNvCxnSpPr/>
          <p:nvPr/>
        </p:nvCxnSpPr>
        <p:spPr>
          <a:xfrm>
            <a:off x="4711412" y="3626523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2" name="Connecteur droit 2041"/>
          <p:cNvCxnSpPr/>
          <p:nvPr/>
        </p:nvCxnSpPr>
        <p:spPr>
          <a:xfrm>
            <a:off x="3793809" y="3624669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4" name="Connecteur droit 2043"/>
          <p:cNvCxnSpPr/>
          <p:nvPr/>
        </p:nvCxnSpPr>
        <p:spPr>
          <a:xfrm>
            <a:off x="3612791" y="3629166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5" name="Connecteur droit 2044"/>
          <p:cNvCxnSpPr/>
          <p:nvPr/>
        </p:nvCxnSpPr>
        <p:spPr>
          <a:xfrm>
            <a:off x="4252934" y="3629061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6" name="Connecteur droit 2045"/>
          <p:cNvCxnSpPr/>
          <p:nvPr/>
        </p:nvCxnSpPr>
        <p:spPr>
          <a:xfrm>
            <a:off x="4343443" y="3624669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7" name="Connecteur droit 2046"/>
          <p:cNvCxnSpPr/>
          <p:nvPr/>
        </p:nvCxnSpPr>
        <p:spPr>
          <a:xfrm>
            <a:off x="4436595" y="3629166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necteur droit 2047"/>
          <p:cNvCxnSpPr/>
          <p:nvPr/>
        </p:nvCxnSpPr>
        <p:spPr>
          <a:xfrm>
            <a:off x="4527104" y="3631809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/>
          <p:nvPr/>
        </p:nvCxnSpPr>
        <p:spPr>
          <a:xfrm>
            <a:off x="3610866" y="2730488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Connecteur droit 2049"/>
          <p:cNvCxnSpPr/>
          <p:nvPr/>
        </p:nvCxnSpPr>
        <p:spPr>
          <a:xfrm>
            <a:off x="3522892" y="2727911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necteur droit 2050"/>
          <p:cNvCxnSpPr/>
          <p:nvPr/>
        </p:nvCxnSpPr>
        <p:spPr>
          <a:xfrm>
            <a:off x="3703300" y="2730490"/>
            <a:ext cx="0" cy="108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Connecteur droit 2051"/>
          <p:cNvCxnSpPr/>
          <p:nvPr/>
        </p:nvCxnSpPr>
        <p:spPr>
          <a:xfrm flipH="1">
            <a:off x="4696792" y="3185068"/>
            <a:ext cx="109105" cy="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Connecteur droit 2052"/>
          <p:cNvCxnSpPr/>
          <p:nvPr/>
        </p:nvCxnSpPr>
        <p:spPr>
          <a:xfrm rot="5400000">
            <a:off x="4757594" y="3309978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Connecteur droit 2057"/>
          <p:cNvCxnSpPr/>
          <p:nvPr/>
        </p:nvCxnSpPr>
        <p:spPr>
          <a:xfrm>
            <a:off x="4343443" y="2727713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Connecteur droit 2058"/>
          <p:cNvCxnSpPr/>
          <p:nvPr/>
        </p:nvCxnSpPr>
        <p:spPr>
          <a:xfrm>
            <a:off x="4440080" y="2725727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necteur droit 2059"/>
          <p:cNvCxnSpPr/>
          <p:nvPr/>
        </p:nvCxnSpPr>
        <p:spPr>
          <a:xfrm rot="5400000">
            <a:off x="5395237" y="2415197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necteur droit 2060"/>
          <p:cNvCxnSpPr/>
          <p:nvPr/>
        </p:nvCxnSpPr>
        <p:spPr>
          <a:xfrm rot="5400000">
            <a:off x="5390617" y="2505502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necteur droit 2061"/>
          <p:cNvCxnSpPr/>
          <p:nvPr/>
        </p:nvCxnSpPr>
        <p:spPr>
          <a:xfrm rot="5400000">
            <a:off x="5386602" y="2598696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necteur droit 2062"/>
          <p:cNvCxnSpPr/>
          <p:nvPr/>
        </p:nvCxnSpPr>
        <p:spPr>
          <a:xfrm rot="5400000">
            <a:off x="5394148" y="2684829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necteur droit 2063"/>
          <p:cNvCxnSpPr/>
          <p:nvPr/>
        </p:nvCxnSpPr>
        <p:spPr>
          <a:xfrm rot="5400000">
            <a:off x="5387990" y="2774492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Connecteur droit 2064"/>
          <p:cNvCxnSpPr/>
          <p:nvPr/>
        </p:nvCxnSpPr>
        <p:spPr>
          <a:xfrm rot="5400000">
            <a:off x="5387990" y="2865542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Connecteur droit 2065"/>
          <p:cNvCxnSpPr/>
          <p:nvPr/>
        </p:nvCxnSpPr>
        <p:spPr>
          <a:xfrm rot="5400000">
            <a:off x="5395052" y="2328320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Connecteur droit 2066"/>
          <p:cNvCxnSpPr/>
          <p:nvPr/>
        </p:nvCxnSpPr>
        <p:spPr>
          <a:xfrm rot="5400000">
            <a:off x="5395052" y="3044868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Connecteur droit 2067"/>
          <p:cNvCxnSpPr/>
          <p:nvPr/>
        </p:nvCxnSpPr>
        <p:spPr>
          <a:xfrm rot="5400000">
            <a:off x="5395052" y="2235126"/>
            <a:ext cx="0" cy="108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Connecteur droit 2068"/>
          <p:cNvCxnSpPr/>
          <p:nvPr/>
        </p:nvCxnSpPr>
        <p:spPr>
          <a:xfrm rot="5400000">
            <a:off x="5395052" y="2955205"/>
            <a:ext cx="0" cy="108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necteur droit 2069"/>
          <p:cNvCxnSpPr/>
          <p:nvPr/>
        </p:nvCxnSpPr>
        <p:spPr>
          <a:xfrm rot="5400000">
            <a:off x="5401209" y="3135050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ZoneTexte 2070"/>
          <p:cNvSpPr txBox="1"/>
          <p:nvPr/>
        </p:nvSpPr>
        <p:spPr>
          <a:xfrm>
            <a:off x="3131840" y="1052736"/>
            <a:ext cx="25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Connected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r>
              <a:rPr lang="fr-FR" dirty="0" smtClean="0"/>
              <a:t> by </a:t>
            </a:r>
            <a:r>
              <a:rPr lang="fr-FR" dirty="0" err="1" smtClean="0"/>
              <a:t>welding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(components face)</a:t>
            </a:r>
            <a:endParaRPr lang="fr-FR" dirty="0"/>
          </a:p>
        </p:txBody>
      </p:sp>
      <p:grpSp>
        <p:nvGrpSpPr>
          <p:cNvPr id="2072" name="Groupe 2071"/>
          <p:cNvGrpSpPr/>
          <p:nvPr/>
        </p:nvGrpSpPr>
        <p:grpSpPr>
          <a:xfrm>
            <a:off x="5967682" y="2046881"/>
            <a:ext cx="2520000" cy="1800000"/>
            <a:chOff x="5966030" y="4869160"/>
            <a:chExt cx="2520000" cy="1800000"/>
          </a:xfrm>
        </p:grpSpPr>
        <p:grpSp>
          <p:nvGrpSpPr>
            <p:cNvPr id="2073" name="Groupe 207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2078" name="Rectangle 2077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2079" name="Groupe 2078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507" name="Ellipse 250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8" name="Ellipse 250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9" name="Ellipse 250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0" name="Ellipse 250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1" name="Ellipse 251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2" name="Ellipse 251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3" name="Ellipse 251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4" name="Ellipse 251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5" name="Ellipse 251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6" name="Ellipse 251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7" name="Ellipse 251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8" name="Ellipse 251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9" name="Ellipse 251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0" name="Ellipse 251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1" name="Ellipse 252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2" name="Ellipse 252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3" name="Ellipse 252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4" name="Ellipse 252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5" name="Ellipse 252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6" name="Ellipse 252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7" name="Ellipse 252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8" name="Ellipse 252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9" name="Ellipse 252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0" name="Ellipse 252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0" name="Groupe 2079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83" name="Ellipse 248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4" name="Ellipse 248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5" name="Ellipse 248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6" name="Ellipse 248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7" name="Ellipse 248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8" name="Ellipse 248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9" name="Ellipse 248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0" name="Ellipse 248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1" name="Ellipse 249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2" name="Ellipse 249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3" name="Ellipse 249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4" name="Ellipse 249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5" name="Ellipse 249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6" name="Ellipse 249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7" name="Ellipse 249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8" name="Ellipse 249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9" name="Ellipse 249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0" name="Ellipse 249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1" name="Ellipse 250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2" name="Ellipse 250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3" name="Ellipse 250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4" name="Ellipse 250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5" name="Ellipse 250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6" name="Ellipse 250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1" name="Groupe 208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59" name="Ellipse 245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0" name="Ellipse 245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1" name="Ellipse 246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2" name="Ellipse 246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3" name="Ellipse 246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4" name="Ellipse 246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5" name="Ellipse 246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6" name="Ellipse 246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7" name="Ellipse 246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8" name="Ellipse 246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9" name="Ellipse 246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0" name="Ellipse 246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1" name="Ellipse 247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2" name="Ellipse 247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3" name="Ellipse 247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4" name="Ellipse 247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5" name="Ellipse 247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6" name="Ellipse 247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7" name="Ellipse 247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8" name="Ellipse 247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9" name="Ellipse 247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0" name="Ellipse 247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1" name="Ellipse 248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2" name="Ellipse 248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2" name="Groupe 2081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35" name="Ellipse 243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6" name="Ellipse 243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7" name="Ellipse 243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8" name="Ellipse 243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9" name="Ellipse 243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0" name="Ellipse 243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1" name="Ellipse 244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2" name="Ellipse 244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3" name="Ellipse 244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4" name="Ellipse 244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5" name="Ellipse 244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6" name="Ellipse 244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7" name="Ellipse 244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8" name="Ellipse 244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9" name="Ellipse 244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0" name="Ellipse 244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1" name="Ellipse 245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2" name="Ellipse 245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3" name="Ellipse 245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4" name="Ellipse 245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5" name="Ellipse 245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6" name="Ellipse 245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7" name="Ellipse 245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8" name="Ellipse 245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3" name="Groupe 2082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11" name="Ellipse 241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2" name="Ellipse 241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3" name="Ellipse 241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4" name="Ellipse 241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5" name="Ellipse 241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6" name="Ellipse 241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7" name="Ellipse 241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8" name="Ellipse 241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9" name="Ellipse 241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0" name="Ellipse 241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1" name="Ellipse 242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2" name="Ellipse 242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3" name="Ellipse 242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4" name="Ellipse 242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5" name="Ellipse 242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6" name="Ellipse 242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7" name="Ellipse 242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8" name="Ellipse 242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9" name="Ellipse 242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0" name="Ellipse 242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1" name="Ellipse 243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2" name="Ellipse 243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3" name="Ellipse 243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4" name="Ellipse 243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4" name="Groupe 2083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87" name="Ellipse 238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8" name="Ellipse 238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9" name="Ellipse 238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0" name="Ellipse 238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1" name="Ellipse 239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2" name="Ellipse 239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3" name="Ellipse 239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4" name="Ellipse 239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5" name="Ellipse 239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6" name="Ellipse 239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7" name="Ellipse 239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8" name="Ellipse 239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9" name="Ellipse 239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0" name="Ellipse 239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1" name="Ellipse 240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2" name="Ellipse 240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3" name="Ellipse 240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4" name="Ellipse 240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5" name="Ellipse 240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6" name="Ellipse 240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7" name="Ellipse 240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8" name="Ellipse 240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9" name="Ellipse 240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0" name="Ellipse 240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5" name="Groupe 2084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63" name="Ellipse 236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4" name="Ellipse 236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5" name="Ellipse 236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6" name="Ellipse 236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7" name="Ellipse 236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8" name="Ellipse 236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9" name="Ellipse 236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0" name="Ellipse 236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1" name="Ellipse 237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2" name="Ellipse 237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3" name="Ellipse 237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4" name="Ellipse 237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5" name="Ellipse 237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6" name="Ellipse 237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7" name="Ellipse 237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8" name="Ellipse 237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9" name="Ellipse 237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0" name="Ellipse 237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1" name="Ellipse 238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2" name="Ellipse 238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3" name="Ellipse 238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4" name="Ellipse 238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5" name="Ellipse 238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6" name="Ellipse 238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6" name="Groupe 208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39" name="Ellipse 23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0" name="Ellipse 23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1" name="Ellipse 23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2" name="Ellipse 23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3" name="Ellipse 23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4" name="Ellipse 23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5" name="Ellipse 23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6" name="Ellipse 23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7" name="Ellipse 23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8" name="Ellipse 23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9" name="Ellipse 23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0" name="Ellipse 23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1" name="Ellipse 23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2" name="Ellipse 23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3" name="Ellipse 23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4" name="Ellipse 23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5" name="Ellipse 23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6" name="Ellipse 23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7" name="Ellipse 23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8" name="Ellipse 23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9" name="Ellipse 23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0" name="Ellipse 23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1" name="Ellipse 23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2" name="Ellipse 23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7" name="Groupe 2086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15" name="Ellipse 23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6" name="Ellipse 23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7" name="Ellipse 23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8" name="Ellipse 23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9" name="Ellipse 23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0" name="Ellipse 23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1" name="Ellipse 23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2" name="Ellipse 23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3" name="Ellipse 23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4" name="Ellipse 23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5" name="Ellipse 23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6" name="Ellipse 23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7" name="Ellipse 23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8" name="Ellipse 23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9" name="Ellipse 23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0" name="Ellipse 23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1" name="Ellipse 23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2" name="Ellipse 23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3" name="Ellipse 23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4" name="Ellipse 23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5" name="Ellipse 23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6" name="Ellipse 23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7" name="Ellipse 23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8" name="Ellipse 23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8" name="Groupe 2087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91" name="Ellipse 22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2" name="Ellipse 22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3" name="Ellipse 22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4" name="Ellipse 22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5" name="Ellipse 22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6" name="Ellipse 22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7" name="Ellipse 22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8" name="Ellipse 22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9" name="Ellipse 22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0" name="Ellipse 22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1" name="Ellipse 23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2" name="Ellipse 23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3" name="Ellipse 23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4" name="Ellipse 23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5" name="Ellipse 23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6" name="Ellipse 23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7" name="Ellipse 23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8" name="Ellipse 23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9" name="Ellipse 23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0" name="Ellipse 23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1" name="Ellipse 23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2" name="Ellipse 23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3" name="Ellipse 23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4" name="Ellipse 23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9" name="Groupe 2088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67" name="Ellipse 22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8" name="Ellipse 22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9" name="Ellipse 22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0" name="Ellipse 22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1" name="Ellipse 22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2" name="Ellipse 22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3" name="Ellipse 22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4" name="Ellipse 22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5" name="Ellipse 22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6" name="Ellipse 22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7" name="Ellipse 22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8" name="Ellipse 22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9" name="Ellipse 22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0" name="Ellipse 22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1" name="Ellipse 22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2" name="Ellipse 22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3" name="Ellipse 22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4" name="Ellipse 22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5" name="Ellipse 22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6" name="Ellipse 22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7" name="Ellipse 22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8" name="Ellipse 22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9" name="Ellipse 22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0" name="Ellipse 22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0" name="Groupe 2089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43" name="Ellipse 224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4" name="Ellipse 224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5" name="Ellipse 224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6" name="Ellipse 224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7" name="Ellipse 224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8" name="Ellipse 224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9" name="Ellipse 224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0" name="Ellipse 224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1" name="Ellipse 225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2" name="Ellipse 225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3" name="Ellipse 225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4" name="Ellipse 225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5" name="Ellipse 225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6" name="Ellipse 225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7" name="Ellipse 225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8" name="Ellipse 225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9" name="Ellipse 225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0" name="Ellipse 225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1" name="Ellipse 226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2" name="Ellipse 226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3" name="Ellipse 226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4" name="Ellipse 226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5" name="Ellipse 226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6" name="Ellipse 226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1" name="Groupe 209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19" name="Ellipse 221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0" name="Ellipse 221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1" name="Ellipse 222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2" name="Ellipse 222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3" name="Ellipse 222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4" name="Ellipse 222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5" name="Ellipse 222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6" name="Ellipse 222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7" name="Ellipse 222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8" name="Ellipse 222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9" name="Ellipse 222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0" name="Ellipse 222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1" name="Ellipse 223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2" name="Ellipse 223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3" name="Ellipse 223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4" name="Ellipse 223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5" name="Ellipse 223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6" name="Ellipse 223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7" name="Ellipse 223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8" name="Ellipse 223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9" name="Ellipse 223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0" name="Ellipse 223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1" name="Ellipse 224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2" name="Ellipse 224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2" name="Groupe 2091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95" name="Ellipse 219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6" name="Ellipse 219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7" name="Ellipse 219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8" name="Ellipse 219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9" name="Ellipse 219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0" name="Ellipse 219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1" name="Ellipse 220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2" name="Ellipse 220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3" name="Ellipse 220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4" name="Ellipse 220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5" name="Ellipse 220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6" name="Ellipse 220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7" name="Ellipse 220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8" name="Ellipse 220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9" name="Ellipse 220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0" name="Ellipse 220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1" name="Ellipse 221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2" name="Ellipse 221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3" name="Ellipse 221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4" name="Ellipse 221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5" name="Ellipse 221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6" name="Ellipse 221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7" name="Ellipse 221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8" name="Ellipse 221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3" name="Groupe 2092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71" name="Ellipse 217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2" name="Ellipse 217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3" name="Ellipse 217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4" name="Ellipse 217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5" name="Ellipse 217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6" name="Ellipse 217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7" name="Ellipse 217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8" name="Ellipse 217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9" name="Ellipse 217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0" name="Ellipse 217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1" name="Ellipse 218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2" name="Ellipse 218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3" name="Ellipse 218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4" name="Ellipse 218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5" name="Ellipse 218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6" name="Ellipse 218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7" name="Ellipse 218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8" name="Ellipse 218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9" name="Ellipse 218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0" name="Ellipse 218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1" name="Ellipse 219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2" name="Ellipse 219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3" name="Ellipse 219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4" name="Ellipse 219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4" name="Groupe 2093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47" name="Ellipse 21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8" name="Ellipse 21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9" name="Ellipse 21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0" name="Ellipse 21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1" name="Ellipse 21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2" name="Ellipse 21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3" name="Ellipse 21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4" name="Ellipse 21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5" name="Ellipse 21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6" name="Ellipse 21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7" name="Ellipse 21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8" name="Ellipse 21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9" name="Ellipse 21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0" name="Ellipse 21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1" name="Ellipse 21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2" name="Ellipse 21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3" name="Ellipse 21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4" name="Ellipse 21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5" name="Ellipse 21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6" name="Ellipse 21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7" name="Ellipse 21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8" name="Ellipse 21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9" name="Ellipse 21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0" name="Ellipse 21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5" name="Groupe 2094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23" name="Ellipse 212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4" name="Ellipse 212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5" name="Ellipse 212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6" name="Ellipse 212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7" name="Ellipse 212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8" name="Ellipse 212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9" name="Ellipse 212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0" name="Ellipse 212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1" name="Ellipse 213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2" name="Ellipse 213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3" name="Ellipse 213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4" name="Ellipse 213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5" name="Ellipse 213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6" name="Ellipse 213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7" name="Ellipse 213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8" name="Ellipse 213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9" name="Ellipse 213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0" name="Ellipse 213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1" name="Ellipse 214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2" name="Ellipse 214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3" name="Ellipse 214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4" name="Ellipse 214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5" name="Ellipse 214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6" name="Ellipse 214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6" name="Groupe 209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2099" name="Ellipse 209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0" name="Ellipse 209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1" name="Ellipse 210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2" name="Ellipse 210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3" name="Ellipse 210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4" name="Ellipse 210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5" name="Ellipse 210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6" name="Ellipse 210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7" name="Ellipse 210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8" name="Ellipse 210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9" name="Ellipse 210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0" name="Ellipse 210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1" name="Ellipse 211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2" name="Ellipse 211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3" name="Ellipse 211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4" name="Ellipse 211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5" name="Ellipse 211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6" name="Ellipse 211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7" name="Ellipse 211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8" name="Ellipse 211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9" name="Ellipse 211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0" name="Ellipse 211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1" name="Ellipse 212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2" name="Ellipse 212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097" name="ZoneTexte 2096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8" name="ZoneTexte 2097"/>
              <p:cNvSpPr txBox="1"/>
              <p:nvPr/>
            </p:nvSpPr>
            <p:spPr>
              <a:xfrm>
                <a:off x="5537967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74" name="Ellipse 2073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5" name="Ellipse 2074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6" name="Ellipse 2075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7" name="Ellipse 2076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533" name="Connecteur droit 2532"/>
          <p:cNvCxnSpPr>
            <a:endCxn id="2159" idx="1"/>
          </p:cNvCxnSpPr>
          <p:nvPr/>
        </p:nvCxnSpPr>
        <p:spPr>
          <a:xfrm flipH="1" flipV="1">
            <a:off x="6161588" y="3525180"/>
            <a:ext cx="195314" cy="93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4" name="Connecteur droit 2533"/>
          <p:cNvCxnSpPr>
            <a:endCxn id="2281" idx="7"/>
          </p:cNvCxnSpPr>
          <p:nvPr/>
        </p:nvCxnSpPr>
        <p:spPr>
          <a:xfrm flipV="1">
            <a:off x="6259245" y="3077430"/>
            <a:ext cx="293547" cy="5680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5" name="Connecteur droit 2534"/>
          <p:cNvCxnSpPr>
            <a:endCxn id="2183" idx="1"/>
          </p:cNvCxnSpPr>
          <p:nvPr/>
        </p:nvCxnSpPr>
        <p:spPr>
          <a:xfrm flipH="1" flipV="1">
            <a:off x="6161588" y="3435630"/>
            <a:ext cx="378580" cy="183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3" name="Connecteur droit 2542"/>
          <p:cNvCxnSpPr>
            <a:stCxn id="2282" idx="7"/>
          </p:cNvCxnSpPr>
          <p:nvPr/>
        </p:nvCxnSpPr>
        <p:spPr>
          <a:xfrm flipH="1">
            <a:off x="6539142" y="3077430"/>
            <a:ext cx="196524" cy="379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4" name="Connecteur droit 2543"/>
          <p:cNvCxnSpPr>
            <a:stCxn id="2207" idx="1"/>
          </p:cNvCxnSpPr>
          <p:nvPr/>
        </p:nvCxnSpPr>
        <p:spPr>
          <a:xfrm>
            <a:off x="6161588" y="3346080"/>
            <a:ext cx="468063" cy="1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6" name="Connecteur droit 2545"/>
          <p:cNvCxnSpPr>
            <a:stCxn id="2274" idx="6"/>
            <a:endCxn id="2283" idx="2"/>
          </p:cNvCxnSpPr>
          <p:nvPr/>
        </p:nvCxnSpPr>
        <p:spPr>
          <a:xfrm flipH="1">
            <a:off x="6887812" y="3090158"/>
            <a:ext cx="6760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7" name="Connecteur droit 2546"/>
          <p:cNvCxnSpPr>
            <a:stCxn id="2255" idx="2"/>
          </p:cNvCxnSpPr>
          <p:nvPr/>
        </p:nvCxnSpPr>
        <p:spPr>
          <a:xfrm>
            <a:off x="6156316" y="3179708"/>
            <a:ext cx="1384037" cy="86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8" name="Connecteur droit 2547"/>
          <p:cNvCxnSpPr>
            <a:stCxn id="2525" idx="1"/>
            <a:endCxn id="2363" idx="5"/>
          </p:cNvCxnSpPr>
          <p:nvPr/>
        </p:nvCxnSpPr>
        <p:spPr>
          <a:xfrm>
            <a:off x="6253025" y="2181930"/>
            <a:ext cx="1031263" cy="562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9" name="Connecteur droit 2548"/>
          <p:cNvCxnSpPr>
            <a:endCxn id="2287" idx="5"/>
          </p:cNvCxnSpPr>
          <p:nvPr/>
        </p:nvCxnSpPr>
        <p:spPr>
          <a:xfrm>
            <a:off x="6259245" y="2262982"/>
            <a:ext cx="384984" cy="8399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2" name="Connecteur droit 2551"/>
          <p:cNvCxnSpPr>
            <a:stCxn id="2288" idx="3"/>
            <a:endCxn id="2409" idx="7"/>
          </p:cNvCxnSpPr>
          <p:nvPr/>
        </p:nvCxnSpPr>
        <p:spPr>
          <a:xfrm flipV="1">
            <a:off x="6801647" y="2629680"/>
            <a:ext cx="208330" cy="473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4" name="Connecteur droit 2553"/>
          <p:cNvCxnSpPr>
            <a:stCxn id="2142" idx="2"/>
            <a:endCxn id="2470" idx="7"/>
          </p:cNvCxnSpPr>
          <p:nvPr/>
        </p:nvCxnSpPr>
        <p:spPr>
          <a:xfrm flipV="1">
            <a:off x="6430627" y="2361030"/>
            <a:ext cx="1859458" cy="126642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5" name="Connecteur droit 2554"/>
          <p:cNvCxnSpPr>
            <a:stCxn id="2143" idx="3"/>
            <a:endCxn id="2446" idx="0"/>
          </p:cNvCxnSpPr>
          <p:nvPr/>
        </p:nvCxnSpPr>
        <p:spPr>
          <a:xfrm flipV="1">
            <a:off x="6618773" y="2445308"/>
            <a:ext cx="1658584" cy="119487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6" name="Connecteur droit 2555"/>
          <p:cNvCxnSpPr>
            <a:stCxn id="2140" idx="4"/>
            <a:endCxn id="2422" idx="0"/>
          </p:cNvCxnSpPr>
          <p:nvPr/>
        </p:nvCxnSpPr>
        <p:spPr>
          <a:xfrm flipV="1">
            <a:off x="7088686" y="2534858"/>
            <a:ext cx="1188671" cy="11106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7" name="Connecteur droit 2556"/>
          <p:cNvCxnSpPr>
            <a:stCxn id="2146" idx="3"/>
            <a:endCxn id="2398" idx="6"/>
          </p:cNvCxnSpPr>
          <p:nvPr/>
        </p:nvCxnSpPr>
        <p:spPr>
          <a:xfrm flipV="1">
            <a:off x="7167395" y="2642408"/>
            <a:ext cx="1127962" cy="99777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8" name="Connecteur droit 2557"/>
          <p:cNvCxnSpPr>
            <a:stCxn id="2123" idx="3"/>
          </p:cNvCxnSpPr>
          <p:nvPr/>
        </p:nvCxnSpPr>
        <p:spPr>
          <a:xfrm flipV="1">
            <a:off x="7258832" y="2720796"/>
            <a:ext cx="1036525" cy="9193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9" name="Connecteur droit 2558"/>
          <p:cNvCxnSpPr>
            <a:stCxn id="2129" idx="2"/>
          </p:cNvCxnSpPr>
          <p:nvPr/>
        </p:nvCxnSpPr>
        <p:spPr>
          <a:xfrm flipV="1">
            <a:off x="7344997" y="2814173"/>
            <a:ext cx="950360" cy="81328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Connecteur droit 2559"/>
          <p:cNvCxnSpPr>
            <a:stCxn id="2477" idx="2"/>
            <a:endCxn id="2494" idx="6"/>
          </p:cNvCxnSpPr>
          <p:nvPr/>
        </p:nvCxnSpPr>
        <p:spPr>
          <a:xfrm flipV="1">
            <a:off x="6247753" y="2284208"/>
            <a:ext cx="2047604" cy="8955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" name="Connecteur droit 2560"/>
          <p:cNvCxnSpPr>
            <a:stCxn id="2410" idx="1"/>
            <a:endCxn id="2302" idx="6"/>
          </p:cNvCxnSpPr>
          <p:nvPr/>
        </p:nvCxnSpPr>
        <p:spPr>
          <a:xfrm>
            <a:off x="7167395" y="2629680"/>
            <a:ext cx="1127962" cy="37092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" name="Connecteur droit 2561"/>
          <p:cNvCxnSpPr>
            <a:stCxn id="2340" idx="2"/>
            <a:endCxn id="2518" idx="7"/>
          </p:cNvCxnSpPr>
          <p:nvPr/>
        </p:nvCxnSpPr>
        <p:spPr>
          <a:xfrm flipV="1">
            <a:off x="7436434" y="2181930"/>
            <a:ext cx="853651" cy="6395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3" name="Connecteur droit 2562"/>
          <p:cNvCxnSpPr>
            <a:endCxn id="2218" idx="6"/>
          </p:cNvCxnSpPr>
          <p:nvPr/>
        </p:nvCxnSpPr>
        <p:spPr>
          <a:xfrm flipH="1" flipV="1">
            <a:off x="7198123" y="3358808"/>
            <a:ext cx="211252" cy="6593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7" name="Connecteur droit 2576"/>
          <p:cNvCxnSpPr/>
          <p:nvPr/>
        </p:nvCxnSpPr>
        <p:spPr>
          <a:xfrm flipH="1">
            <a:off x="8265606" y="2910026"/>
            <a:ext cx="1726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9" name="Connecteur droit 2578"/>
          <p:cNvCxnSpPr/>
          <p:nvPr/>
        </p:nvCxnSpPr>
        <p:spPr>
          <a:xfrm flipV="1">
            <a:off x="8426823" y="2895061"/>
            <a:ext cx="12871" cy="113903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7" name="Connecteur droit 2586"/>
          <p:cNvCxnSpPr/>
          <p:nvPr/>
        </p:nvCxnSpPr>
        <p:spPr>
          <a:xfrm flipH="1">
            <a:off x="7396587" y="4019021"/>
            <a:ext cx="104310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1" name="Connecteur droit 2590"/>
          <p:cNvCxnSpPr>
            <a:endCxn id="2130" idx="2"/>
          </p:cNvCxnSpPr>
          <p:nvPr/>
        </p:nvCxnSpPr>
        <p:spPr>
          <a:xfrm flipH="1">
            <a:off x="7527871" y="3159791"/>
            <a:ext cx="777325" cy="46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2" name="ZoneTexte 2591"/>
          <p:cNvSpPr txBox="1"/>
          <p:nvPr/>
        </p:nvSpPr>
        <p:spPr>
          <a:xfrm>
            <a:off x="6147562" y="417985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Connected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r>
              <a:rPr lang="fr-FR" dirty="0" smtClean="0"/>
              <a:t> by </a:t>
            </a:r>
            <a:r>
              <a:rPr lang="fr-FR" dirty="0" err="1" smtClean="0"/>
              <a:t>wires</a:t>
            </a:r>
            <a:r>
              <a:rPr lang="fr-FR" dirty="0" smtClean="0"/>
              <a:t> (</a:t>
            </a:r>
            <a:r>
              <a:rPr lang="fr-FR" dirty="0" err="1" smtClean="0"/>
              <a:t>under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599" name="Connecteur droit 2598"/>
          <p:cNvCxnSpPr/>
          <p:nvPr/>
        </p:nvCxnSpPr>
        <p:spPr>
          <a:xfrm flipH="1">
            <a:off x="4706993" y="3457262"/>
            <a:ext cx="109105" cy="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" name="Connecteur droit 2599"/>
          <p:cNvCxnSpPr/>
          <p:nvPr/>
        </p:nvCxnSpPr>
        <p:spPr>
          <a:xfrm>
            <a:off x="7547967" y="3364418"/>
            <a:ext cx="807926" cy="8506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3" name="ZoneTexte 2602"/>
          <p:cNvSpPr txBox="1"/>
          <p:nvPr/>
        </p:nvSpPr>
        <p:spPr>
          <a:xfrm>
            <a:off x="8305196" y="41430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To </a:t>
            </a:r>
            <a:r>
              <a:rPr lang="fr-FR" sz="900" dirty="0" err="1" smtClean="0"/>
              <a:t>battery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pack (VCC)</a:t>
            </a:r>
            <a:endParaRPr lang="fr-FR" sz="900" dirty="0"/>
          </a:p>
        </p:txBody>
      </p:sp>
      <p:cxnSp>
        <p:nvCxnSpPr>
          <p:cNvPr id="2609" name="Connecteur droit 2608"/>
          <p:cNvCxnSpPr/>
          <p:nvPr/>
        </p:nvCxnSpPr>
        <p:spPr>
          <a:xfrm flipV="1">
            <a:off x="8277482" y="3081845"/>
            <a:ext cx="350299" cy="3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2" name="ZoneTexte 2611"/>
          <p:cNvSpPr txBox="1"/>
          <p:nvPr/>
        </p:nvSpPr>
        <p:spPr>
          <a:xfrm rot="16200000">
            <a:off x="8448505" y="30111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To </a:t>
            </a:r>
            <a:r>
              <a:rPr lang="fr-FR" sz="900" dirty="0" err="1" smtClean="0"/>
              <a:t>battery</a:t>
            </a:r>
            <a:r>
              <a:rPr lang="fr-FR" sz="900" dirty="0" smtClean="0"/>
              <a:t/>
            </a:r>
            <a:br>
              <a:rPr lang="fr-FR" sz="900" dirty="0" smtClean="0"/>
            </a:br>
            <a:r>
              <a:rPr lang="fr-FR" sz="900" dirty="0" smtClean="0"/>
              <a:t>pack (GND)</a:t>
            </a:r>
            <a:endParaRPr lang="fr-FR" sz="900" dirty="0"/>
          </a:p>
        </p:txBody>
      </p:sp>
      <p:cxnSp>
        <p:nvCxnSpPr>
          <p:cNvPr id="2625" name="Connecteur droit 2624"/>
          <p:cNvCxnSpPr>
            <a:stCxn id="2279" idx="1"/>
          </p:cNvCxnSpPr>
          <p:nvPr/>
        </p:nvCxnSpPr>
        <p:spPr>
          <a:xfrm flipV="1">
            <a:off x="6161588" y="2987880"/>
            <a:ext cx="1050680" cy="89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4073801" y="3215672"/>
            <a:ext cx="96585" cy="29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1" name="Croix 1510"/>
          <p:cNvSpPr/>
          <p:nvPr/>
        </p:nvSpPr>
        <p:spPr>
          <a:xfrm rot="18900000">
            <a:off x="1740089" y="3650180"/>
            <a:ext cx="150430" cy="150430"/>
          </a:xfrm>
          <a:prstGeom prst="plus">
            <a:avLst>
              <a:gd name="adj" fmla="val 4240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2" name="Connecteur droit 1511"/>
          <p:cNvCxnSpPr/>
          <p:nvPr/>
        </p:nvCxnSpPr>
        <p:spPr>
          <a:xfrm>
            <a:off x="4615253" y="3626064"/>
            <a:ext cx="0" cy="10822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Croix 1513"/>
          <p:cNvSpPr/>
          <p:nvPr/>
        </p:nvSpPr>
        <p:spPr>
          <a:xfrm rot="18900000">
            <a:off x="1916932" y="2215028"/>
            <a:ext cx="150430" cy="150430"/>
          </a:xfrm>
          <a:prstGeom prst="plus">
            <a:avLst>
              <a:gd name="adj" fmla="val 4240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5" name="Connecteur droit 1514"/>
          <p:cNvCxnSpPr/>
          <p:nvPr/>
        </p:nvCxnSpPr>
        <p:spPr>
          <a:xfrm flipH="1">
            <a:off x="4701777" y="2284803"/>
            <a:ext cx="109105" cy="31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Connecteur droit 1515"/>
          <p:cNvCxnSpPr>
            <a:stCxn id="2124" idx="3"/>
          </p:cNvCxnSpPr>
          <p:nvPr/>
        </p:nvCxnSpPr>
        <p:spPr>
          <a:xfrm flipV="1">
            <a:off x="7441706" y="2193362"/>
            <a:ext cx="98648" cy="144682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Croix 1034"/>
          <p:cNvSpPr/>
          <p:nvPr/>
        </p:nvSpPr>
        <p:spPr>
          <a:xfrm rot="18900000">
            <a:off x="1465462" y="2662912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7" name="Croix 1036"/>
          <p:cNvSpPr/>
          <p:nvPr/>
        </p:nvSpPr>
        <p:spPr>
          <a:xfrm rot="18900000">
            <a:off x="1371152" y="2662911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3" name="Connecteur droit 1512"/>
          <p:cNvCxnSpPr/>
          <p:nvPr/>
        </p:nvCxnSpPr>
        <p:spPr>
          <a:xfrm rot="10800000">
            <a:off x="4253133" y="2725559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Connecteur droit 1516"/>
          <p:cNvCxnSpPr/>
          <p:nvPr/>
        </p:nvCxnSpPr>
        <p:spPr>
          <a:xfrm>
            <a:off x="4164254" y="3173783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Connecteur droit 1517"/>
          <p:cNvCxnSpPr/>
          <p:nvPr/>
        </p:nvCxnSpPr>
        <p:spPr>
          <a:xfrm rot="10800000">
            <a:off x="4257697" y="3178545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" name="Connecteur droit 1518"/>
          <p:cNvCxnSpPr/>
          <p:nvPr/>
        </p:nvCxnSpPr>
        <p:spPr>
          <a:xfrm>
            <a:off x="3986410" y="3175728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6" name="Croix 2015"/>
          <p:cNvSpPr/>
          <p:nvPr/>
        </p:nvSpPr>
        <p:spPr>
          <a:xfrm rot="18900000">
            <a:off x="1009935" y="3296912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7" name="Croix 2016"/>
          <p:cNvSpPr/>
          <p:nvPr/>
        </p:nvSpPr>
        <p:spPr>
          <a:xfrm rot="18900000">
            <a:off x="919741" y="3297133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907386" y="2164229"/>
            <a:ext cx="706109" cy="1407457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/>
              <a:t>Nano</a:t>
            </a:r>
            <a:endParaRPr lang="fr-FR" dirty="0"/>
          </a:p>
        </p:txBody>
      </p:sp>
      <p:sp>
        <p:nvSpPr>
          <p:cNvPr id="2018" name="Rectangle 2017"/>
          <p:cNvSpPr/>
          <p:nvPr/>
        </p:nvSpPr>
        <p:spPr>
          <a:xfrm>
            <a:off x="1289158" y="2164230"/>
            <a:ext cx="492020" cy="691404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50" dirty="0" smtClean="0"/>
              <a:t>Tilt</a:t>
            </a:r>
            <a:endParaRPr lang="fr-FR" sz="1050" dirty="0"/>
          </a:p>
        </p:txBody>
      </p:sp>
      <p:sp>
        <p:nvSpPr>
          <p:cNvPr id="2019" name="Rectangle 2018"/>
          <p:cNvSpPr/>
          <p:nvPr/>
        </p:nvSpPr>
        <p:spPr>
          <a:xfrm>
            <a:off x="490312" y="2161532"/>
            <a:ext cx="628874" cy="691404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50" dirty="0" smtClean="0"/>
              <a:t>RF </a:t>
            </a:r>
            <a:r>
              <a:rPr lang="fr-FR" sz="1050" dirty="0" err="1" smtClean="0"/>
              <a:t>Emitter</a:t>
            </a:r>
            <a:endParaRPr lang="fr-FR" sz="1050" dirty="0"/>
          </a:p>
        </p:txBody>
      </p:sp>
      <p:sp>
        <p:nvSpPr>
          <p:cNvPr id="2020" name="Rectangle 2019"/>
          <p:cNvSpPr/>
          <p:nvPr/>
        </p:nvSpPr>
        <p:spPr>
          <a:xfrm>
            <a:off x="485549" y="3026357"/>
            <a:ext cx="1095711" cy="241358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50" dirty="0" err="1" smtClean="0"/>
              <a:t>RFSensor</a:t>
            </a:r>
            <a:endParaRPr lang="fr-FR" sz="1050" dirty="0"/>
          </a:p>
        </p:txBody>
      </p:sp>
      <p:sp>
        <p:nvSpPr>
          <p:cNvPr id="2021" name="Rectangle 2020"/>
          <p:cNvSpPr/>
          <p:nvPr/>
        </p:nvSpPr>
        <p:spPr>
          <a:xfrm>
            <a:off x="919909" y="3300216"/>
            <a:ext cx="243827" cy="137796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400" dirty="0"/>
          </a:p>
        </p:txBody>
      </p:sp>
      <p:sp>
        <p:nvSpPr>
          <p:cNvPr id="2022" name="Rectangle 2021"/>
          <p:cNvSpPr/>
          <p:nvPr/>
        </p:nvSpPr>
        <p:spPr>
          <a:xfrm>
            <a:off x="273536" y="3629061"/>
            <a:ext cx="1819776" cy="426280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050" dirty="0" smtClean="0"/>
              <a:t>LCD </a:t>
            </a:r>
            <a:r>
              <a:rPr lang="fr-FR" sz="1050" dirty="0" err="1" smtClean="0"/>
              <a:t>Screen</a:t>
            </a:r>
            <a:endParaRPr lang="fr-FR" sz="1050" dirty="0"/>
          </a:p>
        </p:txBody>
      </p:sp>
      <p:cxnSp>
        <p:nvCxnSpPr>
          <p:cNvPr id="2023" name="Connecteur droit 2022"/>
          <p:cNvCxnSpPr/>
          <p:nvPr/>
        </p:nvCxnSpPr>
        <p:spPr>
          <a:xfrm flipH="1">
            <a:off x="3890587" y="3366002"/>
            <a:ext cx="109105" cy="3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4" name="Connecteur droit 2023"/>
          <p:cNvCxnSpPr/>
          <p:nvPr/>
        </p:nvCxnSpPr>
        <p:spPr>
          <a:xfrm rot="5400000">
            <a:off x="3749224" y="3314742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smtClean="0"/>
              <a:t>Components </a:t>
            </a:r>
            <a:r>
              <a:rPr lang="fr-FR" sz="2800" dirty="0" err="1" smtClean="0"/>
              <a:t>view</a:t>
            </a:r>
            <a:endParaRPr lang="fr-FR" sz="2800" dirty="0"/>
          </a:p>
        </p:txBody>
      </p:sp>
      <p:grpSp>
        <p:nvGrpSpPr>
          <p:cNvPr id="21" name="Groupe 20"/>
          <p:cNvGrpSpPr/>
          <p:nvPr/>
        </p:nvGrpSpPr>
        <p:grpSpPr>
          <a:xfrm>
            <a:off x="781117" y="2835052"/>
            <a:ext cx="2880000" cy="1303951"/>
            <a:chOff x="3542357" y="3212976"/>
            <a:chExt cx="2880000" cy="1303951"/>
          </a:xfrm>
        </p:grpSpPr>
        <p:sp>
          <p:nvSpPr>
            <p:cNvPr id="10" name="Rectangle 9"/>
            <p:cNvSpPr/>
            <p:nvPr/>
          </p:nvSpPr>
          <p:spPr>
            <a:xfrm>
              <a:off x="3542357" y="3212976"/>
              <a:ext cx="2880000" cy="129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04357" y="3486614"/>
              <a:ext cx="2556000" cy="82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LCD </a:t>
              </a:r>
              <a:r>
                <a:rPr lang="fr-FR" dirty="0" err="1" smtClean="0"/>
                <a:t>Screen</a:t>
              </a:r>
              <a:endParaRPr lang="fr-FR" dirty="0" smtClean="0"/>
            </a:p>
            <a:p>
              <a:pPr algn="ctr"/>
              <a:r>
                <a:rPr lang="fr-FR" sz="1200" dirty="0" smtClean="0"/>
                <a:t>PCB : 8,0cm x 3,6cm</a:t>
              </a:r>
            </a:p>
            <a:p>
              <a:pPr algn="ctr"/>
              <a:r>
                <a:rPr lang="fr-FR" sz="1200" dirty="0" err="1" smtClean="0"/>
                <a:t>Screen</a:t>
              </a:r>
              <a:r>
                <a:rPr lang="fr-FR" sz="1200" dirty="0" smtClean="0"/>
                <a:t> : 7,1cm x 2,6 cm</a:t>
              </a:r>
              <a:endParaRPr lang="fr-FR" sz="12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60341" y="4345855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557505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6260357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6260175" y="4348274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ogner un rectangle avec un coin du même côté 17"/>
            <p:cNvSpPr/>
            <p:nvPr/>
          </p:nvSpPr>
          <p:spPr>
            <a:xfrm rot="10800000">
              <a:off x="3761346" y="3212976"/>
              <a:ext cx="1440000" cy="108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8749" y="3241621"/>
              <a:ext cx="4714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 </a:t>
              </a:r>
              <a:r>
                <a:rPr lang="fr-FR" sz="700" dirty="0" smtClean="0"/>
                <a:t>top</a:t>
              </a:r>
              <a:endParaRPr lang="fr-FR" sz="7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724128" y="4316872"/>
              <a:ext cx="648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 </a:t>
              </a:r>
              <a:r>
                <a:rPr lang="fr-FR" sz="700" dirty="0" err="1" smtClean="0"/>
                <a:t>bottom</a:t>
              </a:r>
              <a:endParaRPr lang="fr-FR" sz="700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786440" y="1514379"/>
            <a:ext cx="1697135" cy="648000"/>
            <a:chOff x="1835696" y="1556792"/>
            <a:chExt cx="1697135" cy="648000"/>
          </a:xfrm>
        </p:grpSpPr>
        <p:sp>
          <p:nvSpPr>
            <p:cNvPr id="4" name="Rectangle 3"/>
            <p:cNvSpPr/>
            <p:nvPr/>
          </p:nvSpPr>
          <p:spPr>
            <a:xfrm>
              <a:off x="1835696" y="1556792"/>
              <a:ext cx="1620000" cy="64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Arduino</a:t>
              </a:r>
              <a:r>
                <a:rPr lang="fr-FR" dirty="0" smtClean="0"/>
                <a:t> Nano</a:t>
              </a:r>
            </a:p>
            <a:p>
              <a:pPr algn="ctr"/>
              <a:r>
                <a:rPr lang="fr-FR" sz="1200" dirty="0" smtClean="0"/>
                <a:t>PCB : 4,5cm x 1,8cm</a:t>
              </a:r>
              <a:endParaRPr lang="fr-FR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60831" y="1736792"/>
              <a:ext cx="72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3379720" y="212484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376903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839672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841805" y="213220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200236" y="1454144"/>
            <a:ext cx="540000" cy="864000"/>
            <a:chOff x="1177060" y="4096282"/>
            <a:chExt cx="540000" cy="864000"/>
          </a:xfrm>
        </p:grpSpPr>
        <p:sp>
          <p:nvSpPr>
            <p:cNvPr id="22" name="Rectangle 21"/>
            <p:cNvSpPr/>
            <p:nvPr/>
          </p:nvSpPr>
          <p:spPr>
            <a:xfrm>
              <a:off x="1177060" y="4096282"/>
              <a:ext cx="540000" cy="684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Tilt</a:t>
              </a:r>
            </a:p>
            <a:p>
              <a:pPr algn="ctr"/>
              <a:r>
                <a:rPr lang="fr-FR" sz="1050" dirty="0" smtClean="0"/>
                <a:t>1,5 x </a:t>
              </a:r>
              <a:br>
                <a:rPr lang="fr-FR" sz="1050" dirty="0" smtClean="0"/>
              </a:br>
              <a:r>
                <a:rPr lang="fr-FR" sz="1050" dirty="0" smtClean="0"/>
                <a:t>2 cm</a:t>
              </a:r>
              <a:endParaRPr lang="fr-FR" sz="105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192648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634744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ogner un rectangle avec un coin du même côté 30"/>
            <p:cNvSpPr/>
            <p:nvPr/>
          </p:nvSpPr>
          <p:spPr>
            <a:xfrm rot="10800000">
              <a:off x="1339060" y="4780282"/>
              <a:ext cx="216000" cy="180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5377251" y="1442983"/>
            <a:ext cx="702000" cy="885087"/>
            <a:chOff x="2375696" y="4677595"/>
            <a:chExt cx="702000" cy="885087"/>
          </a:xfrm>
        </p:grpSpPr>
        <p:sp>
          <p:nvSpPr>
            <p:cNvPr id="34" name="Rectangle 33"/>
            <p:cNvSpPr/>
            <p:nvPr/>
          </p:nvSpPr>
          <p:spPr>
            <a:xfrm>
              <a:off x="2375696" y="4680682"/>
              <a:ext cx="702000" cy="70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Send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2 x 2 cm</a:t>
              </a:r>
              <a:endParaRPr lang="fr-FR" sz="1050" dirty="0"/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 rot="10800000">
              <a:off x="2618559" y="5382682"/>
              <a:ext cx="216000" cy="180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014036" y="4706445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703930" y="467759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6689400" y="1557741"/>
            <a:ext cx="1080000" cy="648000"/>
            <a:chOff x="4280357" y="4870282"/>
            <a:chExt cx="1080000" cy="648000"/>
          </a:xfrm>
        </p:grpSpPr>
        <p:sp>
          <p:nvSpPr>
            <p:cNvPr id="38" name="Rectangle 37"/>
            <p:cNvSpPr/>
            <p:nvPr/>
          </p:nvSpPr>
          <p:spPr>
            <a:xfrm>
              <a:off x="4280357" y="4870282"/>
              <a:ext cx="1080000" cy="46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Rcvd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3,0 x 1,3 cm</a:t>
              </a:r>
              <a:endParaRPr lang="fr-FR" sz="1050" dirty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 rot="10800000">
              <a:off x="4892357" y="5338282"/>
              <a:ext cx="360000" cy="180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304118" y="5287426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364552" y="524654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540" name="Groupe 539"/>
          <p:cNvGrpSpPr/>
          <p:nvPr/>
        </p:nvGrpSpPr>
        <p:grpSpPr>
          <a:xfrm>
            <a:off x="3725625" y="4687144"/>
            <a:ext cx="2520000" cy="1800000"/>
            <a:chOff x="5966030" y="4869160"/>
            <a:chExt cx="2520000" cy="1800000"/>
          </a:xfrm>
        </p:grpSpPr>
        <p:grpSp>
          <p:nvGrpSpPr>
            <p:cNvPr id="523" name="Groupe 52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95" name="Groupe 94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8" name="Ellipse 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Ellipse 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Ellipse 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Ellipse 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Ellipse 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Ellipse 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Ellipse 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Ellipse 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Ellipse 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" name="Ellipse 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6" name="Groupe 95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7" name="Ellipse 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Ellipse 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Ellipse 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Ellipse 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" name="Ellipse 1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" name="Ellipse 1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" name="Ellipse 1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1" name="Groupe 12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2" name="Ellipse 1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" name="Ellipse 1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" name="Ellipse 1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Ellipse 1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" name="Ellipse 1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" name="Ellipse 1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" name="Ellipse 1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" name="Ellipse 1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" name="Ellipse 1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" name="Ellipse 1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" name="Ellipse 1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" name="Ellipse 1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" name="Ellipse 1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" name="Ellipse 1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" name="Ellipse 1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" name="Ellipse 1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6" name="Groupe 145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7" name="Ellipse 1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" name="Ellipse 1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" name="Ellipse 1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" name="Ellipse 1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" name="Ellipse 1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" name="Ellipse 1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" name="Ellipse 1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" name="Ellipse 1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" name="Ellipse 1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" name="Ellipse 1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" name="Ellipse 1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" name="Ellipse 1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" name="Ellipse 1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" name="Ellipse 1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" name="Ellipse 1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" name="Ellipse 1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" name="Ellipse 1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1" name="Groupe 170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2" name="Ellipse 1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" name="Ellipse 1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" name="Ellipse 1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" name="Ellipse 1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" name="Ellipse 1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" name="Ellipse 1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" name="Ellipse 1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" name="Ellipse 1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" name="Ellipse 1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4" name="Ellipse 1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5" name="Ellipse 1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6" name="Ellipse 1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" name="Ellipse 1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" name="Ellipse 1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" name="Ellipse 1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" name="Ellipse 1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" name="Ellipse 1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" name="Ellipse 1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" name="Ellipse 1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" name="Ellipse 1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" name="Ellipse 1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6" name="Groupe 195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7" name="Ellipse 1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" name="Ellipse 1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" name="Ellipse 1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" name="Ellipse 1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" name="Ellipse 2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" name="Ellipse 2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" name="Ellipse 2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" name="Ellipse 2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" name="Ellipse 2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" name="Ellipse 2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" name="Ellipse 2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" name="Ellipse 2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" name="Ellipse 2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" name="Ellipse 2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" name="Ellipse 2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" name="Ellipse 2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" name="Ellipse 2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" name="Ellipse 2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" name="Ellipse 2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21" name="Groupe 220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2" name="Ellipse 2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" name="Ellipse 2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" name="Ellipse 2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" name="Ellipse 2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" name="Ellipse 2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" name="Ellipse 2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" name="Ellipse 2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" name="Ellipse 2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" name="Ellipse 2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" name="Ellipse 2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" name="Ellipse 2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" name="Ellipse 2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" name="Ellipse 2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" name="Ellipse 2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" name="Ellipse 2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" name="Ellipse 2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" name="Ellipse 2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" name="Ellipse 2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" name="Ellipse 2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" name="Ellipse 2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" name="Ellipse 2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" name="Ellipse 2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" name="Ellipse 2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" name="Ellipse 2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46" name="Groupe 24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7" name="Ellipse 2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" name="Ellipse 2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" name="Ellipse 2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" name="Ellipse 2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" name="Ellipse 2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" name="Ellipse 2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" name="Ellipse 2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" name="Ellipse 2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" name="Ellipse 2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" name="Ellipse 2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" name="Ellipse 2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" name="Ellipse 2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" name="Ellipse 2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" name="Ellipse 2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" name="Ellipse 2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" name="Ellipse 2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" name="Ellipse 2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" name="Ellipse 2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" name="Ellipse 2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" name="Ellipse 2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" name="Ellipse 2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" name="Ellipse 2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" name="Ellipse 2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" name="Ellipse 2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1" name="Groupe 270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72" name="Ellipse 2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" name="Ellipse 2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" name="Ellipse 2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" name="Ellipse 2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6" name="Ellipse 2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7" name="Ellipse 2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" name="Ellipse 2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" name="Ellipse 2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" name="Ellipse 2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" name="Ellipse 2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" name="Ellipse 2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" name="Ellipse 2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" name="Ellipse 2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" name="Ellipse 2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" name="Ellipse 2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" name="Ellipse 2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" name="Ellipse 2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" name="Ellipse 2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" name="Ellipse 2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" name="Ellipse 2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" name="Ellipse 2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" name="Ellipse 2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" name="Ellipse 2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" name="Ellipse 2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96" name="Groupe 295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7" name="Ellipse 2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" name="Ellipse 2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" name="Ellipse 2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" name="Ellipse 2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" name="Ellipse 3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" name="Ellipse 3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" name="Ellipse 3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" name="Ellipse 3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" name="Ellipse 3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" name="Ellipse 3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" name="Ellipse 3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" name="Ellipse 3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" name="Ellipse 3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" name="Ellipse 3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" name="Ellipse 3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" name="Ellipse 3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" name="Ellipse 3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" name="Ellipse 3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" name="Ellipse 3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" name="Ellipse 3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" name="Ellipse 3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" name="Ellipse 3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" name="Ellipse 3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" name="Ellipse 3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1" name="Groupe 320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22" name="Ellipse 3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3" name="Ellipse 3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" name="Ellipse 3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" name="Ellipse 3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" name="Ellipse 3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" name="Ellipse 3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" name="Ellipse 3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" name="Ellipse 3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" name="Ellipse 3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" name="Ellipse 3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" name="Ellipse 3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" name="Ellipse 3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" name="Ellipse 3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" name="Ellipse 3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" name="Ellipse 3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" name="Ellipse 3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" name="Ellipse 3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" name="Ellipse 3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" name="Ellipse 3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" name="Ellipse 3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" name="Ellipse 3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" name="Ellipse 3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" name="Ellipse 3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" name="Ellipse 3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46" name="Groupe 345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7" name="Ellipse 3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" name="Ellipse 3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" name="Ellipse 3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" name="Ellipse 3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" name="Ellipse 3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" name="Ellipse 3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" name="Ellipse 3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" name="Ellipse 3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" name="Ellipse 3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" name="Ellipse 3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" name="Ellipse 3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" name="Ellipse 3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" name="Ellipse 3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" name="Ellipse 3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" name="Ellipse 3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" name="Ellipse 3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" name="Ellipse 3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" name="Ellipse 3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" name="Ellipse 3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" name="Ellipse 3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" name="Ellipse 3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8" name="Ellipse 3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9" name="Ellipse 3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" name="Ellipse 3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71" name="Groupe 37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72" name="Ellipse 3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" name="Ellipse 3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" name="Ellipse 3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" name="Ellipse 3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" name="Ellipse 3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" name="Ellipse 3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" name="Ellipse 3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" name="Ellipse 3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" name="Ellipse 3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" name="Ellipse 3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" name="Ellipse 3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" name="Ellipse 3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" name="Ellipse 3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" name="Ellipse 3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" name="Ellipse 3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" name="Ellipse 3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" name="Ellipse 3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" name="Ellipse 3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" name="Ellipse 3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" name="Ellipse 3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" name="Ellipse 3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" name="Ellipse 3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" name="Ellipse 3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" name="Ellipse 3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6" name="Groupe 395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7" name="Ellipse 3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" name="Ellipse 3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" name="Ellipse 3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" name="Ellipse 3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" name="Ellipse 4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" name="Ellipse 4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" name="Ellipse 4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" name="Ellipse 4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" name="Ellipse 4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" name="Ellipse 4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" name="Ellipse 4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" name="Ellipse 4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" name="Ellipse 4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" name="Ellipse 4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" name="Ellipse 4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" name="Ellipse 4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" name="Ellipse 4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4" name="Ellipse 4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5" name="Ellipse 4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6" name="Ellipse 4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7" name="Ellipse 4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8" name="Ellipse 4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9" name="Ellipse 4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0" name="Ellipse 4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21" name="Groupe 420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22" name="Ellipse 4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3" name="Ellipse 4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4" name="Ellipse 4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5" name="Ellipse 4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6" name="Ellipse 4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7" name="Ellipse 4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8" name="Ellipse 4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9" name="Ellipse 4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0" name="Ellipse 4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1" name="Ellipse 4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2" name="Ellipse 4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3" name="Ellipse 4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4" name="Ellipse 4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5" name="Ellipse 4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6" name="Ellipse 4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7" name="Ellipse 4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8" name="Ellipse 4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9" name="Ellipse 4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0" name="Ellipse 4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1" name="Ellipse 4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2" name="Ellipse 4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3" name="Ellipse 4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4" name="Ellipse 4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5" name="Ellipse 4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46" name="Groupe 445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447" name="Ellipse 4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8" name="Ellipse 4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9" name="Ellipse 4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0" name="Ellipse 4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1" name="Ellipse 4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2" name="Ellipse 4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3" name="Ellipse 4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4" name="Ellipse 4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5" name="Ellipse 4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6" name="Ellipse 4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7" name="Ellipse 4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8" name="Ellipse 4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9" name="Ellipse 4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0" name="Ellipse 4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1" name="Ellipse 4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2" name="Ellipse 4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3" name="Ellipse 4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4" name="Ellipse 4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5" name="Ellipse 4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6" name="Ellipse 4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7" name="Ellipse 4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8" name="Ellipse 4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9" name="Ellipse 4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0" name="Ellipse 4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1" name="Groupe 470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72" name="Ellipse 4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3" name="Ellipse 4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4" name="Ellipse 4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5" name="Ellipse 4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6" name="Ellipse 4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7" name="Ellipse 4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8" name="Ellipse 4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9" name="Ellipse 4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0" name="Ellipse 4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1" name="Ellipse 4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2" name="Ellipse 4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3" name="Ellipse 4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4" name="Ellipse 4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5" name="Ellipse 4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6" name="Ellipse 4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7" name="Ellipse 4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8" name="Ellipse 4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9" name="Ellipse 4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0" name="Ellipse 4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1" name="Ellipse 4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2" name="Ellipse 4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3" name="Ellipse 4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4" name="Ellipse 4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5" name="Ellipse 4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96" name="Groupe 49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497" name="Ellipse 4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8" name="Ellipse 4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9" name="Ellipse 4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0" name="Ellipse 4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1" name="Ellipse 5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2" name="Ellipse 5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3" name="Ellipse 5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4" name="Ellipse 5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5" name="Ellipse 5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6" name="Ellipse 5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7" name="Ellipse 5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8" name="Ellipse 5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9" name="Ellipse 5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0" name="Ellipse 5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1" name="Ellipse 5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2" name="Ellipse 5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3" name="Ellipse 5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4" name="Ellipse 5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5" name="Ellipse 5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6" name="Ellipse 5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7" name="Ellipse 5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8" name="Ellipse 5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9" name="Ellipse 5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0" name="Ellipse 5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21" name="ZoneTexte 520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2" name="ZoneTexte 521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36" name="Ellipse 535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7" name="Ellipse 536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8" name="Ellipse 537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9" name="Ellipse 538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7" name="Groupe 546"/>
          <p:cNvGrpSpPr/>
          <p:nvPr/>
        </p:nvGrpSpPr>
        <p:grpSpPr>
          <a:xfrm>
            <a:off x="741317" y="4637190"/>
            <a:ext cx="2268000" cy="1872000"/>
            <a:chOff x="3414801" y="4960467"/>
            <a:chExt cx="2268000" cy="1872000"/>
          </a:xfrm>
        </p:grpSpPr>
        <p:sp>
          <p:nvSpPr>
            <p:cNvPr id="541" name="Rectangle 540"/>
            <p:cNvSpPr/>
            <p:nvPr/>
          </p:nvSpPr>
          <p:spPr>
            <a:xfrm>
              <a:off x="3414801" y="4960467"/>
              <a:ext cx="2268000" cy="187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Battery</a:t>
              </a:r>
              <a:r>
                <a:rPr lang="fr-FR" dirty="0" smtClean="0"/>
                <a:t> pack</a:t>
              </a:r>
            </a:p>
            <a:p>
              <a:pPr algn="ctr"/>
              <a:r>
                <a:rPr lang="fr-FR" sz="1050" dirty="0" smtClean="0"/>
                <a:t>6,3 x 5,2 cm</a:t>
              </a:r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/>
            </a:p>
          </p:txBody>
        </p:sp>
        <p:sp>
          <p:nvSpPr>
            <p:cNvPr id="542" name="Ellipse 541"/>
            <p:cNvSpPr/>
            <p:nvPr/>
          </p:nvSpPr>
          <p:spPr>
            <a:xfrm>
              <a:off x="3635896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4" name="Ellipse 543"/>
            <p:cNvSpPr/>
            <p:nvPr/>
          </p:nvSpPr>
          <p:spPr>
            <a:xfrm>
              <a:off x="4185458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5" name="Ellipse 544"/>
            <p:cNvSpPr/>
            <p:nvPr/>
          </p:nvSpPr>
          <p:spPr>
            <a:xfrm>
              <a:off x="4735020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6" name="Ellipse 545"/>
            <p:cNvSpPr/>
            <p:nvPr/>
          </p:nvSpPr>
          <p:spPr>
            <a:xfrm>
              <a:off x="5284581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3" name="Groupe 552"/>
          <p:cNvGrpSpPr/>
          <p:nvPr/>
        </p:nvGrpSpPr>
        <p:grpSpPr>
          <a:xfrm>
            <a:off x="4554319" y="3427910"/>
            <a:ext cx="771508" cy="216000"/>
            <a:chOff x="4554319" y="3427910"/>
            <a:chExt cx="771508" cy="216000"/>
          </a:xfrm>
        </p:grpSpPr>
        <p:sp>
          <p:nvSpPr>
            <p:cNvPr id="549" name="Rogner un rectangle avec un coin du même côté 548"/>
            <p:cNvSpPr/>
            <p:nvPr/>
          </p:nvSpPr>
          <p:spPr>
            <a:xfrm rot="16200000">
              <a:off x="4570120" y="3412109"/>
              <a:ext cx="107999" cy="139601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4693920" y="3427910"/>
              <a:ext cx="252000" cy="21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500" dirty="0" smtClean="0"/>
                <a:t>Switch</a:t>
              </a:r>
              <a:endParaRPr lang="fr-FR" sz="200" dirty="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4942928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4991878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552" name="Rectangle 551"/>
            <p:cNvSpPr/>
            <p:nvPr/>
          </p:nvSpPr>
          <p:spPr>
            <a:xfrm rot="5400000">
              <a:off x="5172827" y="3392409"/>
              <a:ext cx="18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</p:grpSp>
      <p:pic>
        <p:nvPicPr>
          <p:cNvPr id="5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63" y="3522690"/>
            <a:ext cx="396148" cy="62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7456520" y="3591857"/>
            <a:ext cx="221584" cy="66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29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95536" y="383654"/>
            <a:ext cx="2520000" cy="1800000"/>
            <a:chOff x="5966030" y="4869160"/>
            <a:chExt cx="2520000" cy="1800000"/>
          </a:xfrm>
        </p:grpSpPr>
        <p:grpSp>
          <p:nvGrpSpPr>
            <p:cNvPr id="5" name="Groupe 4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11" name="Groupe 10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39" name="Ellipse 4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0" name="Ellipse 4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1" name="Ellipse 4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2" name="Ellipse 4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3" name="Ellipse 4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4" name="Ellipse 4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5" name="Ellipse 4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6" name="Ellipse 4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7" name="Ellipse 4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8" name="Ellipse 4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9" name="Ellipse 4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0" name="Ellipse 4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1" name="Ellipse 4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2" name="Ellipse 4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3" name="Ellipse 4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4" name="Ellipse 4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5" name="Ellipse 4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6" name="Ellipse 4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7" name="Ellipse 4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8" name="Ellipse 4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9" name="Ellipse 4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0" name="Ellipse 4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1" name="Ellipse 4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2" name="Ellipse 4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" name="Groupe 11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415" name="Ellipse 4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6" name="Ellipse 4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7" name="Ellipse 4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8" name="Ellipse 4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9" name="Ellipse 4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0" name="Ellipse 4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1" name="Ellipse 4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2" name="Ellipse 4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3" name="Ellipse 4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4" name="Ellipse 4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5" name="Ellipse 4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6" name="Ellipse 4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7" name="Ellipse 4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8" name="Ellipse 4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9" name="Ellipse 4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0" name="Ellipse 4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1" name="Ellipse 4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2" name="Ellipse 4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3" name="Ellipse 4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4" name="Ellipse 4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5" name="Ellipse 4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6" name="Ellipse 4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7" name="Ellipse 4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8" name="Ellipse 4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" name="Groupe 12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1" name="Ellipse 3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" name="Ellipse 3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" name="Ellipse 3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" name="Ellipse 3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" name="Ellipse 3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" name="Ellipse 3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" name="Ellipse 3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" name="Ellipse 3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" name="Ellipse 3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" name="Ellipse 3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" name="Ellipse 4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" name="Ellipse 4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" name="Ellipse 4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" name="Ellipse 4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" name="Ellipse 4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" name="Ellipse 4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" name="Ellipse 4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" name="Ellipse 4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" name="Ellipse 4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" name="Ellipse 4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" name="Ellipse 4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" name="Ellipse 4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" name="Ellipse 4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4" name="Ellipse 4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" name="Groupe 13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67" name="Ellipse 3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8" name="Ellipse 3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9" name="Ellipse 3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" name="Ellipse 3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" name="Ellipse 3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" name="Ellipse 3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" name="Ellipse 3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" name="Ellipse 3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" name="Ellipse 3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" name="Ellipse 3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" name="Ellipse 3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" name="Ellipse 3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" name="Ellipse 3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" name="Ellipse 3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" name="Ellipse 3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" name="Ellipse 3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" name="Ellipse 3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" name="Ellipse 3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" name="Ellipse 3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" name="Ellipse 3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" name="Ellipse 3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" name="Ellipse 3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" name="Ellipse 3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" name="Ellipse 3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5" name="Groupe 14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3" name="Ellipse 34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" name="Ellipse 34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" name="Ellipse 34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" name="Ellipse 34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" name="Ellipse 34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" name="Ellipse 34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" name="Ellipse 34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" name="Ellipse 34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" name="Ellipse 35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" name="Ellipse 35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" name="Ellipse 35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" name="Ellipse 35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" name="Ellipse 35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" name="Ellipse 35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" name="Ellipse 35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" name="Ellipse 35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" name="Ellipse 35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" name="Ellipse 35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" name="Ellipse 36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" name="Ellipse 36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" name="Ellipse 36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" name="Ellipse 36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" name="Ellipse 36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" name="Ellipse 36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6" name="Groupe 15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19" name="Ellipse 31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" name="Ellipse 31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" name="Ellipse 32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2" name="Ellipse 32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3" name="Ellipse 32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" name="Ellipse 32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" name="Ellipse 32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" name="Ellipse 32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" name="Ellipse 32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" name="Ellipse 32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" name="Ellipse 32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" name="Ellipse 32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" name="Ellipse 33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" name="Ellipse 33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" name="Ellipse 33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" name="Ellipse 33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" name="Ellipse 33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" name="Ellipse 33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" name="Ellipse 33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" name="Ellipse 33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" name="Ellipse 33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" name="Ellipse 33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" name="Ellipse 34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" name="Ellipse 34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e 16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5" name="Ellipse 29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" name="Ellipse 29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" name="Ellipse 29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" name="Ellipse 29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" name="Ellipse 29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" name="Ellipse 29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" name="Ellipse 30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" name="Ellipse 30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" name="Ellipse 30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" name="Ellipse 30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" name="Ellipse 30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" name="Ellipse 30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" name="Ellipse 30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" name="Ellipse 30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" name="Ellipse 30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" name="Ellipse 30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" name="Ellipse 31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" name="Ellipse 31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" name="Ellipse 31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" name="Ellipse 31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" name="Ellipse 31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" name="Ellipse 31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" name="Ellipse 31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" name="Ellipse 31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71" name="Ellipse 27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" name="Ellipse 27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" name="Ellipse 27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" name="Ellipse 27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" name="Ellipse 27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6" name="Ellipse 27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7" name="Ellipse 27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" name="Ellipse 27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" name="Ellipse 27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" name="Ellipse 27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" name="Ellipse 28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" name="Ellipse 28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" name="Ellipse 28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" name="Ellipse 28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" name="Ellipse 28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" name="Ellipse 28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" name="Ellipse 28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" name="Ellipse 28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" name="Ellipse 28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" name="Ellipse 28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" name="Ellipse 29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" name="Ellipse 29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" name="Ellipse 29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" name="Ellipse 29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" name="Groupe 18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7" name="Ellipse 2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" name="Ellipse 2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" name="Ellipse 2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" name="Ellipse 2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" name="Ellipse 2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" name="Ellipse 2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" name="Ellipse 2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" name="Ellipse 2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" name="Ellipse 2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" name="Ellipse 2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" name="Ellipse 2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" name="Ellipse 2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" name="Ellipse 2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" name="Ellipse 2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" name="Ellipse 2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" name="Ellipse 2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" name="Ellipse 2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" name="Ellipse 2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" name="Ellipse 2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" name="Ellipse 2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" name="Ellipse 2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" name="Ellipse 2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" name="Ellipse 2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" name="Ellipse 2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" name="Groupe 19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3" name="Ellipse 22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" name="Ellipse 22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" name="Ellipse 22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" name="Ellipse 22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" name="Ellipse 22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" name="Ellipse 22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" name="Ellipse 22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" name="Ellipse 22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" name="Ellipse 23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" name="Ellipse 23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" name="Ellipse 23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" name="Ellipse 23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" name="Ellipse 23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" name="Ellipse 23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" name="Ellipse 23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" name="Ellipse 23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" name="Ellipse 23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" name="Ellipse 23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" name="Ellipse 24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" name="Ellipse 24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" name="Ellipse 24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" name="Ellipse 24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" name="Ellipse 24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" name="Ellipse 24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1" name="Groupe 20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9" name="Ellipse 19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" name="Ellipse 19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" name="Ellipse 20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" name="Ellipse 20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" name="Ellipse 20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" name="Ellipse 20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" name="Ellipse 20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" name="Ellipse 20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" name="Ellipse 20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" name="Ellipse 20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" name="Ellipse 21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" name="Ellipse 21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" name="Ellipse 21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" name="Ellipse 21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" name="Ellipse 21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" name="Ellipse 21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" name="Ellipse 21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" name="Ellipse 22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" name="Ellipse 22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2" name="Groupe 21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5" name="Ellipse 17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" name="Ellipse 17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" name="Ellipse 17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" name="Ellipse 17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" name="Ellipse 17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" name="Ellipse 17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" name="Ellipse 18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" name="Ellipse 18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" name="Ellipse 18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4" name="Ellipse 18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5" name="Ellipse 18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6" name="Ellipse 18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" name="Ellipse 18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" name="Ellipse 18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" name="Ellipse 18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" name="Ellipse 18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" name="Ellipse 19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" name="Ellipse 19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" name="Ellipse 19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" name="Ellipse 19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" name="Ellipse 19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" name="Ellipse 19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" name="Ellipse 19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" name="Ellipse 19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" name="Groupe 22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51" name="Ellipse 15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" name="Ellipse 15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" name="Ellipse 15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" name="Ellipse 15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" name="Ellipse 15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" name="Ellipse 15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" name="Ellipse 15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" name="Ellipse 15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" name="Ellipse 15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" name="Ellipse 16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" name="Ellipse 16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" name="Ellipse 16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" name="Ellipse 16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4" name="Groupe 23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7" name="Ellipse 12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" name="Ellipse 13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" name="Ellipse 13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" name="Ellipse 13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" name="Ellipse 13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" name="Ellipse 13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" name="Ellipse 13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" name="Ellipse 13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" name="Ellipse 14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" name="Ellipse 14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" name="Ellipse 14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" name="Ellipse 14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" name="Ellipse 14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" name="Ellipse 14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" name="Ellipse 14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" name="Ellipse 14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" name="Ellipse 14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" name="Ellipse 14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5" name="Groupe 24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03" name="Ellipse 10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" name="Ellipse 10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" name="Ellipse 11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" name="Ellipse 11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" name="Ellipse 12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" name="Ellipse 12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" name="Ellipse 12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" name="Ellipse 12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Ellipse 12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6" name="Groupe 25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9" name="Ellipse 7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Ellipse 8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Ellipse 8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Ellipse 8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" name="Ellipse 8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Ellipse 9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Ellipse 9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Ellipse 9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Ellipse 9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Ellipse 9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" name="Groupe 26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5" name="Ellipse 5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Ellipse 5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" name="Ellipse 5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Ellipse 5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" name="Ellipse 6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" name="Ellipse 6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" name="Ellipse 6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" name="Ellipse 6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" name="Ellipse 6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Ellipse 6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Ellipse 7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" name="Ellipse 7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e 27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31" name="Ellipse 3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Ellipse 3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" name="Ellipse 3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Ellipse 3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" name="Ellipse 3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" name="Ellipse 3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" name="Ellipse 3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" name="Ellipse 4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" name="Ellipse 4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Ellipse 4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Ellipse 4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Ellipse 5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Ellipse 5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Ellipse 5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" name="Ellipse 5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9" name="ZoneTexte 28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6" name="Ellipse 5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3" name="Groupe 462"/>
          <p:cNvGrpSpPr/>
          <p:nvPr/>
        </p:nvGrpSpPr>
        <p:grpSpPr>
          <a:xfrm>
            <a:off x="3275856" y="383654"/>
            <a:ext cx="2520000" cy="1800000"/>
            <a:chOff x="5966030" y="4869160"/>
            <a:chExt cx="2520000" cy="1800000"/>
          </a:xfrm>
        </p:grpSpPr>
        <p:grpSp>
          <p:nvGrpSpPr>
            <p:cNvPr id="464" name="Groupe 463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469" name="Rectangle 468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470" name="Groupe 469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98" name="Ellipse 89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9" name="Ellipse 89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0" name="Ellipse 89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1" name="Ellipse 90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2" name="Ellipse 90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3" name="Ellipse 90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4" name="Ellipse 90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5" name="Ellipse 90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6" name="Ellipse 90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7" name="Ellipse 90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8" name="Ellipse 90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9" name="Ellipse 90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0" name="Ellipse 90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1" name="Ellipse 91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2" name="Ellipse 91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3" name="Ellipse 91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4" name="Ellipse 91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5" name="Ellipse 91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6" name="Ellipse 91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7" name="Ellipse 91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8" name="Ellipse 91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9" name="Ellipse 91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0" name="Ellipse 91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1" name="Ellipse 92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1" name="Groupe 470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74" name="Ellipse 87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5" name="Ellipse 87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6" name="Ellipse 87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7" name="Ellipse 87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8" name="Ellipse 87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9" name="Ellipse 87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0" name="Ellipse 87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1" name="Ellipse 88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2" name="Ellipse 88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3" name="Ellipse 88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4" name="Ellipse 88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5" name="Ellipse 88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6" name="Ellipse 88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7" name="Ellipse 88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8" name="Ellipse 88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9" name="Ellipse 88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0" name="Ellipse 88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1" name="Ellipse 89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2" name="Ellipse 89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3" name="Ellipse 89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4" name="Ellipse 89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5" name="Ellipse 89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6" name="Ellipse 89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7" name="Ellipse 89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2" name="Groupe 471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50" name="Ellipse 84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1" name="Ellipse 85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2" name="Ellipse 85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3" name="Ellipse 85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4" name="Ellipse 85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5" name="Ellipse 85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6" name="Ellipse 85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7" name="Ellipse 85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8" name="Ellipse 85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9" name="Ellipse 85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0" name="Ellipse 85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1" name="Ellipse 86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2" name="Ellipse 86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3" name="Ellipse 86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4" name="Ellipse 86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5" name="Ellipse 86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6" name="Ellipse 86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7" name="Ellipse 86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8" name="Ellipse 86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9" name="Ellipse 86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0" name="Ellipse 86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1" name="Ellipse 87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2" name="Ellipse 87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3" name="Ellipse 87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3" name="Groupe 472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26" name="Ellipse 82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7" name="Ellipse 82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8" name="Ellipse 82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9" name="Ellipse 82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0" name="Ellipse 82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1" name="Ellipse 83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2" name="Ellipse 83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3" name="Ellipse 83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4" name="Ellipse 83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5" name="Ellipse 83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6" name="Ellipse 83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7" name="Ellipse 83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8" name="Ellipse 83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9" name="Ellipse 83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0" name="Ellipse 83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1" name="Ellipse 84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2" name="Ellipse 84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3" name="Ellipse 84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4" name="Ellipse 84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5" name="Ellipse 84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6" name="Ellipse 84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7" name="Ellipse 84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8" name="Ellipse 84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9" name="Ellipse 84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4" name="Groupe 473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02" name="Ellipse 80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3" name="Ellipse 80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4" name="Ellipse 80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5" name="Ellipse 80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6" name="Ellipse 80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7" name="Ellipse 80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8" name="Ellipse 80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9" name="Ellipse 80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0" name="Ellipse 80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1" name="Ellipse 81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2" name="Ellipse 81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3" name="Ellipse 81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4" name="Ellipse 81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5" name="Ellipse 81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6" name="Ellipse 81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7" name="Ellipse 81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8" name="Ellipse 81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9" name="Ellipse 81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0" name="Ellipse 81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1" name="Ellipse 82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2" name="Ellipse 82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3" name="Ellipse 82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4" name="Ellipse 82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5" name="Ellipse 82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5" name="Groupe 474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78" name="Ellipse 77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9" name="Ellipse 77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0" name="Ellipse 77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1" name="Ellipse 78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2" name="Ellipse 78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3" name="Ellipse 78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4" name="Ellipse 78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5" name="Ellipse 78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6" name="Ellipse 78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7" name="Ellipse 78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8" name="Ellipse 78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9" name="Ellipse 78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0" name="Ellipse 78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1" name="Ellipse 79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2" name="Ellipse 79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3" name="Ellipse 79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4" name="Ellipse 79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5" name="Ellipse 79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6" name="Ellipse 79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7" name="Ellipse 79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8" name="Ellipse 79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9" name="Ellipse 79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0" name="Ellipse 79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1" name="Ellipse 80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6" name="Groupe 475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54" name="Ellipse 75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5" name="Ellipse 75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6" name="Ellipse 75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7" name="Ellipse 75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8" name="Ellipse 75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9" name="Ellipse 75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0" name="Ellipse 75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1" name="Ellipse 76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2" name="Ellipse 76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3" name="Ellipse 76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4" name="Ellipse 76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5" name="Ellipse 76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6" name="Ellipse 76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7" name="Ellipse 76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8" name="Ellipse 76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9" name="Ellipse 76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0" name="Ellipse 76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1" name="Ellipse 77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2" name="Ellipse 77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3" name="Ellipse 77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4" name="Ellipse 77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5" name="Ellipse 77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6" name="Ellipse 77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7" name="Ellipse 77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7" name="Groupe 476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30" name="Ellipse 72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1" name="Ellipse 73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2" name="Ellipse 73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3" name="Ellipse 73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Ellipse 73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5" name="Ellipse 73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6" name="Ellipse 73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7" name="Ellipse 73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8" name="Ellipse 73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9" name="Ellipse 73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0" name="Ellipse 73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1" name="Ellipse 74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2" name="Ellipse 74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3" name="Ellipse 74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4" name="Ellipse 74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5" name="Ellipse 74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6" name="Ellipse 74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7" name="Ellipse 74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8" name="Ellipse 74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9" name="Ellipse 74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0" name="Ellipse 74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1" name="Ellipse 75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2" name="Ellipse 75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3" name="Ellipse 75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8" name="Groupe 477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06" name="Ellipse 70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7" name="Ellipse 70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8" name="Ellipse 70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9" name="Ellipse 70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0" name="Ellipse 70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1" name="Ellipse 71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2" name="Ellipse 71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3" name="Ellipse 71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4" name="Ellipse 71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5" name="Ellipse 71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6" name="Ellipse 71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7" name="Ellipse 71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8" name="Ellipse 71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9" name="Ellipse 71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0" name="Ellipse 71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1" name="Ellipse 72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2" name="Ellipse 72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3" name="Ellipse 72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4" name="Ellipse 72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5" name="Ellipse 72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6" name="Ellipse 72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7" name="Ellipse 72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8" name="Ellipse 72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9" name="Ellipse 72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9" name="Groupe 478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82" name="Ellipse 68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3" name="Ellipse 68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4" name="Ellipse 68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5" name="Ellipse 68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6" name="Ellipse 68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7" name="Ellipse 68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8" name="Ellipse 68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9" name="Ellipse 68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0" name="Ellipse 68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1" name="Ellipse 69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2" name="Ellipse 69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3" name="Ellipse 69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Ellipse 69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5" name="Ellipse 69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6" name="Ellipse 69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7" name="Ellipse 69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Ellipse 69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9" name="Ellipse 69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0" name="Ellipse 69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1" name="Ellipse 70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2" name="Ellipse 70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3" name="Ellipse 70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4" name="Ellipse 70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5" name="Ellipse 70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0" name="Groupe 479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58" name="Ellipse 65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9" name="Ellipse 65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0" name="Ellipse 65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1" name="Ellipse 66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2" name="Ellipse 66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3" name="Ellipse 66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4" name="Ellipse 66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5" name="Ellipse 66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6" name="Ellipse 66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7" name="Ellipse 66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8" name="Ellipse 66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9" name="Ellipse 66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0" name="Ellipse 66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1" name="Ellipse 67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2" name="Ellipse 67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3" name="Ellipse 67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4" name="Ellipse 67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5" name="Ellipse 67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6" name="Ellipse 67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7" name="Ellipse 67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8" name="Ellipse 67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9" name="Ellipse 67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0" name="Ellipse 67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1" name="Ellipse 68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1" name="Groupe 480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34" name="Ellipse 63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5" name="Ellipse 63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6" name="Ellipse 63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7" name="Ellipse 63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8" name="Ellipse 63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9" name="Ellipse 63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0" name="Ellipse 63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1" name="Ellipse 64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2" name="Ellipse 64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3" name="Ellipse 64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4" name="Ellipse 64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5" name="Ellipse 64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6" name="Ellipse 64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7" name="Ellipse 64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8" name="Ellipse 64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9" name="Ellipse 64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0" name="Ellipse 64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1" name="Ellipse 65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2" name="Ellipse 65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3" name="Ellipse 65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4" name="Ellipse 65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5" name="Ellipse 65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6" name="Ellipse 65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7" name="Ellipse 65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2" name="Groupe 481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10" name="Ellipse 60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1" name="Ellipse 61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2" name="Ellipse 61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3" name="Ellipse 61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4" name="Ellipse 61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5" name="Ellipse 61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6" name="Ellipse 61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7" name="Ellipse 61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8" name="Ellipse 61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9" name="Ellipse 61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0" name="Ellipse 61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1" name="Ellipse 62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2" name="Ellipse 62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3" name="Ellipse 62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4" name="Ellipse 62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5" name="Ellipse 62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6" name="Ellipse 62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7" name="Ellipse 62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8" name="Ellipse 62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9" name="Ellipse 62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0" name="Ellipse 62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1" name="Ellipse 63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2" name="Ellipse 63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3" name="Ellipse 63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3" name="Groupe 482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586" name="Ellipse 58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7" name="Ellipse 58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8" name="Ellipse 58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9" name="Ellipse 58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0" name="Ellipse 58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1" name="Ellipse 59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2" name="Ellipse 59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3" name="Ellipse 59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4" name="Ellipse 59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5" name="Ellipse 59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6" name="Ellipse 59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7" name="Ellipse 59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8" name="Ellipse 59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9" name="Ellipse 59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0" name="Ellipse 59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1" name="Ellipse 60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2" name="Ellipse 60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3" name="Ellipse 60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4" name="Ellipse 60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5" name="Ellipse 60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6" name="Ellipse 60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7" name="Ellipse 60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8" name="Ellipse 60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9" name="Ellipse 60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4" name="Groupe 483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62" name="Ellipse 56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3" name="Ellipse 56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4" name="Ellipse 56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5" name="Ellipse 56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6" name="Ellipse 56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7" name="Ellipse 56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8" name="Ellipse 56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9" name="Ellipse 56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0" name="Ellipse 56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1" name="Ellipse 57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2" name="Ellipse 57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3" name="Ellipse 57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4" name="Ellipse 57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5" name="Ellipse 57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6" name="Ellipse 57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7" name="Ellipse 57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8" name="Ellipse 57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9" name="Ellipse 57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0" name="Ellipse 57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1" name="Ellipse 58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2" name="Ellipse 58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3" name="Ellipse 58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4" name="Ellipse 58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5" name="Ellipse 58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5" name="Groupe 484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538" name="Ellipse 53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9" name="Ellipse 53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0" name="Ellipse 53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1" name="Ellipse 54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2" name="Ellipse 54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3" name="Ellipse 54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4" name="Ellipse 54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5" name="Ellipse 54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6" name="Ellipse 54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7" name="Ellipse 54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8" name="Ellipse 54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9" name="Ellipse 54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0" name="Ellipse 54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1" name="Ellipse 55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2" name="Ellipse 55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3" name="Ellipse 55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4" name="Ellipse 55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5" name="Ellipse 55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6" name="Ellipse 55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7" name="Ellipse 55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8" name="Ellipse 55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9" name="Ellipse 55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0" name="Ellipse 55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1" name="Ellipse 56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6" name="Groupe 485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14" name="Ellipse 51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5" name="Ellipse 51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6" name="Ellipse 51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7" name="Ellipse 51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8" name="Ellipse 51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9" name="Ellipse 51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0" name="Ellipse 51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1" name="Ellipse 52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2" name="Ellipse 52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3" name="Ellipse 52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4" name="Ellipse 52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5" name="Ellipse 52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6" name="Ellipse 52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7" name="Ellipse 52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8" name="Ellipse 52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9" name="Ellipse 52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0" name="Ellipse 52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1" name="Ellipse 53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2" name="Ellipse 53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3" name="Ellipse 53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4" name="Ellipse 53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5" name="Ellipse 53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6" name="Ellipse 53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7" name="Ellipse 53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7" name="Groupe 486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490" name="Ellipse 48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1" name="Ellipse 49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2" name="Ellipse 49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3" name="Ellipse 49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4" name="Ellipse 49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5" name="Ellipse 49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6" name="Ellipse 49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7" name="Ellipse 49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8" name="Ellipse 49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9" name="Ellipse 49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0" name="Ellipse 49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1" name="Ellipse 50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2" name="Ellipse 50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3" name="Ellipse 50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4" name="Ellipse 50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5" name="Ellipse 50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6" name="Ellipse 50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7" name="Ellipse 50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8" name="Ellipse 50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9" name="Ellipse 50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0" name="Ellipse 50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1" name="Ellipse 51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2" name="Ellipse 51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3" name="Ellipse 51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488" name="ZoneTexte 487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9" name="ZoneTexte 488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5" name="Ellipse 464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6" name="Ellipse 465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7" name="Ellipse 466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8" name="Ellipse 467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2" name="Groupe 921"/>
          <p:cNvGrpSpPr/>
          <p:nvPr/>
        </p:nvGrpSpPr>
        <p:grpSpPr>
          <a:xfrm>
            <a:off x="6156456" y="383654"/>
            <a:ext cx="2520000" cy="1800000"/>
            <a:chOff x="5966030" y="4869160"/>
            <a:chExt cx="2520000" cy="1800000"/>
          </a:xfrm>
        </p:grpSpPr>
        <p:grpSp>
          <p:nvGrpSpPr>
            <p:cNvPr id="923" name="Groupe 92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928" name="Rectangle 927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929" name="Groupe 928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57" name="Ellipse 135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8" name="Ellipse 135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9" name="Ellipse 135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0" name="Ellipse 135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1" name="Ellipse 136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2" name="Ellipse 136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3" name="Ellipse 136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4" name="Ellipse 136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5" name="Ellipse 136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6" name="Ellipse 136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7" name="Ellipse 136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8" name="Ellipse 136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9" name="Ellipse 136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0" name="Ellipse 136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1" name="Ellipse 137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2" name="Ellipse 137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3" name="Ellipse 137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4" name="Ellipse 137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5" name="Ellipse 137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6" name="Ellipse 137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7" name="Ellipse 137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8" name="Ellipse 137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9" name="Ellipse 137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0" name="Ellipse 137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0" name="Groupe 929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33" name="Ellipse 133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4" name="Ellipse 133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5" name="Ellipse 133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6" name="Ellipse 133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7" name="Ellipse 133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8" name="Ellipse 133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9" name="Ellipse 133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0" name="Ellipse 133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1" name="Ellipse 134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2" name="Ellipse 134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3" name="Ellipse 134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4" name="Ellipse 134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5" name="Ellipse 134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6" name="Ellipse 134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7" name="Ellipse 134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8" name="Ellipse 134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9" name="Ellipse 134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0" name="Ellipse 134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1" name="Ellipse 135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2" name="Ellipse 135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3" name="Ellipse 135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4" name="Ellipse 135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5" name="Ellipse 135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6" name="Ellipse 135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1" name="Groupe 93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09" name="Ellipse 130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0" name="Ellipse 130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1" name="Ellipse 131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2" name="Ellipse 131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3" name="Ellipse 131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4" name="Ellipse 131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5" name="Ellipse 131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6" name="Ellipse 131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7" name="Ellipse 131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8" name="Ellipse 131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9" name="Ellipse 131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0" name="Ellipse 131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1" name="Ellipse 132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2" name="Ellipse 132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3" name="Ellipse 132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4" name="Ellipse 132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5" name="Ellipse 132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6" name="Ellipse 132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7" name="Ellipse 132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8" name="Ellipse 132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9" name="Ellipse 132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0" name="Ellipse 132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1" name="Ellipse 133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2" name="Ellipse 133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2" name="Groupe 931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85" name="Ellipse 128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6" name="Ellipse 128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7" name="Ellipse 128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8" name="Ellipse 128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9" name="Ellipse 128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0" name="Ellipse 128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1" name="Ellipse 129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2" name="Ellipse 129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3" name="Ellipse 129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4" name="Ellipse 129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5" name="Ellipse 129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6" name="Ellipse 129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7" name="Ellipse 129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8" name="Ellipse 129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9" name="Ellipse 129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0" name="Ellipse 129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1" name="Ellipse 130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2" name="Ellipse 130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3" name="Ellipse 130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4" name="Ellipse 130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5" name="Ellipse 130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6" name="Ellipse 130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7" name="Ellipse 130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8" name="Ellipse 130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3" name="Groupe 932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61" name="Ellipse 126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2" name="Ellipse 126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3" name="Ellipse 126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4" name="Ellipse 126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5" name="Ellipse 126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6" name="Ellipse 126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7" name="Ellipse 126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8" name="Ellipse 126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9" name="Ellipse 126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0" name="Ellipse 126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1" name="Ellipse 127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2" name="Ellipse 127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3" name="Ellipse 127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4" name="Ellipse 127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5" name="Ellipse 127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6" name="Ellipse 127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7" name="Ellipse 127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8" name="Ellipse 127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9" name="Ellipse 127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0" name="Ellipse 127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1" name="Ellipse 128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2" name="Ellipse 128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3" name="Ellipse 128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4" name="Ellipse 128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4" name="Groupe 933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37" name="Ellipse 123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8" name="Ellipse 123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9" name="Ellipse 123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0" name="Ellipse 123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1" name="Ellipse 124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2" name="Ellipse 124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3" name="Ellipse 124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4" name="Ellipse 124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5" name="Ellipse 124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6" name="Ellipse 124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7" name="Ellipse 124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8" name="Ellipse 124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9" name="Ellipse 124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0" name="Ellipse 124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1" name="Ellipse 125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2" name="Ellipse 125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3" name="Ellipse 125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4" name="Ellipse 125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5" name="Ellipse 125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6" name="Ellipse 125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7" name="Ellipse 125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8" name="Ellipse 125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9" name="Ellipse 125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0" name="Ellipse 125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5" name="Groupe 934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13" name="Ellipse 121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4" name="Ellipse 121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5" name="Ellipse 121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6" name="Ellipse 121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7" name="Ellipse 121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8" name="Ellipse 121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9" name="Ellipse 121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0" name="Ellipse 121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1" name="Ellipse 122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2" name="Ellipse 122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3" name="Ellipse 122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4" name="Ellipse 122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5" name="Ellipse 122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6" name="Ellipse 122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7" name="Ellipse 122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8" name="Ellipse 122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9" name="Ellipse 122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0" name="Ellipse 122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1" name="Ellipse 123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2" name="Ellipse 123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3" name="Ellipse 123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4" name="Ellipse 123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5" name="Ellipse 123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6" name="Ellipse 123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6" name="Groupe 93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89" name="Ellipse 118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0" name="Ellipse 118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1" name="Ellipse 119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2" name="Ellipse 119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3" name="Ellipse 119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4" name="Ellipse 119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5" name="Ellipse 119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6" name="Ellipse 119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7" name="Ellipse 119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8" name="Ellipse 119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9" name="Ellipse 119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0" name="Ellipse 119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1" name="Ellipse 120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2" name="Ellipse 120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3" name="Ellipse 120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4" name="Ellipse 120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5" name="Ellipse 120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6" name="Ellipse 120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7" name="Ellipse 120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8" name="Ellipse 120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9" name="Ellipse 120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0" name="Ellipse 120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1" name="Ellipse 121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2" name="Ellipse 121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7" name="Groupe 936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65" name="Ellipse 116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6" name="Ellipse 116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7" name="Ellipse 116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8" name="Ellipse 116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9" name="Ellipse 116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0" name="Ellipse 116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1" name="Ellipse 117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2" name="Ellipse 117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3" name="Ellipse 117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4" name="Ellipse 117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5" name="Ellipse 117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6" name="Ellipse 117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7" name="Ellipse 117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8" name="Ellipse 117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9" name="Ellipse 117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0" name="Ellipse 117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1" name="Ellipse 118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2" name="Ellipse 118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3" name="Ellipse 118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4" name="Ellipse 118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5" name="Ellipse 118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6" name="Ellipse 118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7" name="Ellipse 118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8" name="Ellipse 118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8" name="Groupe 937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41" name="Ellipse 114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2" name="Ellipse 114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3" name="Ellipse 114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4" name="Ellipse 114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5" name="Ellipse 114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6" name="Ellipse 114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7" name="Ellipse 114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8" name="Ellipse 114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9" name="Ellipse 114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0" name="Ellipse 114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1" name="Ellipse 115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2" name="Ellipse 115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3" name="Ellipse 115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4" name="Ellipse 115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5" name="Ellipse 115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6" name="Ellipse 115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7" name="Ellipse 115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8" name="Ellipse 115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9" name="Ellipse 115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0" name="Ellipse 115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1" name="Ellipse 116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2" name="Ellipse 116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3" name="Ellipse 116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4" name="Ellipse 116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9" name="Groupe 938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17" name="Ellipse 111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8" name="Ellipse 111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9" name="Ellipse 111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0" name="Ellipse 111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1" name="Ellipse 112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2" name="Ellipse 112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3" name="Ellipse 112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4" name="Ellipse 112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5" name="Ellipse 112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6" name="Ellipse 112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7" name="Ellipse 112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8" name="Ellipse 112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9" name="Ellipse 112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0" name="Ellipse 112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1" name="Ellipse 113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2" name="Ellipse 113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3" name="Ellipse 113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4" name="Ellipse 113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5" name="Ellipse 113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6" name="Ellipse 113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7" name="Ellipse 113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8" name="Ellipse 113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9" name="Ellipse 113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0" name="Ellipse 113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0" name="Groupe 939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093" name="Ellipse 109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4" name="Ellipse 109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5" name="Ellipse 109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6" name="Ellipse 109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7" name="Ellipse 109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8" name="Ellipse 109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9" name="Ellipse 109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0" name="Ellipse 109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1" name="Ellipse 110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2" name="Ellipse 110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3" name="Ellipse 110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4" name="Ellipse 110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5" name="Ellipse 110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6" name="Ellipse 110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7" name="Ellipse 110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8" name="Ellipse 110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9" name="Ellipse 110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0" name="Ellipse 110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1" name="Ellipse 111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2" name="Ellipse 111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3" name="Ellipse 111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4" name="Ellipse 111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5" name="Ellipse 111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6" name="Ellipse 111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1" name="Groupe 94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069" name="Ellipse 106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0" name="Ellipse 106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1" name="Ellipse 107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2" name="Ellipse 107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3" name="Ellipse 107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4" name="Ellipse 107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5" name="Ellipse 107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6" name="Ellipse 107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7" name="Ellipse 107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8" name="Ellipse 107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9" name="Ellipse 107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0" name="Ellipse 107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1" name="Ellipse 108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2" name="Ellipse 108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3" name="Ellipse 108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4" name="Ellipse 108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5" name="Ellipse 108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6" name="Ellipse 108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7" name="Ellipse 108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8" name="Ellipse 108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9" name="Ellipse 108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0" name="Ellipse 108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1" name="Ellipse 109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2" name="Ellipse 109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2" name="Groupe 941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045" name="Ellipse 104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6" name="Ellipse 104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7" name="Ellipse 104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8" name="Ellipse 104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9" name="Ellipse 104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0" name="Ellipse 104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1" name="Ellipse 105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2" name="Ellipse 105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3" name="Ellipse 105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4" name="Ellipse 105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5" name="Ellipse 105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6" name="Ellipse 105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7" name="Ellipse 105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8" name="Ellipse 105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9" name="Ellipse 105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0" name="Ellipse 105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1" name="Ellipse 106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2" name="Ellipse 106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3" name="Ellipse 106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4" name="Ellipse 106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5" name="Ellipse 106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6" name="Ellipse 106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7" name="Ellipse 106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8" name="Ellipse 106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3" name="Groupe 942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021" name="Ellipse 102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2" name="Ellipse 102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3" name="Ellipse 102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4" name="Ellipse 102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5" name="Ellipse 102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6" name="Ellipse 102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7" name="Ellipse 102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8" name="Ellipse 102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9" name="Ellipse 102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0" name="Ellipse 102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1" name="Ellipse 103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2" name="Ellipse 103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3" name="Ellipse 103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4" name="Ellipse 103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5" name="Ellipse 103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6" name="Ellipse 103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7" name="Ellipse 103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8" name="Ellipse 103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9" name="Ellipse 103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0" name="Ellipse 103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1" name="Ellipse 104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2" name="Ellipse 104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3" name="Ellipse 104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4" name="Ellipse 104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4" name="Groupe 943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97" name="Ellipse 9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8" name="Ellipse 9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9" name="Ellipse 9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0" name="Ellipse 9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1" name="Ellipse 10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2" name="Ellipse 10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3" name="Ellipse 10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4" name="Ellipse 10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5" name="Ellipse 10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6" name="Ellipse 10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7" name="Ellipse 10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8" name="Ellipse 10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9" name="Ellipse 10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0" name="Ellipse 10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1" name="Ellipse 10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2" name="Ellipse 10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3" name="Ellipse 10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4" name="Ellipse 10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5" name="Ellipse 10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6" name="Ellipse 10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7" name="Ellipse 10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8" name="Ellipse 10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9" name="Ellipse 10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0" name="Ellipse 10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5" name="Groupe 944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73" name="Ellipse 97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4" name="Ellipse 97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5" name="Ellipse 97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6" name="Ellipse 97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7" name="Ellipse 97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8" name="Ellipse 97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9" name="Ellipse 97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0" name="Ellipse 97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1" name="Ellipse 98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2" name="Ellipse 98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3" name="Ellipse 98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4" name="Ellipse 98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5" name="Ellipse 98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6" name="Ellipse 98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7" name="Ellipse 98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8" name="Ellipse 98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9" name="Ellipse 98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0" name="Ellipse 98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1" name="Ellipse 99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2" name="Ellipse 99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3" name="Ellipse 99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4" name="Ellipse 99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5" name="Ellipse 99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6" name="Ellipse 99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6" name="Groupe 94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949" name="Ellipse 94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0" name="Ellipse 94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1" name="Ellipse 95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2" name="Ellipse 95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3" name="Ellipse 95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4" name="Ellipse 95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5" name="Ellipse 95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6" name="Ellipse 95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7" name="Ellipse 95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8" name="Ellipse 95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9" name="Ellipse 95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0" name="Ellipse 95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1" name="Ellipse 96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2" name="Ellipse 96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3" name="Ellipse 96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4" name="Ellipse 96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5" name="Ellipse 96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6" name="Ellipse 96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7" name="Ellipse 96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8" name="Ellipse 96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9" name="Ellipse 96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0" name="Ellipse 96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1" name="Ellipse 97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2" name="Ellipse 97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947" name="ZoneTexte 946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8" name="ZoneTexte 947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924" name="Ellipse 923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5" name="Ellipse 924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6" name="Ellipse 925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7" name="Ellipse 926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81" name="Groupe 1380"/>
          <p:cNvGrpSpPr/>
          <p:nvPr/>
        </p:nvGrpSpPr>
        <p:grpSpPr>
          <a:xfrm>
            <a:off x="395536" y="2493096"/>
            <a:ext cx="2520000" cy="1800000"/>
            <a:chOff x="5966030" y="4869160"/>
            <a:chExt cx="2520000" cy="1800000"/>
          </a:xfrm>
        </p:grpSpPr>
        <p:grpSp>
          <p:nvGrpSpPr>
            <p:cNvPr id="1382" name="Groupe 1381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1387" name="Rectangle 1386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1388" name="Groupe 1387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816" name="Ellipse 181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7" name="Ellipse 181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8" name="Ellipse 181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9" name="Ellipse 181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0" name="Ellipse 181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1" name="Ellipse 182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2" name="Ellipse 182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3" name="Ellipse 182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4" name="Ellipse 182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5" name="Ellipse 182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6" name="Ellipse 182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7" name="Ellipse 182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8" name="Ellipse 182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9" name="Ellipse 182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0" name="Ellipse 182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1" name="Ellipse 183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2" name="Ellipse 183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3" name="Ellipse 183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4" name="Ellipse 183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5" name="Ellipse 183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6" name="Ellipse 183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7" name="Ellipse 183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8" name="Ellipse 183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9" name="Ellipse 183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89" name="Groupe 1388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92" name="Ellipse 179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3" name="Ellipse 179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4" name="Ellipse 179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5" name="Ellipse 179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6" name="Ellipse 179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7" name="Ellipse 179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8" name="Ellipse 179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9" name="Ellipse 179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0" name="Ellipse 179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1" name="Ellipse 180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2" name="Ellipse 180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3" name="Ellipse 180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4" name="Ellipse 180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5" name="Ellipse 180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6" name="Ellipse 180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7" name="Ellipse 180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8" name="Ellipse 180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9" name="Ellipse 180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0" name="Ellipse 180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1" name="Ellipse 181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2" name="Ellipse 181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3" name="Ellipse 181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4" name="Ellipse 181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5" name="Ellipse 181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0" name="Groupe 1389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68" name="Ellipse 176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9" name="Ellipse 176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0" name="Ellipse 176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1" name="Ellipse 177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2" name="Ellipse 177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3" name="Ellipse 177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4" name="Ellipse 17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5" name="Ellipse 17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6" name="Ellipse 17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7" name="Ellipse 17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8" name="Ellipse 17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9" name="Ellipse 17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0" name="Ellipse 17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1" name="Ellipse 17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2" name="Ellipse 17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3" name="Ellipse 17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4" name="Ellipse 17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5" name="Ellipse 17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6" name="Ellipse 17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7" name="Ellipse 17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8" name="Ellipse 17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9" name="Ellipse 17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0" name="Ellipse 17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1" name="Ellipse 17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1" name="Groupe 1390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44" name="Ellipse 174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5" name="Ellipse 174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6" name="Ellipse 174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7" name="Ellipse 174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8" name="Ellipse 174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9" name="Ellipse 174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0" name="Ellipse 174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1" name="Ellipse 175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2" name="Ellipse 175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3" name="Ellipse 175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4" name="Ellipse 175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5" name="Ellipse 175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6" name="Ellipse 175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7" name="Ellipse 175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8" name="Ellipse 175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9" name="Ellipse 175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0" name="Ellipse 175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1" name="Ellipse 176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2" name="Ellipse 176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3" name="Ellipse 176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4" name="Ellipse 176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5" name="Ellipse 176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6" name="Ellipse 176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7" name="Ellipse 176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2" name="Groupe 1391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20" name="Ellipse 171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1" name="Ellipse 172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2" name="Ellipse 172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3" name="Ellipse 172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4" name="Ellipse 172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5" name="Ellipse 172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6" name="Ellipse 172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7" name="Ellipse 172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8" name="Ellipse 172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9" name="Ellipse 172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0" name="Ellipse 172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1" name="Ellipse 173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2" name="Ellipse 173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3" name="Ellipse 173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4" name="Ellipse 173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5" name="Ellipse 173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6" name="Ellipse 173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7" name="Ellipse 173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8" name="Ellipse 173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9" name="Ellipse 173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0" name="Ellipse 173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1" name="Ellipse 174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2" name="Ellipse 174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3" name="Ellipse 174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3" name="Groupe 1392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696" name="Ellipse 169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7" name="Ellipse 169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8" name="Ellipse 169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9" name="Ellipse 169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0" name="Ellipse 169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1" name="Ellipse 170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2" name="Ellipse 170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3" name="Ellipse 170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4" name="Ellipse 170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5" name="Ellipse 170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6" name="Ellipse 170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7" name="Ellipse 170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8" name="Ellipse 170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9" name="Ellipse 170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0" name="Ellipse 170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1" name="Ellipse 171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2" name="Ellipse 171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3" name="Ellipse 171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4" name="Ellipse 171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5" name="Ellipse 171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6" name="Ellipse 171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7" name="Ellipse 171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8" name="Ellipse 171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9" name="Ellipse 171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4" name="Groupe 1393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672" name="Ellipse 16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3" name="Ellipse 16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4" name="Ellipse 16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5" name="Ellipse 16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6" name="Ellipse 16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7" name="Ellipse 16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8" name="Ellipse 16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9" name="Ellipse 16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0" name="Ellipse 16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1" name="Ellipse 16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2" name="Ellipse 16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3" name="Ellipse 16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4" name="Ellipse 16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5" name="Ellipse 16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6" name="Ellipse 16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7" name="Ellipse 16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8" name="Ellipse 16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9" name="Ellipse 16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0" name="Ellipse 16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1" name="Ellipse 16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2" name="Ellipse 16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3" name="Ellipse 16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4" name="Ellipse 16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5" name="Ellipse 16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5" name="Groupe 1394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648" name="Ellipse 16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9" name="Ellipse 16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0" name="Ellipse 16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1" name="Ellipse 16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2" name="Ellipse 16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3" name="Ellipse 16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4" name="Ellipse 165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5" name="Ellipse 165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6" name="Ellipse 165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7" name="Ellipse 165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8" name="Ellipse 165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9" name="Ellipse 165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0" name="Ellipse 165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1" name="Ellipse 166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2" name="Ellipse 166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3" name="Ellipse 166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4" name="Ellipse 166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5" name="Ellipse 166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6" name="Ellipse 166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7" name="Ellipse 166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8" name="Ellipse 166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9" name="Ellipse 166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0" name="Ellipse 166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1" name="Ellipse 167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6" name="Groupe 1395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624" name="Ellipse 162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5" name="Ellipse 162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6" name="Ellipse 162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7" name="Ellipse 162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8" name="Ellipse 162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9" name="Ellipse 162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0" name="Ellipse 162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1" name="Ellipse 163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2" name="Ellipse 163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3" name="Ellipse 163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4" name="Ellipse 163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5" name="Ellipse 163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6" name="Ellipse 163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7" name="Ellipse 163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8" name="Ellipse 163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9" name="Ellipse 163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0" name="Ellipse 163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1" name="Ellipse 164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2" name="Ellipse 164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3" name="Ellipse 164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4" name="Ellipse 164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5" name="Ellipse 164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6" name="Ellipse 164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7" name="Ellipse 164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7" name="Groupe 1396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600" name="Ellipse 159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1" name="Ellipse 160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2" name="Ellipse 160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3" name="Ellipse 160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4" name="Ellipse 160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5" name="Ellipse 160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6" name="Ellipse 160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7" name="Ellipse 160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8" name="Ellipse 160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9" name="Ellipse 160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0" name="Ellipse 160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1" name="Ellipse 161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2" name="Ellipse 161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3" name="Ellipse 161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4" name="Ellipse 161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5" name="Ellipse 161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6" name="Ellipse 161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7" name="Ellipse 161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8" name="Ellipse 161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9" name="Ellipse 161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0" name="Ellipse 161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1" name="Ellipse 162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2" name="Ellipse 162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3" name="Ellipse 162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8" name="Groupe 1397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576" name="Ellipse 157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7" name="Ellipse 157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8" name="Ellipse 157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9" name="Ellipse 157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0" name="Ellipse 157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1" name="Ellipse 158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2" name="Ellipse 158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3" name="Ellipse 158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4" name="Ellipse 158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5" name="Ellipse 158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6" name="Ellipse 158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7" name="Ellipse 158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8" name="Ellipse 158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9" name="Ellipse 158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0" name="Ellipse 158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1" name="Ellipse 159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2" name="Ellipse 159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3" name="Ellipse 159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4" name="Ellipse 159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5" name="Ellipse 159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6" name="Ellipse 159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7" name="Ellipse 159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8" name="Ellipse 159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9" name="Ellipse 159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9" name="Groupe 1398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552" name="Ellipse 155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3" name="Ellipse 155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4" name="Ellipse 155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5" name="Ellipse 155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6" name="Ellipse 155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7" name="Ellipse 155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8" name="Ellipse 155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9" name="Ellipse 155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0" name="Ellipse 155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1" name="Ellipse 156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2" name="Ellipse 156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3" name="Ellipse 156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4" name="Ellipse 156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5" name="Ellipse 156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6" name="Ellipse 156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7" name="Ellipse 156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8" name="Ellipse 156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9" name="Ellipse 156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0" name="Ellipse 156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1" name="Ellipse 157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2" name="Ellipse 157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3" name="Ellipse 157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4" name="Ellipse 157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5" name="Ellipse 157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00" name="Groupe 1399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528" name="Ellipse 152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9" name="Ellipse 152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0" name="Ellipse 152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1" name="Ellipse 153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2" name="Ellipse 153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3" name="Ellipse 153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4" name="Ellipse 153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5" name="Ellipse 153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6" name="Ellipse 153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7" name="Ellipse 153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8" name="Ellipse 153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9" name="Ellipse 153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0" name="Ellipse 153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1" name="Ellipse 154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2" name="Ellipse 154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3" name="Ellipse 154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4" name="Ellipse 154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5" name="Ellipse 154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6" name="Ellipse 154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7" name="Ellipse 154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8" name="Ellipse 154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9" name="Ellipse 154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0" name="Ellipse 154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1" name="Ellipse 155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01" name="Groupe 1400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504" name="Ellipse 150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5" name="Ellipse 150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6" name="Ellipse 150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7" name="Ellipse 150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8" name="Ellipse 150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9" name="Ellipse 150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0" name="Ellipse 150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1" name="Ellipse 151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2" name="Ellipse 151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3" name="Ellipse 151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4" name="Ellipse 151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5" name="Ellipse 151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6" name="Ellipse 151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7" name="Ellipse 151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8" name="Ellipse 151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9" name="Ellipse 151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0" name="Ellipse 151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1" name="Ellipse 152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2" name="Ellipse 152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3" name="Ellipse 152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4" name="Ellipse 152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5" name="Ellipse 152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6" name="Ellipse 152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7" name="Ellipse 152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02" name="Groupe 1401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80" name="Ellipse 147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1" name="Ellipse 148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2" name="Ellipse 148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3" name="Ellipse 148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4" name="Ellipse 148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5" name="Ellipse 148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6" name="Ellipse 148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7" name="Ellipse 148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8" name="Ellipse 148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9" name="Ellipse 148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0" name="Ellipse 148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1" name="Ellipse 149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2" name="Ellipse 149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3" name="Ellipse 149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4" name="Ellipse 149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5" name="Ellipse 149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6" name="Ellipse 149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7" name="Ellipse 149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8" name="Ellipse 149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9" name="Ellipse 149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0" name="Ellipse 149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1" name="Ellipse 150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2" name="Ellipse 150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3" name="Ellipse 150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03" name="Groupe 1402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56" name="Ellipse 145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7" name="Ellipse 145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8" name="Ellipse 145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9" name="Ellipse 145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0" name="Ellipse 145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1" name="Ellipse 146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2" name="Ellipse 146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3" name="Ellipse 146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4" name="Ellipse 146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5" name="Ellipse 146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6" name="Ellipse 146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7" name="Ellipse 146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8" name="Ellipse 146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9" name="Ellipse 146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0" name="Ellipse 146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1" name="Ellipse 147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2" name="Ellipse 147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3" name="Ellipse 147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4" name="Ellipse 147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5" name="Ellipse 147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6" name="Ellipse 147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7" name="Ellipse 147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8" name="Ellipse 147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9" name="Ellipse 147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04" name="Groupe 1403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32" name="Ellipse 143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3" name="Ellipse 143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4" name="Ellipse 143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5" name="Ellipse 143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6" name="Ellipse 143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7" name="Ellipse 143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8" name="Ellipse 143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9" name="Ellipse 143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0" name="Ellipse 143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1" name="Ellipse 144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2" name="Ellipse 144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3" name="Ellipse 144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4" name="Ellipse 144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5" name="Ellipse 144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6" name="Ellipse 144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7" name="Ellipse 144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8" name="Ellipse 144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9" name="Ellipse 144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0" name="Ellipse 144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1" name="Ellipse 145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2" name="Ellipse 145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3" name="Ellipse 145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4" name="Ellipse 145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5" name="Ellipse 145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05" name="Groupe 1404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1408" name="Ellipse 140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9" name="Ellipse 140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0" name="Ellipse 140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1" name="Ellipse 141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2" name="Ellipse 141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3" name="Ellipse 141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4" name="Ellipse 141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5" name="Ellipse 141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6" name="Ellipse 141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7" name="Ellipse 141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8" name="Ellipse 141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9" name="Ellipse 141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0" name="Ellipse 141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1" name="Ellipse 142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2" name="Ellipse 142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3" name="Ellipse 142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4" name="Ellipse 142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5" name="Ellipse 142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6" name="Ellipse 142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7" name="Ellipse 142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8" name="Ellipse 142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9" name="Ellipse 142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0" name="Ellipse 142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1" name="Ellipse 143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406" name="ZoneTexte 1405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7" name="ZoneTexte 1406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383" name="Ellipse 1382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4" name="Ellipse 1383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5" name="Ellipse 1384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6" name="Ellipse 1385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40" name="Groupe 1839"/>
          <p:cNvGrpSpPr/>
          <p:nvPr/>
        </p:nvGrpSpPr>
        <p:grpSpPr>
          <a:xfrm>
            <a:off x="3275856" y="2493096"/>
            <a:ext cx="2520000" cy="1800000"/>
            <a:chOff x="5966030" y="4869160"/>
            <a:chExt cx="2520000" cy="1800000"/>
          </a:xfrm>
        </p:grpSpPr>
        <p:grpSp>
          <p:nvGrpSpPr>
            <p:cNvPr id="1841" name="Groupe 1840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1846" name="Rectangle 1845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1847" name="Groupe 1846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75" name="Ellipse 227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6" name="Ellipse 227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7" name="Ellipse 227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8" name="Ellipse 227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9" name="Ellipse 227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0" name="Ellipse 227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1" name="Ellipse 228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2" name="Ellipse 228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3" name="Ellipse 228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4" name="Ellipse 228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5" name="Ellipse 228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6" name="Ellipse 228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7" name="Ellipse 228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8" name="Ellipse 228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9" name="Ellipse 228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0" name="Ellipse 228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1" name="Ellipse 229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2" name="Ellipse 229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3" name="Ellipse 229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4" name="Ellipse 229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5" name="Ellipse 229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6" name="Ellipse 229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7" name="Ellipse 229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8" name="Ellipse 229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48" name="Groupe 1847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51" name="Ellipse 225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2" name="Ellipse 225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3" name="Ellipse 225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4" name="Ellipse 225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5" name="Ellipse 225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6" name="Ellipse 225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7" name="Ellipse 225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8" name="Ellipse 225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9" name="Ellipse 225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0" name="Ellipse 225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1" name="Ellipse 226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2" name="Ellipse 226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3" name="Ellipse 226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4" name="Ellipse 226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5" name="Ellipse 226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6" name="Ellipse 226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7" name="Ellipse 226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8" name="Ellipse 226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9" name="Ellipse 226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0" name="Ellipse 226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1" name="Ellipse 227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2" name="Ellipse 227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3" name="Ellipse 227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4" name="Ellipse 227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49" name="Groupe 1848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27" name="Ellipse 222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8" name="Ellipse 222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9" name="Ellipse 222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0" name="Ellipse 222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1" name="Ellipse 223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2" name="Ellipse 223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3" name="Ellipse 223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4" name="Ellipse 223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5" name="Ellipse 223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6" name="Ellipse 223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7" name="Ellipse 223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8" name="Ellipse 223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9" name="Ellipse 223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0" name="Ellipse 223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1" name="Ellipse 224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2" name="Ellipse 224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3" name="Ellipse 224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4" name="Ellipse 224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5" name="Ellipse 224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6" name="Ellipse 224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7" name="Ellipse 224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8" name="Ellipse 224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9" name="Ellipse 224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0" name="Ellipse 224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0" name="Groupe 1849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03" name="Ellipse 220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4" name="Ellipse 220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5" name="Ellipse 220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6" name="Ellipse 220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7" name="Ellipse 220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8" name="Ellipse 220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9" name="Ellipse 220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0" name="Ellipse 220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1" name="Ellipse 221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2" name="Ellipse 221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3" name="Ellipse 221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4" name="Ellipse 221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5" name="Ellipse 221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6" name="Ellipse 221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7" name="Ellipse 221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8" name="Ellipse 221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9" name="Ellipse 221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0" name="Ellipse 221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1" name="Ellipse 222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2" name="Ellipse 222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3" name="Ellipse 222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4" name="Ellipse 222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5" name="Ellipse 222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6" name="Ellipse 222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1" name="Groupe 1850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79" name="Ellipse 217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0" name="Ellipse 217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1" name="Ellipse 218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2" name="Ellipse 218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3" name="Ellipse 218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4" name="Ellipse 218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5" name="Ellipse 218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6" name="Ellipse 218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7" name="Ellipse 218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8" name="Ellipse 218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9" name="Ellipse 218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0" name="Ellipse 218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1" name="Ellipse 219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2" name="Ellipse 219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3" name="Ellipse 219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4" name="Ellipse 219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5" name="Ellipse 219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6" name="Ellipse 219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7" name="Ellipse 219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8" name="Ellipse 219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9" name="Ellipse 219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0" name="Ellipse 219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1" name="Ellipse 220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2" name="Ellipse 220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2" name="Groupe 1851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55" name="Ellipse 215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6" name="Ellipse 215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7" name="Ellipse 215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8" name="Ellipse 215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9" name="Ellipse 215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0" name="Ellipse 215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1" name="Ellipse 216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2" name="Ellipse 216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3" name="Ellipse 216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4" name="Ellipse 216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5" name="Ellipse 216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6" name="Ellipse 216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7" name="Ellipse 216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8" name="Ellipse 216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9" name="Ellipse 216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0" name="Ellipse 216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1" name="Ellipse 217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2" name="Ellipse 217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3" name="Ellipse 217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4" name="Ellipse 217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5" name="Ellipse 217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6" name="Ellipse 217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7" name="Ellipse 217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8" name="Ellipse 217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3" name="Groupe 1852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31" name="Ellipse 213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2" name="Ellipse 213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3" name="Ellipse 213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4" name="Ellipse 213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5" name="Ellipse 213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6" name="Ellipse 213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7" name="Ellipse 213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8" name="Ellipse 213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9" name="Ellipse 213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0" name="Ellipse 213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1" name="Ellipse 214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2" name="Ellipse 214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3" name="Ellipse 214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4" name="Ellipse 214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5" name="Ellipse 214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6" name="Ellipse 214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7" name="Ellipse 214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8" name="Ellipse 214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9" name="Ellipse 214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0" name="Ellipse 214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1" name="Ellipse 215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2" name="Ellipse 215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3" name="Ellipse 215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4" name="Ellipse 215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4" name="Groupe 1853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07" name="Ellipse 210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8" name="Ellipse 210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9" name="Ellipse 210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0" name="Ellipse 210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1" name="Ellipse 211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2" name="Ellipse 211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3" name="Ellipse 211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4" name="Ellipse 211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5" name="Ellipse 211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6" name="Ellipse 211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7" name="Ellipse 211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8" name="Ellipse 211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9" name="Ellipse 211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0" name="Ellipse 211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1" name="Ellipse 212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2" name="Ellipse 212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3" name="Ellipse 212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4" name="Ellipse 212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5" name="Ellipse 212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6" name="Ellipse 212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7" name="Ellipse 212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8" name="Ellipse 212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9" name="Ellipse 212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0" name="Ellipse 212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5" name="Groupe 1854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083" name="Ellipse 208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4" name="Ellipse 208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5" name="Ellipse 208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6" name="Ellipse 208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7" name="Ellipse 208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8" name="Ellipse 208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9" name="Ellipse 208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0" name="Ellipse 208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1" name="Ellipse 209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2" name="Ellipse 209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3" name="Ellipse 209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4" name="Ellipse 209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5" name="Ellipse 209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6" name="Ellipse 209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7" name="Ellipse 209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8" name="Ellipse 209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9" name="Ellipse 209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0" name="Ellipse 209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1" name="Ellipse 210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2" name="Ellipse 210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3" name="Ellipse 210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4" name="Ellipse 210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5" name="Ellipse 210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6" name="Ellipse 210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6" name="Groupe 1855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059" name="Ellipse 205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0" name="Ellipse 205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1" name="Ellipse 206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2" name="Ellipse 206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3" name="Ellipse 206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4" name="Ellipse 206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5" name="Ellipse 206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6" name="Ellipse 206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7" name="Ellipse 206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8" name="Ellipse 206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9" name="Ellipse 206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0" name="Ellipse 206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1" name="Ellipse 207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2" name="Ellipse 207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3" name="Ellipse 207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4" name="Ellipse 207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5" name="Ellipse 207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6" name="Ellipse 207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7" name="Ellipse 207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8" name="Ellipse 207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9" name="Ellipse 207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0" name="Ellipse 207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1" name="Ellipse 208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2" name="Ellipse 208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7" name="Groupe 1856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035" name="Ellipse 203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6" name="Ellipse 203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7" name="Ellipse 203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8" name="Ellipse 203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9" name="Ellipse 203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0" name="Ellipse 203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1" name="Ellipse 204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2" name="Ellipse 204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3" name="Ellipse 204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4" name="Ellipse 204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5" name="Ellipse 204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6" name="Ellipse 204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7" name="Ellipse 204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8" name="Ellipse 204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9" name="Ellipse 204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0" name="Ellipse 204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1" name="Ellipse 205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2" name="Ellipse 205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3" name="Ellipse 205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4" name="Ellipse 205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5" name="Ellipse 205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6" name="Ellipse 205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7" name="Ellipse 205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8" name="Ellipse 205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8" name="Groupe 1857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011" name="Ellipse 201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2" name="Ellipse 201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3" name="Ellipse 201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4" name="Ellipse 201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5" name="Ellipse 201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6" name="Ellipse 201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7" name="Ellipse 201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8" name="Ellipse 201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9" name="Ellipse 201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0" name="Ellipse 201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1" name="Ellipse 202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2" name="Ellipse 202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3" name="Ellipse 202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4" name="Ellipse 202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5" name="Ellipse 202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6" name="Ellipse 202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7" name="Ellipse 202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8" name="Ellipse 202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9" name="Ellipse 202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0" name="Ellipse 202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1" name="Ellipse 203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2" name="Ellipse 203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3" name="Ellipse 203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4" name="Ellipse 203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9" name="Groupe 1858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87" name="Ellipse 198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8" name="Ellipse 198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9" name="Ellipse 198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0" name="Ellipse 198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1" name="Ellipse 199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2" name="Ellipse 199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3" name="Ellipse 199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4" name="Ellipse 199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5" name="Ellipse 199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6" name="Ellipse 199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7" name="Ellipse 199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8" name="Ellipse 199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9" name="Ellipse 199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0" name="Ellipse 199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1" name="Ellipse 200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2" name="Ellipse 200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3" name="Ellipse 200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4" name="Ellipse 200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5" name="Ellipse 200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6" name="Ellipse 200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7" name="Ellipse 200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8" name="Ellipse 200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9" name="Ellipse 200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0" name="Ellipse 200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60" name="Groupe 1859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63" name="Ellipse 196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4" name="Ellipse 196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5" name="Ellipse 196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6" name="Ellipse 196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7" name="Ellipse 196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8" name="Ellipse 196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9" name="Ellipse 196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0" name="Ellipse 196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1" name="Ellipse 197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2" name="Ellipse 197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3" name="Ellipse 197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4" name="Ellipse 197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5" name="Ellipse 197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6" name="Ellipse 197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7" name="Ellipse 197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8" name="Ellipse 197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9" name="Ellipse 197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0" name="Ellipse 197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1" name="Ellipse 198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2" name="Ellipse 198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3" name="Ellipse 198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4" name="Ellipse 198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5" name="Ellipse 198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6" name="Ellipse 198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61" name="Groupe 1860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39" name="Ellipse 19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0" name="Ellipse 19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1" name="Ellipse 19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2" name="Ellipse 19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3" name="Ellipse 19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4" name="Ellipse 19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5" name="Ellipse 19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6" name="Ellipse 19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7" name="Ellipse 19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8" name="Ellipse 19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9" name="Ellipse 19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0" name="Ellipse 19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1" name="Ellipse 19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2" name="Ellipse 19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3" name="Ellipse 19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4" name="Ellipse 19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5" name="Ellipse 19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6" name="Ellipse 19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7" name="Ellipse 19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8" name="Ellipse 19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9" name="Ellipse 19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0" name="Ellipse 19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1" name="Ellipse 19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2" name="Ellipse 19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62" name="Groupe 1861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15" name="Ellipse 19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6" name="Ellipse 19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7" name="Ellipse 19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8" name="Ellipse 19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9" name="Ellipse 19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0" name="Ellipse 19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1" name="Ellipse 19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2" name="Ellipse 19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3" name="Ellipse 19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4" name="Ellipse 19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5" name="Ellipse 19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6" name="Ellipse 19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7" name="Ellipse 19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8" name="Ellipse 19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9" name="Ellipse 19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0" name="Ellipse 19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1" name="Ellipse 19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2" name="Ellipse 19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3" name="Ellipse 19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4" name="Ellipse 19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5" name="Ellipse 19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6" name="Ellipse 19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7" name="Ellipse 19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8" name="Ellipse 19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63" name="Groupe 1862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891" name="Ellipse 18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2" name="Ellipse 18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3" name="Ellipse 18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4" name="Ellipse 18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5" name="Ellipse 18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6" name="Ellipse 18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7" name="Ellipse 18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8" name="Ellipse 18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9" name="Ellipse 18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0" name="Ellipse 18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1" name="Ellipse 19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2" name="Ellipse 19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3" name="Ellipse 19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4" name="Ellipse 19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5" name="Ellipse 19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6" name="Ellipse 19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7" name="Ellipse 19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8" name="Ellipse 19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9" name="Ellipse 19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0" name="Ellipse 19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1" name="Ellipse 19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2" name="Ellipse 19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3" name="Ellipse 19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4" name="Ellipse 19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64" name="Groupe 1863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1867" name="Ellipse 18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68" name="Ellipse 18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69" name="Ellipse 18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0" name="Ellipse 18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1" name="Ellipse 18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2" name="Ellipse 18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3" name="Ellipse 18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4" name="Ellipse 18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5" name="Ellipse 18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6" name="Ellipse 18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7" name="Ellipse 18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8" name="Ellipse 18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9" name="Ellipse 18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0" name="Ellipse 18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1" name="Ellipse 18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2" name="Ellipse 18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3" name="Ellipse 18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4" name="Ellipse 18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5" name="Ellipse 18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6" name="Ellipse 18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7" name="Ellipse 18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8" name="Ellipse 18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9" name="Ellipse 18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0" name="Ellipse 18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865" name="ZoneTexte 1864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6" name="ZoneTexte 1865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842" name="Ellipse 1841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3" name="Ellipse 1842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4" name="Ellipse 1843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5" name="Ellipse 1844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99" name="Groupe 2298"/>
          <p:cNvGrpSpPr/>
          <p:nvPr/>
        </p:nvGrpSpPr>
        <p:grpSpPr>
          <a:xfrm>
            <a:off x="6156456" y="2493096"/>
            <a:ext cx="2520000" cy="1800000"/>
            <a:chOff x="5966030" y="4869160"/>
            <a:chExt cx="2520000" cy="1800000"/>
          </a:xfrm>
        </p:grpSpPr>
        <p:grpSp>
          <p:nvGrpSpPr>
            <p:cNvPr id="2300" name="Groupe 2299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2305" name="Rectangle 2304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2306" name="Groupe 2305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734" name="Ellipse 273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5" name="Ellipse 273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6" name="Ellipse 273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7" name="Ellipse 273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8" name="Ellipse 273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9" name="Ellipse 273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0" name="Ellipse 273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1" name="Ellipse 274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2" name="Ellipse 274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3" name="Ellipse 274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4" name="Ellipse 274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5" name="Ellipse 274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6" name="Ellipse 274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7" name="Ellipse 274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8" name="Ellipse 274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9" name="Ellipse 274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0" name="Ellipse 274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1" name="Ellipse 275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2" name="Ellipse 275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3" name="Ellipse 275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4" name="Ellipse 275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5" name="Ellipse 275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6" name="Ellipse 275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7" name="Ellipse 275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07" name="Groupe 2306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710" name="Ellipse 270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1" name="Ellipse 271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2" name="Ellipse 271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3" name="Ellipse 271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4" name="Ellipse 271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5" name="Ellipse 271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6" name="Ellipse 271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7" name="Ellipse 271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8" name="Ellipse 271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9" name="Ellipse 271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0" name="Ellipse 271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1" name="Ellipse 272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2" name="Ellipse 272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3" name="Ellipse 272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4" name="Ellipse 272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5" name="Ellipse 272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6" name="Ellipse 272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7" name="Ellipse 272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8" name="Ellipse 272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9" name="Ellipse 272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0" name="Ellipse 272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1" name="Ellipse 273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2" name="Ellipse 273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3" name="Ellipse 273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08" name="Groupe 2307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686" name="Ellipse 268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7" name="Ellipse 268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8" name="Ellipse 268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9" name="Ellipse 268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0" name="Ellipse 268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1" name="Ellipse 269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2" name="Ellipse 269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3" name="Ellipse 269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4" name="Ellipse 269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5" name="Ellipse 269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6" name="Ellipse 269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7" name="Ellipse 269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8" name="Ellipse 269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9" name="Ellipse 269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0" name="Ellipse 269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1" name="Ellipse 270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2" name="Ellipse 270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3" name="Ellipse 270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4" name="Ellipse 270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5" name="Ellipse 270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6" name="Ellipse 270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7" name="Ellipse 270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8" name="Ellipse 270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9" name="Ellipse 270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09" name="Groupe 2308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662" name="Ellipse 266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3" name="Ellipse 266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4" name="Ellipse 266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5" name="Ellipse 266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6" name="Ellipse 266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7" name="Ellipse 266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8" name="Ellipse 266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9" name="Ellipse 266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0" name="Ellipse 266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1" name="Ellipse 267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2" name="Ellipse 267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3" name="Ellipse 267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4" name="Ellipse 267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5" name="Ellipse 267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6" name="Ellipse 267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7" name="Ellipse 267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8" name="Ellipse 267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9" name="Ellipse 267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0" name="Ellipse 267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1" name="Ellipse 268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2" name="Ellipse 268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3" name="Ellipse 268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4" name="Ellipse 268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5" name="Ellipse 268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0" name="Groupe 2309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638" name="Ellipse 263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9" name="Ellipse 263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0" name="Ellipse 263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1" name="Ellipse 264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2" name="Ellipse 264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3" name="Ellipse 264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4" name="Ellipse 264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5" name="Ellipse 264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6" name="Ellipse 264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7" name="Ellipse 264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8" name="Ellipse 264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9" name="Ellipse 264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0" name="Ellipse 264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1" name="Ellipse 265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2" name="Ellipse 265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3" name="Ellipse 265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4" name="Ellipse 265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5" name="Ellipse 265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6" name="Ellipse 265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7" name="Ellipse 265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8" name="Ellipse 265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9" name="Ellipse 265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0" name="Ellipse 265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1" name="Ellipse 266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1" name="Groupe 2310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614" name="Ellipse 261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5" name="Ellipse 261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6" name="Ellipse 261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7" name="Ellipse 261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8" name="Ellipse 261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9" name="Ellipse 261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0" name="Ellipse 261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1" name="Ellipse 262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2" name="Ellipse 262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3" name="Ellipse 262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4" name="Ellipse 262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5" name="Ellipse 262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6" name="Ellipse 262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7" name="Ellipse 262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8" name="Ellipse 262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9" name="Ellipse 262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0" name="Ellipse 262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1" name="Ellipse 263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2" name="Ellipse 263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3" name="Ellipse 263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4" name="Ellipse 263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5" name="Ellipse 263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6" name="Ellipse 263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7" name="Ellipse 263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2" name="Groupe 2311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590" name="Ellipse 258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1" name="Ellipse 259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2" name="Ellipse 259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3" name="Ellipse 259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4" name="Ellipse 259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5" name="Ellipse 259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6" name="Ellipse 259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7" name="Ellipse 259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8" name="Ellipse 259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9" name="Ellipse 259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0" name="Ellipse 259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1" name="Ellipse 260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2" name="Ellipse 260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3" name="Ellipse 260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4" name="Ellipse 260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5" name="Ellipse 260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6" name="Ellipse 260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7" name="Ellipse 260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8" name="Ellipse 260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9" name="Ellipse 260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0" name="Ellipse 260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1" name="Ellipse 261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2" name="Ellipse 261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3" name="Ellipse 261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3" name="Groupe 2312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566" name="Ellipse 256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7" name="Ellipse 256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8" name="Ellipse 256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9" name="Ellipse 256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0" name="Ellipse 256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1" name="Ellipse 257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2" name="Ellipse 257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3" name="Ellipse 257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4" name="Ellipse 257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5" name="Ellipse 257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6" name="Ellipse 257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7" name="Ellipse 257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8" name="Ellipse 257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9" name="Ellipse 257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0" name="Ellipse 257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1" name="Ellipse 258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2" name="Ellipse 258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3" name="Ellipse 258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4" name="Ellipse 258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5" name="Ellipse 258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6" name="Ellipse 258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7" name="Ellipse 258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8" name="Ellipse 258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9" name="Ellipse 258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4" name="Groupe 2313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542" name="Ellipse 254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3" name="Ellipse 254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4" name="Ellipse 254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5" name="Ellipse 254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6" name="Ellipse 254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7" name="Ellipse 254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8" name="Ellipse 254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9" name="Ellipse 254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0" name="Ellipse 254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1" name="Ellipse 255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2" name="Ellipse 255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3" name="Ellipse 255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4" name="Ellipse 255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5" name="Ellipse 255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6" name="Ellipse 255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7" name="Ellipse 255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8" name="Ellipse 255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9" name="Ellipse 255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0" name="Ellipse 255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1" name="Ellipse 256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2" name="Ellipse 256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3" name="Ellipse 256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4" name="Ellipse 256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5" name="Ellipse 256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5" name="Groupe 2314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518" name="Ellipse 251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9" name="Ellipse 251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0" name="Ellipse 251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1" name="Ellipse 252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2" name="Ellipse 252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3" name="Ellipse 252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4" name="Ellipse 252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5" name="Ellipse 252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6" name="Ellipse 252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7" name="Ellipse 252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8" name="Ellipse 252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9" name="Ellipse 252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0" name="Ellipse 252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1" name="Ellipse 253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2" name="Ellipse 253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3" name="Ellipse 253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4" name="Ellipse 253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5" name="Ellipse 253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6" name="Ellipse 253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7" name="Ellipse 253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8" name="Ellipse 253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9" name="Ellipse 253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0" name="Ellipse 253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1" name="Ellipse 254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6" name="Groupe 2315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94" name="Ellipse 249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5" name="Ellipse 249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6" name="Ellipse 249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7" name="Ellipse 249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8" name="Ellipse 249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9" name="Ellipse 249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0" name="Ellipse 249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1" name="Ellipse 250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2" name="Ellipse 250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3" name="Ellipse 250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4" name="Ellipse 250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5" name="Ellipse 250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6" name="Ellipse 250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7" name="Ellipse 250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8" name="Ellipse 250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9" name="Ellipse 250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0" name="Ellipse 250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1" name="Ellipse 251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2" name="Ellipse 251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3" name="Ellipse 251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4" name="Ellipse 251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5" name="Ellipse 251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6" name="Ellipse 251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7" name="Ellipse 251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7" name="Groupe 2316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70" name="Ellipse 246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1" name="Ellipse 247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2" name="Ellipse 247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3" name="Ellipse 247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4" name="Ellipse 247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5" name="Ellipse 247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6" name="Ellipse 247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7" name="Ellipse 247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8" name="Ellipse 247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9" name="Ellipse 247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0" name="Ellipse 247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1" name="Ellipse 248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2" name="Ellipse 248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3" name="Ellipse 248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4" name="Ellipse 248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5" name="Ellipse 248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6" name="Ellipse 248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7" name="Ellipse 248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8" name="Ellipse 248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9" name="Ellipse 248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0" name="Ellipse 248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1" name="Ellipse 249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2" name="Ellipse 249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3" name="Ellipse 249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8" name="Groupe 2317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46" name="Ellipse 244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7" name="Ellipse 244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8" name="Ellipse 244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9" name="Ellipse 244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0" name="Ellipse 244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1" name="Ellipse 245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2" name="Ellipse 245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3" name="Ellipse 245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4" name="Ellipse 245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5" name="Ellipse 245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6" name="Ellipse 245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7" name="Ellipse 245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8" name="Ellipse 245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9" name="Ellipse 245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0" name="Ellipse 245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1" name="Ellipse 246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2" name="Ellipse 246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3" name="Ellipse 246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4" name="Ellipse 246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5" name="Ellipse 246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6" name="Ellipse 246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7" name="Ellipse 246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8" name="Ellipse 246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9" name="Ellipse 246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9" name="Groupe 2318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22" name="Ellipse 24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3" name="Ellipse 24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4" name="Ellipse 24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5" name="Ellipse 24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6" name="Ellipse 24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7" name="Ellipse 24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8" name="Ellipse 24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9" name="Ellipse 24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0" name="Ellipse 24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1" name="Ellipse 24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2" name="Ellipse 24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3" name="Ellipse 24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4" name="Ellipse 24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5" name="Ellipse 24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6" name="Ellipse 24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7" name="Ellipse 24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8" name="Ellipse 24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9" name="Ellipse 24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0" name="Ellipse 24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1" name="Ellipse 24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2" name="Ellipse 24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3" name="Ellipse 24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4" name="Ellipse 24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5" name="Ellipse 24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20" name="Groupe 2319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98" name="Ellipse 239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9" name="Ellipse 239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0" name="Ellipse 239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1" name="Ellipse 240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2" name="Ellipse 240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3" name="Ellipse 240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4" name="Ellipse 240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5" name="Ellipse 240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6" name="Ellipse 240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7" name="Ellipse 240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8" name="Ellipse 240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9" name="Ellipse 240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0" name="Ellipse 240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1" name="Ellipse 241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2" name="Ellipse 241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3" name="Ellipse 241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4" name="Ellipse 241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5" name="Ellipse 241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6" name="Ellipse 241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7" name="Ellipse 241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8" name="Ellipse 241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9" name="Ellipse 241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0" name="Ellipse 241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1" name="Ellipse 242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21" name="Groupe 2320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74" name="Ellipse 237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5" name="Ellipse 237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6" name="Ellipse 237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7" name="Ellipse 237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8" name="Ellipse 237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9" name="Ellipse 237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0" name="Ellipse 237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1" name="Ellipse 238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2" name="Ellipse 238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3" name="Ellipse 238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4" name="Ellipse 238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5" name="Ellipse 238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6" name="Ellipse 238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7" name="Ellipse 238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8" name="Ellipse 238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9" name="Ellipse 238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0" name="Ellipse 238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1" name="Ellipse 239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2" name="Ellipse 239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3" name="Ellipse 239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4" name="Ellipse 239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5" name="Ellipse 239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6" name="Ellipse 239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7" name="Ellipse 239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22" name="Groupe 2321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50" name="Ellipse 234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1" name="Ellipse 235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2" name="Ellipse 235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3" name="Ellipse 235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4" name="Ellipse 235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5" name="Ellipse 235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6" name="Ellipse 235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7" name="Ellipse 235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8" name="Ellipse 235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9" name="Ellipse 235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0" name="Ellipse 235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1" name="Ellipse 236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2" name="Ellipse 236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3" name="Ellipse 236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4" name="Ellipse 236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5" name="Ellipse 236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6" name="Ellipse 236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7" name="Ellipse 236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8" name="Ellipse 236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9" name="Ellipse 236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0" name="Ellipse 236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1" name="Ellipse 237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2" name="Ellipse 237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3" name="Ellipse 237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23" name="Groupe 2322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2326" name="Ellipse 232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7" name="Ellipse 232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8" name="Ellipse 232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9" name="Ellipse 232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0" name="Ellipse 232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1" name="Ellipse 233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2" name="Ellipse 233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3" name="Ellipse 233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4" name="Ellipse 233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5" name="Ellipse 233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6" name="Ellipse 233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7" name="Ellipse 233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8" name="Ellipse 233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9" name="Ellipse 233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0" name="Ellipse 233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1" name="Ellipse 234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2" name="Ellipse 234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3" name="Ellipse 234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4" name="Ellipse 234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5" name="Ellipse 234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6" name="Ellipse 234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7" name="Ellipse 234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8" name="Ellipse 234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9" name="Ellipse 234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324" name="ZoneTexte 2323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25" name="ZoneTexte 2324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301" name="Ellipse 2300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2" name="Ellipse 2301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3" name="Ellipse 2302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4" name="Ellipse 2303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58" name="Groupe 2757"/>
          <p:cNvGrpSpPr/>
          <p:nvPr/>
        </p:nvGrpSpPr>
        <p:grpSpPr>
          <a:xfrm>
            <a:off x="395536" y="4581328"/>
            <a:ext cx="2520000" cy="1800000"/>
            <a:chOff x="5966030" y="4869160"/>
            <a:chExt cx="2520000" cy="1800000"/>
          </a:xfrm>
        </p:grpSpPr>
        <p:grpSp>
          <p:nvGrpSpPr>
            <p:cNvPr id="2759" name="Groupe 2758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2764" name="Rectangle 2763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2765" name="Groupe 2764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193" name="Ellipse 319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4" name="Ellipse 319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5" name="Ellipse 319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6" name="Ellipse 319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7" name="Ellipse 319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8" name="Ellipse 319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9" name="Ellipse 319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0" name="Ellipse 319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1" name="Ellipse 320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2" name="Ellipse 320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3" name="Ellipse 320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4" name="Ellipse 320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5" name="Ellipse 320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6" name="Ellipse 320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7" name="Ellipse 320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8" name="Ellipse 320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9" name="Ellipse 320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0" name="Ellipse 320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1" name="Ellipse 321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2" name="Ellipse 321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3" name="Ellipse 321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4" name="Ellipse 321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5" name="Ellipse 321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6" name="Ellipse 321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66" name="Groupe 2765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169" name="Ellipse 316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0" name="Ellipse 316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1" name="Ellipse 317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2" name="Ellipse 317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3" name="Ellipse 317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4" name="Ellipse 317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5" name="Ellipse 317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6" name="Ellipse 317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7" name="Ellipse 317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8" name="Ellipse 317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9" name="Ellipse 317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0" name="Ellipse 317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1" name="Ellipse 318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2" name="Ellipse 318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3" name="Ellipse 318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4" name="Ellipse 318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5" name="Ellipse 318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6" name="Ellipse 318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7" name="Ellipse 318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8" name="Ellipse 318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9" name="Ellipse 318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0" name="Ellipse 318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1" name="Ellipse 319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2" name="Ellipse 319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67" name="Groupe 2766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145" name="Ellipse 314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6" name="Ellipse 314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7" name="Ellipse 314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8" name="Ellipse 314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9" name="Ellipse 314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0" name="Ellipse 314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1" name="Ellipse 315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2" name="Ellipse 315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3" name="Ellipse 315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4" name="Ellipse 315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5" name="Ellipse 315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6" name="Ellipse 315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7" name="Ellipse 315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8" name="Ellipse 315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9" name="Ellipse 315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0" name="Ellipse 315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1" name="Ellipse 316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2" name="Ellipse 316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3" name="Ellipse 316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4" name="Ellipse 316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5" name="Ellipse 316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6" name="Ellipse 316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7" name="Ellipse 316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8" name="Ellipse 316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68" name="Groupe 2767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121" name="Ellipse 312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2" name="Ellipse 312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3" name="Ellipse 312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4" name="Ellipse 312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5" name="Ellipse 312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6" name="Ellipse 312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7" name="Ellipse 312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8" name="Ellipse 312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9" name="Ellipse 312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0" name="Ellipse 312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1" name="Ellipse 313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2" name="Ellipse 313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3" name="Ellipse 313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4" name="Ellipse 313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5" name="Ellipse 313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6" name="Ellipse 313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7" name="Ellipse 313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8" name="Ellipse 313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9" name="Ellipse 313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0" name="Ellipse 313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1" name="Ellipse 314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2" name="Ellipse 314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3" name="Ellipse 314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4" name="Ellipse 314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69" name="Groupe 2768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097" name="Ellipse 30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8" name="Ellipse 30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9" name="Ellipse 30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0" name="Ellipse 30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1" name="Ellipse 31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2" name="Ellipse 31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3" name="Ellipse 31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4" name="Ellipse 31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5" name="Ellipse 31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6" name="Ellipse 31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7" name="Ellipse 31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8" name="Ellipse 31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9" name="Ellipse 31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0" name="Ellipse 31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1" name="Ellipse 31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2" name="Ellipse 31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3" name="Ellipse 31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4" name="Ellipse 31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5" name="Ellipse 31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6" name="Ellipse 31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7" name="Ellipse 31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8" name="Ellipse 31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9" name="Ellipse 31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0" name="Ellipse 31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0" name="Groupe 2769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073" name="Ellipse 307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4" name="Ellipse 307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5" name="Ellipse 307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6" name="Ellipse 307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7" name="Ellipse 307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8" name="Ellipse 307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9" name="Ellipse 307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0" name="Ellipse 307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1" name="Ellipse 308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2" name="Ellipse 308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3" name="Ellipse 308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4" name="Ellipse 308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5" name="Ellipse 308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6" name="Ellipse 308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7" name="Ellipse 308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8" name="Ellipse 308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9" name="Ellipse 308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0" name="Ellipse 308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1" name="Ellipse 309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2" name="Ellipse 309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3" name="Ellipse 309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4" name="Ellipse 309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5" name="Ellipse 309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6" name="Ellipse 309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1" name="Groupe 2770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049" name="Ellipse 304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0" name="Ellipse 304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1" name="Ellipse 305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2" name="Ellipse 305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3" name="Ellipse 305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4" name="Ellipse 305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5" name="Ellipse 305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6" name="Ellipse 305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7" name="Ellipse 305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8" name="Ellipse 305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9" name="Ellipse 305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0" name="Ellipse 305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1" name="Ellipse 306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2" name="Ellipse 306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3" name="Ellipse 306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4" name="Ellipse 306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5" name="Ellipse 306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6" name="Ellipse 306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7" name="Ellipse 306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8" name="Ellipse 306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9" name="Ellipse 306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0" name="Ellipse 306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1" name="Ellipse 307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2" name="Ellipse 307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2" name="Groupe 2771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025" name="Ellipse 302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6" name="Ellipse 302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7" name="Ellipse 302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8" name="Ellipse 302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9" name="Ellipse 302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0" name="Ellipse 302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1" name="Ellipse 303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2" name="Ellipse 303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3" name="Ellipse 303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4" name="Ellipse 303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5" name="Ellipse 303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6" name="Ellipse 303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7" name="Ellipse 303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8" name="Ellipse 303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9" name="Ellipse 303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0" name="Ellipse 303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1" name="Ellipse 304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2" name="Ellipse 304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3" name="Ellipse 304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4" name="Ellipse 304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5" name="Ellipse 304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6" name="Ellipse 304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7" name="Ellipse 304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8" name="Ellipse 304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3" name="Groupe 2772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001" name="Ellipse 300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2" name="Ellipse 300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3" name="Ellipse 300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4" name="Ellipse 300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5" name="Ellipse 300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6" name="Ellipse 300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7" name="Ellipse 300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8" name="Ellipse 300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9" name="Ellipse 300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0" name="Ellipse 300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1" name="Ellipse 301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2" name="Ellipse 301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3" name="Ellipse 301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4" name="Ellipse 301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5" name="Ellipse 301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6" name="Ellipse 301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7" name="Ellipse 301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8" name="Ellipse 301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9" name="Ellipse 301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0" name="Ellipse 301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1" name="Ellipse 302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2" name="Ellipse 302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3" name="Ellipse 302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4" name="Ellipse 302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4" name="Groupe 2773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77" name="Ellipse 297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8" name="Ellipse 297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9" name="Ellipse 297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0" name="Ellipse 297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1" name="Ellipse 298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2" name="Ellipse 298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3" name="Ellipse 298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4" name="Ellipse 298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5" name="Ellipse 298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6" name="Ellipse 298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7" name="Ellipse 298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8" name="Ellipse 298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9" name="Ellipse 298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0" name="Ellipse 298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1" name="Ellipse 299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2" name="Ellipse 299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3" name="Ellipse 299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4" name="Ellipse 299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5" name="Ellipse 299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6" name="Ellipse 299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7" name="Ellipse 299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8" name="Ellipse 299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9" name="Ellipse 299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0" name="Ellipse 299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5" name="Groupe 2774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53" name="Ellipse 295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4" name="Ellipse 295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5" name="Ellipse 295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6" name="Ellipse 295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7" name="Ellipse 295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8" name="Ellipse 295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9" name="Ellipse 295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0" name="Ellipse 295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1" name="Ellipse 296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2" name="Ellipse 296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3" name="Ellipse 296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4" name="Ellipse 296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5" name="Ellipse 296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6" name="Ellipse 296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7" name="Ellipse 296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8" name="Ellipse 296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9" name="Ellipse 296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0" name="Ellipse 296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1" name="Ellipse 297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2" name="Ellipse 297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3" name="Ellipse 297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4" name="Ellipse 297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5" name="Ellipse 297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6" name="Ellipse 297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6" name="Groupe 2775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29" name="Ellipse 292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0" name="Ellipse 292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1" name="Ellipse 293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2" name="Ellipse 293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3" name="Ellipse 293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4" name="Ellipse 293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5" name="Ellipse 293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6" name="Ellipse 293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7" name="Ellipse 293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8" name="Ellipse 293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9" name="Ellipse 293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0" name="Ellipse 293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1" name="Ellipse 294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2" name="Ellipse 294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3" name="Ellipse 294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4" name="Ellipse 294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5" name="Ellipse 294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6" name="Ellipse 294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7" name="Ellipse 294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8" name="Ellipse 294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9" name="Ellipse 294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0" name="Ellipse 294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1" name="Ellipse 295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2" name="Ellipse 295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7" name="Groupe 2776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05" name="Ellipse 290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6" name="Ellipse 290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7" name="Ellipse 290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8" name="Ellipse 290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9" name="Ellipse 290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0" name="Ellipse 290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1" name="Ellipse 291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2" name="Ellipse 291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3" name="Ellipse 291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4" name="Ellipse 291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5" name="Ellipse 291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6" name="Ellipse 291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7" name="Ellipse 291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8" name="Ellipse 291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9" name="Ellipse 291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0" name="Ellipse 291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1" name="Ellipse 292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2" name="Ellipse 292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3" name="Ellipse 292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4" name="Ellipse 292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5" name="Ellipse 292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6" name="Ellipse 292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7" name="Ellipse 292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8" name="Ellipse 292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8" name="Groupe 2777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881" name="Ellipse 288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2" name="Ellipse 288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3" name="Ellipse 288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4" name="Ellipse 288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5" name="Ellipse 288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6" name="Ellipse 288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7" name="Ellipse 288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8" name="Ellipse 288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9" name="Ellipse 288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0" name="Ellipse 288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1" name="Ellipse 289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2" name="Ellipse 289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3" name="Ellipse 289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4" name="Ellipse 289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5" name="Ellipse 289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6" name="Ellipse 289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7" name="Ellipse 289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8" name="Ellipse 289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9" name="Ellipse 289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0" name="Ellipse 289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1" name="Ellipse 290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2" name="Ellipse 290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3" name="Ellipse 290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4" name="Ellipse 290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9" name="Groupe 2778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857" name="Ellipse 285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8" name="Ellipse 285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9" name="Ellipse 285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0" name="Ellipse 285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1" name="Ellipse 286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2" name="Ellipse 286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3" name="Ellipse 286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4" name="Ellipse 286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5" name="Ellipse 286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6" name="Ellipse 286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7" name="Ellipse 286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8" name="Ellipse 286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9" name="Ellipse 286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0" name="Ellipse 286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1" name="Ellipse 287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2" name="Ellipse 287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3" name="Ellipse 287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4" name="Ellipse 287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5" name="Ellipse 287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6" name="Ellipse 287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7" name="Ellipse 287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8" name="Ellipse 287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9" name="Ellipse 287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0" name="Ellipse 287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80" name="Groupe 2779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833" name="Ellipse 283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4" name="Ellipse 283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5" name="Ellipse 283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6" name="Ellipse 283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7" name="Ellipse 283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8" name="Ellipse 283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9" name="Ellipse 283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0" name="Ellipse 283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1" name="Ellipse 284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2" name="Ellipse 284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3" name="Ellipse 284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4" name="Ellipse 284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5" name="Ellipse 284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6" name="Ellipse 284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7" name="Ellipse 284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8" name="Ellipse 284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9" name="Ellipse 284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0" name="Ellipse 284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1" name="Ellipse 285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2" name="Ellipse 285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3" name="Ellipse 285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4" name="Ellipse 285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5" name="Ellipse 285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6" name="Ellipse 285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81" name="Groupe 2780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809" name="Ellipse 280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0" name="Ellipse 280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1" name="Ellipse 281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2" name="Ellipse 281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3" name="Ellipse 281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4" name="Ellipse 281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5" name="Ellipse 281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6" name="Ellipse 281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7" name="Ellipse 281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8" name="Ellipse 281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9" name="Ellipse 281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0" name="Ellipse 281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1" name="Ellipse 282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2" name="Ellipse 282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3" name="Ellipse 282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4" name="Ellipse 282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5" name="Ellipse 282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6" name="Ellipse 282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7" name="Ellipse 282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8" name="Ellipse 282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9" name="Ellipse 282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0" name="Ellipse 282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1" name="Ellipse 283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2" name="Ellipse 283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82" name="Groupe 2781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2785" name="Ellipse 278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6" name="Ellipse 278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7" name="Ellipse 278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8" name="Ellipse 278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9" name="Ellipse 278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0" name="Ellipse 278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1" name="Ellipse 279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2" name="Ellipse 279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3" name="Ellipse 279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4" name="Ellipse 279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5" name="Ellipse 279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6" name="Ellipse 279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7" name="Ellipse 279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8" name="Ellipse 279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9" name="Ellipse 279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0" name="Ellipse 279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1" name="Ellipse 280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2" name="Ellipse 280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3" name="Ellipse 280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4" name="Ellipse 280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5" name="Ellipse 280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6" name="Ellipse 280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7" name="Ellipse 280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8" name="Ellipse 280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783" name="ZoneTexte 2782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4" name="ZoneTexte 2783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60" name="Ellipse 2759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1" name="Ellipse 2760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2" name="Ellipse 2761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3" name="Ellipse 2762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17" name="Groupe 3216"/>
          <p:cNvGrpSpPr/>
          <p:nvPr/>
        </p:nvGrpSpPr>
        <p:grpSpPr>
          <a:xfrm>
            <a:off x="3275856" y="4581328"/>
            <a:ext cx="2520000" cy="1800000"/>
            <a:chOff x="5966030" y="4869160"/>
            <a:chExt cx="2520000" cy="1800000"/>
          </a:xfrm>
        </p:grpSpPr>
        <p:grpSp>
          <p:nvGrpSpPr>
            <p:cNvPr id="3218" name="Groupe 3217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3223" name="Rectangle 3222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3224" name="Groupe 3223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652" name="Ellipse 365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3" name="Ellipse 365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4" name="Ellipse 365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5" name="Ellipse 365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6" name="Ellipse 365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7" name="Ellipse 365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8" name="Ellipse 365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9" name="Ellipse 365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0" name="Ellipse 365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1" name="Ellipse 366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2" name="Ellipse 366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3" name="Ellipse 366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4" name="Ellipse 366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5" name="Ellipse 366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6" name="Ellipse 366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7" name="Ellipse 366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8" name="Ellipse 366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9" name="Ellipse 366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0" name="Ellipse 366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1" name="Ellipse 367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2" name="Ellipse 367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3" name="Ellipse 367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4" name="Ellipse 367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5" name="Ellipse 367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25" name="Groupe 3224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628" name="Ellipse 362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9" name="Ellipse 362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0" name="Ellipse 362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1" name="Ellipse 363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2" name="Ellipse 363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3" name="Ellipse 363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4" name="Ellipse 363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5" name="Ellipse 363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6" name="Ellipse 363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7" name="Ellipse 363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8" name="Ellipse 363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9" name="Ellipse 363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0" name="Ellipse 363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1" name="Ellipse 364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2" name="Ellipse 364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3" name="Ellipse 364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4" name="Ellipse 364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5" name="Ellipse 364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6" name="Ellipse 364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7" name="Ellipse 364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8" name="Ellipse 364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9" name="Ellipse 364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0" name="Ellipse 364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1" name="Ellipse 365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26" name="Groupe 3225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604" name="Ellipse 360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5" name="Ellipse 360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6" name="Ellipse 360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7" name="Ellipse 360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8" name="Ellipse 360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9" name="Ellipse 360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0" name="Ellipse 360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1" name="Ellipse 361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2" name="Ellipse 361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3" name="Ellipse 361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4" name="Ellipse 361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5" name="Ellipse 361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6" name="Ellipse 361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7" name="Ellipse 361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8" name="Ellipse 361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9" name="Ellipse 361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0" name="Ellipse 361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1" name="Ellipse 362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2" name="Ellipse 362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3" name="Ellipse 362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4" name="Ellipse 362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5" name="Ellipse 362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6" name="Ellipse 362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7" name="Ellipse 362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27" name="Groupe 3226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580" name="Ellipse 357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1" name="Ellipse 358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2" name="Ellipse 358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3" name="Ellipse 358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4" name="Ellipse 358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5" name="Ellipse 358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6" name="Ellipse 358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7" name="Ellipse 358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8" name="Ellipse 358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9" name="Ellipse 358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0" name="Ellipse 358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1" name="Ellipse 359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2" name="Ellipse 359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3" name="Ellipse 359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4" name="Ellipse 359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5" name="Ellipse 359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6" name="Ellipse 359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7" name="Ellipse 359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8" name="Ellipse 359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9" name="Ellipse 359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0" name="Ellipse 359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1" name="Ellipse 360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2" name="Ellipse 360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3" name="Ellipse 360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28" name="Groupe 3227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556" name="Ellipse 355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7" name="Ellipse 355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8" name="Ellipse 355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9" name="Ellipse 355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0" name="Ellipse 355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1" name="Ellipse 356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2" name="Ellipse 356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3" name="Ellipse 356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4" name="Ellipse 356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5" name="Ellipse 356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6" name="Ellipse 356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7" name="Ellipse 356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8" name="Ellipse 356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9" name="Ellipse 356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0" name="Ellipse 356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1" name="Ellipse 357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2" name="Ellipse 357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3" name="Ellipse 357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4" name="Ellipse 357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5" name="Ellipse 357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6" name="Ellipse 357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7" name="Ellipse 357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8" name="Ellipse 357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9" name="Ellipse 357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29" name="Groupe 3228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532" name="Ellipse 353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3" name="Ellipse 353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4" name="Ellipse 353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5" name="Ellipse 353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6" name="Ellipse 353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7" name="Ellipse 353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8" name="Ellipse 353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9" name="Ellipse 353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0" name="Ellipse 353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1" name="Ellipse 354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2" name="Ellipse 354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3" name="Ellipse 354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4" name="Ellipse 354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5" name="Ellipse 354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6" name="Ellipse 354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7" name="Ellipse 354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8" name="Ellipse 354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9" name="Ellipse 354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0" name="Ellipse 354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1" name="Ellipse 355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2" name="Ellipse 355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3" name="Ellipse 355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4" name="Ellipse 355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5" name="Ellipse 355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0" name="Groupe 3229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508" name="Ellipse 350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9" name="Ellipse 350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0" name="Ellipse 350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1" name="Ellipse 351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2" name="Ellipse 351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3" name="Ellipse 351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4" name="Ellipse 351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5" name="Ellipse 351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6" name="Ellipse 351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7" name="Ellipse 351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8" name="Ellipse 351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9" name="Ellipse 351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0" name="Ellipse 351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1" name="Ellipse 352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2" name="Ellipse 352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3" name="Ellipse 352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4" name="Ellipse 352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5" name="Ellipse 352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6" name="Ellipse 352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7" name="Ellipse 352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8" name="Ellipse 352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9" name="Ellipse 352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0" name="Ellipse 352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1" name="Ellipse 353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1" name="Groupe 3230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84" name="Ellipse 348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5" name="Ellipse 348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6" name="Ellipse 348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7" name="Ellipse 348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8" name="Ellipse 348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9" name="Ellipse 348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0" name="Ellipse 348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1" name="Ellipse 349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2" name="Ellipse 349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3" name="Ellipse 349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4" name="Ellipse 349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5" name="Ellipse 349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6" name="Ellipse 349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7" name="Ellipse 349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8" name="Ellipse 349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9" name="Ellipse 349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0" name="Ellipse 349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1" name="Ellipse 350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2" name="Ellipse 350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3" name="Ellipse 350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4" name="Ellipse 350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5" name="Ellipse 350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6" name="Ellipse 350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7" name="Ellipse 350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2" name="Groupe 3231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60" name="Ellipse 345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1" name="Ellipse 346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2" name="Ellipse 346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3" name="Ellipse 346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4" name="Ellipse 346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5" name="Ellipse 346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6" name="Ellipse 346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7" name="Ellipse 346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8" name="Ellipse 346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9" name="Ellipse 346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0" name="Ellipse 346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1" name="Ellipse 347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2" name="Ellipse 347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3" name="Ellipse 347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4" name="Ellipse 347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5" name="Ellipse 347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6" name="Ellipse 347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7" name="Ellipse 347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8" name="Ellipse 347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9" name="Ellipse 347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0" name="Ellipse 347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1" name="Ellipse 348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2" name="Ellipse 348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3" name="Ellipse 348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3" name="Groupe 3232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36" name="Ellipse 343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7" name="Ellipse 343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8" name="Ellipse 343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9" name="Ellipse 343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0" name="Ellipse 343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1" name="Ellipse 344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2" name="Ellipse 344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3" name="Ellipse 344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4" name="Ellipse 344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5" name="Ellipse 344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6" name="Ellipse 344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7" name="Ellipse 344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8" name="Ellipse 344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9" name="Ellipse 344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0" name="Ellipse 344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1" name="Ellipse 345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2" name="Ellipse 345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3" name="Ellipse 345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4" name="Ellipse 345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5" name="Ellipse 345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6" name="Ellipse 345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7" name="Ellipse 345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8" name="Ellipse 345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9" name="Ellipse 345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4" name="Groupe 3233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12" name="Ellipse 341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3" name="Ellipse 341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4" name="Ellipse 341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5" name="Ellipse 341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6" name="Ellipse 341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7" name="Ellipse 341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8" name="Ellipse 341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9" name="Ellipse 341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0" name="Ellipse 341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1" name="Ellipse 342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2" name="Ellipse 342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3" name="Ellipse 342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4" name="Ellipse 342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5" name="Ellipse 342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6" name="Ellipse 342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7" name="Ellipse 342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8" name="Ellipse 342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9" name="Ellipse 342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0" name="Ellipse 342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1" name="Ellipse 343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2" name="Ellipse 343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3" name="Ellipse 343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4" name="Ellipse 343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5" name="Ellipse 343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5" name="Groupe 3234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388" name="Ellipse 338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9" name="Ellipse 338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0" name="Ellipse 338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1" name="Ellipse 339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2" name="Ellipse 339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3" name="Ellipse 339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4" name="Ellipse 339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5" name="Ellipse 339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6" name="Ellipse 339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7" name="Ellipse 339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8" name="Ellipse 339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9" name="Ellipse 339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0" name="Ellipse 339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1" name="Ellipse 340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2" name="Ellipse 340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3" name="Ellipse 340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4" name="Ellipse 340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5" name="Ellipse 340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6" name="Ellipse 340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7" name="Ellipse 340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8" name="Ellipse 340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9" name="Ellipse 340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0" name="Ellipse 340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1" name="Ellipse 341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6" name="Groupe 3235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364" name="Ellipse 336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5" name="Ellipse 336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6" name="Ellipse 336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7" name="Ellipse 336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8" name="Ellipse 336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9" name="Ellipse 336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0" name="Ellipse 336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1" name="Ellipse 337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2" name="Ellipse 337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3" name="Ellipse 337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4" name="Ellipse 337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5" name="Ellipse 337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6" name="Ellipse 337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7" name="Ellipse 337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8" name="Ellipse 337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9" name="Ellipse 337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0" name="Ellipse 337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1" name="Ellipse 338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2" name="Ellipse 338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3" name="Ellipse 338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4" name="Ellipse 338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5" name="Ellipse 338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6" name="Ellipse 338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7" name="Ellipse 338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7" name="Groupe 3236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340" name="Ellipse 333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1" name="Ellipse 334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2" name="Ellipse 334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3" name="Ellipse 334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4" name="Ellipse 334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5" name="Ellipse 334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6" name="Ellipse 334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7" name="Ellipse 334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8" name="Ellipse 334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9" name="Ellipse 334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0" name="Ellipse 334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1" name="Ellipse 335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2" name="Ellipse 335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3" name="Ellipse 335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4" name="Ellipse 335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5" name="Ellipse 335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6" name="Ellipse 335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7" name="Ellipse 335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8" name="Ellipse 335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9" name="Ellipse 335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0" name="Ellipse 335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1" name="Ellipse 336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2" name="Ellipse 336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3" name="Ellipse 336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8" name="Groupe 3237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316" name="Ellipse 331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7" name="Ellipse 331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8" name="Ellipse 331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9" name="Ellipse 331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0" name="Ellipse 331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1" name="Ellipse 332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2" name="Ellipse 332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3" name="Ellipse 332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4" name="Ellipse 332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5" name="Ellipse 332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6" name="Ellipse 332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7" name="Ellipse 332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8" name="Ellipse 332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9" name="Ellipse 332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0" name="Ellipse 332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1" name="Ellipse 333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2" name="Ellipse 333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3" name="Ellipse 333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4" name="Ellipse 333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5" name="Ellipse 333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6" name="Ellipse 333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7" name="Ellipse 333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8" name="Ellipse 333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9" name="Ellipse 333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9" name="Groupe 3238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292" name="Ellipse 329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3" name="Ellipse 329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4" name="Ellipse 329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5" name="Ellipse 329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6" name="Ellipse 329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7" name="Ellipse 329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8" name="Ellipse 329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9" name="Ellipse 329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0" name="Ellipse 329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1" name="Ellipse 330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2" name="Ellipse 330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3" name="Ellipse 330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4" name="Ellipse 330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5" name="Ellipse 330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6" name="Ellipse 330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7" name="Ellipse 330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8" name="Ellipse 330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9" name="Ellipse 330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0" name="Ellipse 330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1" name="Ellipse 331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2" name="Ellipse 331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3" name="Ellipse 331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4" name="Ellipse 331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5" name="Ellipse 331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40" name="Groupe 3239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268" name="Ellipse 326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9" name="Ellipse 326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0" name="Ellipse 326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1" name="Ellipse 327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2" name="Ellipse 327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3" name="Ellipse 327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4" name="Ellipse 32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5" name="Ellipse 32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6" name="Ellipse 32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7" name="Ellipse 32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8" name="Ellipse 32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9" name="Ellipse 32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0" name="Ellipse 32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1" name="Ellipse 32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2" name="Ellipse 32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3" name="Ellipse 32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4" name="Ellipse 32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5" name="Ellipse 32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6" name="Ellipse 32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7" name="Ellipse 32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8" name="Ellipse 32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9" name="Ellipse 32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0" name="Ellipse 32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1" name="Ellipse 32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41" name="Groupe 3240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3244" name="Ellipse 324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5" name="Ellipse 324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6" name="Ellipse 324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7" name="Ellipse 324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8" name="Ellipse 324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9" name="Ellipse 324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0" name="Ellipse 324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1" name="Ellipse 325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2" name="Ellipse 325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3" name="Ellipse 325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4" name="Ellipse 325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5" name="Ellipse 325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6" name="Ellipse 325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7" name="Ellipse 325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8" name="Ellipse 325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9" name="Ellipse 325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0" name="Ellipse 325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1" name="Ellipse 326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2" name="Ellipse 326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3" name="Ellipse 326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4" name="Ellipse 326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5" name="Ellipse 326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6" name="Ellipse 326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7" name="Ellipse 326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242" name="ZoneTexte 3241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43" name="ZoneTexte 3242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219" name="Ellipse 3218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0" name="Ellipse 3219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1" name="Ellipse 3220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2" name="Ellipse 3221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76" name="Groupe 3675"/>
          <p:cNvGrpSpPr/>
          <p:nvPr/>
        </p:nvGrpSpPr>
        <p:grpSpPr>
          <a:xfrm>
            <a:off x="6156456" y="4581328"/>
            <a:ext cx="2520000" cy="1800000"/>
            <a:chOff x="5966030" y="4869160"/>
            <a:chExt cx="2520000" cy="1800000"/>
          </a:xfrm>
        </p:grpSpPr>
        <p:grpSp>
          <p:nvGrpSpPr>
            <p:cNvPr id="3677" name="Groupe 3676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3682" name="Rectangle 3681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3683" name="Groupe 3682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111" name="Ellipse 411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2" name="Ellipse 411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3" name="Ellipse 411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4" name="Ellipse 411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5" name="Ellipse 411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6" name="Ellipse 411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7" name="Ellipse 411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8" name="Ellipse 411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9" name="Ellipse 411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0" name="Ellipse 411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1" name="Ellipse 412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2" name="Ellipse 412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3" name="Ellipse 412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4" name="Ellipse 412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5" name="Ellipse 412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6" name="Ellipse 412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7" name="Ellipse 412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8" name="Ellipse 412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9" name="Ellipse 412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0" name="Ellipse 412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1" name="Ellipse 413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2" name="Ellipse 413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3" name="Ellipse 413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4" name="Ellipse 413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84" name="Groupe 3683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4087" name="Ellipse 408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8" name="Ellipse 408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9" name="Ellipse 408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0" name="Ellipse 408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1" name="Ellipse 409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2" name="Ellipse 409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3" name="Ellipse 409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4" name="Ellipse 409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5" name="Ellipse 409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6" name="Ellipse 409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7" name="Ellipse 409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8" name="Ellipse 409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9" name="Ellipse 409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0" name="Ellipse 409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1" name="Ellipse 410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2" name="Ellipse 410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3" name="Ellipse 410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4" name="Ellipse 410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5" name="Ellipse 410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6" name="Ellipse 410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7" name="Ellipse 410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8" name="Ellipse 410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9" name="Ellipse 410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0" name="Ellipse 410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85" name="Groupe 3684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063" name="Ellipse 406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4" name="Ellipse 406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5" name="Ellipse 406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6" name="Ellipse 406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7" name="Ellipse 406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8" name="Ellipse 406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9" name="Ellipse 406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0" name="Ellipse 406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1" name="Ellipse 407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2" name="Ellipse 407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3" name="Ellipse 407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4" name="Ellipse 407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5" name="Ellipse 407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6" name="Ellipse 407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7" name="Ellipse 407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8" name="Ellipse 407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9" name="Ellipse 407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0" name="Ellipse 407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1" name="Ellipse 408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2" name="Ellipse 408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3" name="Ellipse 408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4" name="Ellipse 408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5" name="Ellipse 408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6" name="Ellipse 408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86" name="Groupe 3685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4039" name="Ellipse 40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0" name="Ellipse 40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1" name="Ellipse 40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2" name="Ellipse 40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3" name="Ellipse 40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4" name="Ellipse 40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5" name="Ellipse 40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6" name="Ellipse 40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7" name="Ellipse 40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8" name="Ellipse 40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9" name="Ellipse 40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0" name="Ellipse 40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1" name="Ellipse 40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2" name="Ellipse 40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3" name="Ellipse 40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4" name="Ellipse 40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5" name="Ellipse 40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6" name="Ellipse 40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7" name="Ellipse 40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8" name="Ellipse 40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9" name="Ellipse 40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0" name="Ellipse 40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1" name="Ellipse 40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2" name="Ellipse 40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87" name="Groupe 3686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015" name="Ellipse 40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6" name="Ellipse 40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7" name="Ellipse 40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8" name="Ellipse 40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9" name="Ellipse 40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0" name="Ellipse 40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1" name="Ellipse 40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2" name="Ellipse 40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3" name="Ellipse 40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4" name="Ellipse 40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5" name="Ellipse 40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6" name="Ellipse 40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7" name="Ellipse 40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8" name="Ellipse 40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9" name="Ellipse 40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0" name="Ellipse 40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1" name="Ellipse 40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2" name="Ellipse 40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3" name="Ellipse 40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4" name="Ellipse 40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5" name="Ellipse 40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6" name="Ellipse 40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7" name="Ellipse 40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8" name="Ellipse 40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88" name="Groupe 3687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91" name="Ellipse 39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2" name="Ellipse 39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3" name="Ellipse 39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4" name="Ellipse 39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5" name="Ellipse 39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6" name="Ellipse 39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7" name="Ellipse 39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8" name="Ellipse 39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9" name="Ellipse 39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0" name="Ellipse 39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1" name="Ellipse 40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2" name="Ellipse 40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3" name="Ellipse 40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4" name="Ellipse 40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5" name="Ellipse 40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6" name="Ellipse 40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7" name="Ellipse 40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8" name="Ellipse 40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9" name="Ellipse 40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0" name="Ellipse 40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1" name="Ellipse 40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2" name="Ellipse 40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3" name="Ellipse 40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4" name="Ellipse 40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89" name="Groupe 3688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67" name="Ellipse 39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8" name="Ellipse 39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9" name="Ellipse 39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0" name="Ellipse 39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1" name="Ellipse 39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2" name="Ellipse 39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3" name="Ellipse 39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4" name="Ellipse 39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5" name="Ellipse 39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6" name="Ellipse 39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7" name="Ellipse 39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8" name="Ellipse 39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9" name="Ellipse 39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0" name="Ellipse 39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1" name="Ellipse 39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2" name="Ellipse 39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3" name="Ellipse 39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4" name="Ellipse 39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5" name="Ellipse 39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6" name="Ellipse 39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7" name="Ellipse 39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8" name="Ellipse 39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9" name="Ellipse 39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0" name="Ellipse 39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0" name="Groupe 3689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43" name="Ellipse 394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4" name="Ellipse 394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5" name="Ellipse 394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6" name="Ellipse 394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7" name="Ellipse 394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8" name="Ellipse 394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9" name="Ellipse 394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0" name="Ellipse 394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1" name="Ellipse 395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2" name="Ellipse 395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3" name="Ellipse 395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4" name="Ellipse 395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5" name="Ellipse 395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6" name="Ellipse 395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7" name="Ellipse 395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8" name="Ellipse 395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9" name="Ellipse 395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0" name="Ellipse 395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1" name="Ellipse 396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2" name="Ellipse 396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3" name="Ellipse 396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4" name="Ellipse 396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5" name="Ellipse 396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6" name="Ellipse 396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1" name="Groupe 3690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19" name="Ellipse 391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0" name="Ellipse 391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1" name="Ellipse 392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2" name="Ellipse 392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3" name="Ellipse 392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4" name="Ellipse 392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5" name="Ellipse 392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6" name="Ellipse 392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7" name="Ellipse 392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8" name="Ellipse 392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9" name="Ellipse 392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0" name="Ellipse 392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1" name="Ellipse 393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2" name="Ellipse 393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3" name="Ellipse 393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4" name="Ellipse 393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5" name="Ellipse 393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6" name="Ellipse 393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7" name="Ellipse 393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8" name="Ellipse 393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9" name="Ellipse 393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0" name="Ellipse 393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1" name="Ellipse 394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2" name="Ellipse 394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2" name="Groupe 3691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895" name="Ellipse 389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6" name="Ellipse 389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7" name="Ellipse 389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8" name="Ellipse 389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9" name="Ellipse 389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0" name="Ellipse 389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1" name="Ellipse 390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2" name="Ellipse 390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3" name="Ellipse 390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4" name="Ellipse 390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5" name="Ellipse 390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6" name="Ellipse 390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7" name="Ellipse 390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8" name="Ellipse 390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9" name="Ellipse 390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0" name="Ellipse 390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1" name="Ellipse 391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2" name="Ellipse 391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3" name="Ellipse 391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4" name="Ellipse 391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5" name="Ellipse 391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6" name="Ellipse 391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7" name="Ellipse 391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8" name="Ellipse 391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3" name="Groupe 3692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871" name="Ellipse 387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2" name="Ellipse 387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3" name="Ellipse 387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4" name="Ellipse 387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5" name="Ellipse 387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6" name="Ellipse 387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7" name="Ellipse 387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8" name="Ellipse 387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9" name="Ellipse 387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0" name="Ellipse 387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1" name="Ellipse 388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2" name="Ellipse 388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3" name="Ellipse 388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4" name="Ellipse 388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5" name="Ellipse 388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6" name="Ellipse 388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7" name="Ellipse 388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8" name="Ellipse 388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9" name="Ellipse 388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0" name="Ellipse 388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1" name="Ellipse 389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2" name="Ellipse 389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3" name="Ellipse 389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4" name="Ellipse 389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4" name="Groupe 3693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847" name="Ellipse 38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8" name="Ellipse 38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9" name="Ellipse 38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0" name="Ellipse 38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1" name="Ellipse 38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2" name="Ellipse 38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3" name="Ellipse 38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4" name="Ellipse 38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5" name="Ellipse 38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6" name="Ellipse 38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7" name="Ellipse 38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8" name="Ellipse 38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9" name="Ellipse 38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0" name="Ellipse 38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1" name="Ellipse 38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2" name="Ellipse 38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3" name="Ellipse 38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4" name="Ellipse 38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5" name="Ellipse 38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6" name="Ellipse 38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7" name="Ellipse 38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8" name="Ellipse 38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9" name="Ellipse 38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0" name="Ellipse 38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5" name="Groupe 3694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823" name="Ellipse 382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4" name="Ellipse 382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5" name="Ellipse 382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6" name="Ellipse 382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7" name="Ellipse 382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8" name="Ellipse 382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9" name="Ellipse 382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0" name="Ellipse 382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1" name="Ellipse 383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2" name="Ellipse 383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3" name="Ellipse 383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4" name="Ellipse 383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5" name="Ellipse 383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6" name="Ellipse 383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7" name="Ellipse 383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8" name="Ellipse 383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9" name="Ellipse 383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0" name="Ellipse 383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1" name="Ellipse 384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2" name="Ellipse 384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3" name="Ellipse 384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4" name="Ellipse 384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5" name="Ellipse 384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6" name="Ellipse 384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6" name="Groupe 3695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799" name="Ellipse 379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0" name="Ellipse 379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1" name="Ellipse 380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2" name="Ellipse 380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3" name="Ellipse 380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4" name="Ellipse 380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5" name="Ellipse 380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6" name="Ellipse 380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7" name="Ellipse 380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8" name="Ellipse 380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9" name="Ellipse 380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0" name="Ellipse 380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1" name="Ellipse 381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2" name="Ellipse 381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3" name="Ellipse 381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4" name="Ellipse 381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5" name="Ellipse 381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6" name="Ellipse 381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7" name="Ellipse 381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8" name="Ellipse 381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9" name="Ellipse 381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0" name="Ellipse 381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1" name="Ellipse 382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2" name="Ellipse 382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7" name="Groupe 3696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775" name="Ellipse 377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6" name="Ellipse 377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7" name="Ellipse 377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8" name="Ellipse 377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9" name="Ellipse 377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0" name="Ellipse 377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1" name="Ellipse 378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2" name="Ellipse 378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3" name="Ellipse 378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4" name="Ellipse 378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5" name="Ellipse 378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6" name="Ellipse 378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7" name="Ellipse 378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8" name="Ellipse 378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9" name="Ellipse 378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0" name="Ellipse 378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1" name="Ellipse 379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2" name="Ellipse 379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3" name="Ellipse 379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4" name="Ellipse 379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5" name="Ellipse 379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6" name="Ellipse 379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7" name="Ellipse 379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8" name="Ellipse 379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8" name="Groupe 3697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751" name="Ellipse 375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2" name="Ellipse 375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3" name="Ellipse 375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4" name="Ellipse 375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5" name="Ellipse 375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6" name="Ellipse 375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7" name="Ellipse 375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8" name="Ellipse 375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9" name="Ellipse 375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0" name="Ellipse 375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1" name="Ellipse 376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2" name="Ellipse 376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3" name="Ellipse 376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4" name="Ellipse 376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5" name="Ellipse 376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6" name="Ellipse 376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7" name="Ellipse 376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8" name="Ellipse 376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9" name="Ellipse 376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0" name="Ellipse 376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1" name="Ellipse 377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2" name="Ellipse 377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3" name="Ellipse 377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4" name="Ellipse 377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9" name="Groupe 3698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727" name="Ellipse 372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8" name="Ellipse 372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9" name="Ellipse 372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0" name="Ellipse 372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1" name="Ellipse 373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2" name="Ellipse 373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3" name="Ellipse 373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4" name="Ellipse 373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5" name="Ellipse 373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6" name="Ellipse 373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7" name="Ellipse 373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8" name="Ellipse 373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9" name="Ellipse 373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0" name="Ellipse 373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1" name="Ellipse 374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2" name="Ellipse 374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3" name="Ellipse 374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4" name="Ellipse 374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5" name="Ellipse 374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6" name="Ellipse 374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7" name="Ellipse 374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8" name="Ellipse 374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9" name="Ellipse 374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0" name="Ellipse 374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700" name="Groupe 3699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3703" name="Ellipse 370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4" name="Ellipse 370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5" name="Ellipse 370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6" name="Ellipse 370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7" name="Ellipse 370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8" name="Ellipse 370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9" name="Ellipse 370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0" name="Ellipse 370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1" name="Ellipse 371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2" name="Ellipse 371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3" name="Ellipse 371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4" name="Ellipse 371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5" name="Ellipse 371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6" name="Ellipse 371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7" name="Ellipse 371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8" name="Ellipse 371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9" name="Ellipse 371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0" name="Ellipse 371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1" name="Ellipse 372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2" name="Ellipse 372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3" name="Ellipse 372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4" name="Ellipse 372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5" name="Ellipse 372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6" name="Ellipse 372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701" name="ZoneTexte 3700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2" name="ZoneTexte 3701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78" name="Ellipse 3677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9" name="Ellipse 3678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80" name="Ellipse 3679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81" name="Ellipse 3680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69608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892</Words>
  <Application>Microsoft Office PowerPoint</Application>
  <PresentationFormat>Affichage à l'écran (4:3)</PresentationFormat>
  <Paragraphs>386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Bello Remi</dc:creator>
  <cp:lastModifiedBy>Bello Remi</cp:lastModifiedBy>
  <cp:revision>140</cp:revision>
  <cp:lastPrinted>2016-07-17T13:30:46Z</cp:lastPrinted>
  <dcterms:created xsi:type="dcterms:W3CDTF">2016-07-17T10:36:41Z</dcterms:created>
  <dcterms:modified xsi:type="dcterms:W3CDTF">2016-07-19T08:06:05Z</dcterms:modified>
</cp:coreProperties>
</file>