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90" r:id="rId3"/>
    <p:sldId id="291" r:id="rId4"/>
    <p:sldId id="292" r:id="rId5"/>
    <p:sldId id="293" r:id="rId6"/>
    <p:sldId id="294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448" autoAdjust="0"/>
  </p:normalViewPr>
  <p:slideViewPr>
    <p:cSldViewPr snapToGrid="0">
      <p:cViewPr varScale="1">
        <p:scale>
          <a:sx n="49" d="100"/>
          <a:sy n="49" d="100"/>
        </p:scale>
        <p:origin x="178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F19A0-17E5-4EBE-B22A-F9B43EA270AC}" type="datetimeFigureOut">
              <a:rPr lang="es-AR" smtClean="0"/>
              <a:t>16/5/2018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F6584-869A-4B9C-81EF-48430239E8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2275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23A042-DB59-4F46-A5FA-899CA8111283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23A042-DB59-4F46-A5FA-899CA8111283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173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es-AR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23A042-DB59-4F46-A5FA-899CA8111283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253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23A042-DB59-4F46-A5FA-899CA8111283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26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 userDrawn="1"/>
        </p:nvSpPr>
        <p:spPr>
          <a:xfrm>
            <a:off x="-3841" y="4636860"/>
            <a:ext cx="12195841" cy="1989667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5" name="Triángulo 14"/>
          <p:cNvSpPr/>
          <p:nvPr userDrawn="1"/>
        </p:nvSpPr>
        <p:spPr>
          <a:xfrm rot="16200000">
            <a:off x="3158069" y="-2421470"/>
            <a:ext cx="5875868" cy="12192005"/>
          </a:xfrm>
          <a:prstGeom prst="triangle">
            <a:avLst>
              <a:gd name="adj" fmla="val 100000"/>
            </a:avLst>
          </a:prstGeom>
          <a:solidFill>
            <a:srgbClr val="01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 sz="180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6394" y="1177183"/>
            <a:ext cx="6015613" cy="25312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12192001" cy="80720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/>
              <a:t>Título del Módulo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" y="4654114"/>
            <a:ext cx="12195841" cy="55033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/>
              <a:t>Tema a Desarrollar en la Clase</a:t>
            </a:r>
            <a:endParaRPr lang="en-US" dirty="0"/>
          </a:p>
        </p:txBody>
      </p:sp>
      <p:sp>
        <p:nvSpPr>
          <p:cNvPr id="21" name="Rectángulo 20"/>
          <p:cNvSpPr/>
          <p:nvPr userDrawn="1"/>
        </p:nvSpPr>
        <p:spPr>
          <a:xfrm>
            <a:off x="-3846" y="0"/>
            <a:ext cx="1738489" cy="736598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34079" y="5339910"/>
            <a:ext cx="1920000" cy="1440000"/>
          </a:xfrm>
          <a:prstGeom prst="rect">
            <a:avLst/>
          </a:prstGeom>
          <a:noFill/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643" y="5339910"/>
            <a:ext cx="1920000" cy="144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93515" y="5339910"/>
            <a:ext cx="192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ilmina - Resolu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43" y="0"/>
            <a:ext cx="12191957" cy="744876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6" name="Rectángulo 15"/>
          <p:cNvSpPr/>
          <p:nvPr userDrawn="1"/>
        </p:nvSpPr>
        <p:spPr>
          <a:xfrm>
            <a:off x="43" y="6613526"/>
            <a:ext cx="12191957" cy="287192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900001"/>
            <a:ext cx="10515600" cy="1220315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/>
            </a:lvl1pPr>
          </a:lstStyle>
          <a:p>
            <a:r>
              <a:rPr lang="es-ES_tradnl" dirty="0"/>
              <a:t>Título del Concepto Explicado</a:t>
            </a:r>
            <a:br>
              <a:rPr lang="es-ES_tradnl" dirty="0"/>
            </a:br>
            <a:r>
              <a:rPr kumimoji="0" lang="es-ES_tradnl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Subtítulo del Aspecto Desarrollado en la Filmina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0000"/>
            <a:ext cx="105156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AR">
                <a:solidFill>
                  <a:schemeClr val="bg1"/>
                </a:solidFill>
              </a:rPr>
              <a:t>Módulo 3: Base de Datos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757" y="65754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‹Nº›</a:t>
            </a:fld>
            <a:endParaRPr lang="es-ES_tradnl" dirty="0"/>
          </a:p>
        </p:txBody>
      </p:sp>
      <p:grpSp>
        <p:nvGrpSpPr>
          <p:cNvPr id="19" name="Agrupar 18"/>
          <p:cNvGrpSpPr/>
          <p:nvPr userDrawn="1"/>
        </p:nvGrpSpPr>
        <p:grpSpPr>
          <a:xfrm>
            <a:off x="402598" y="65316"/>
            <a:ext cx="1066785" cy="635901"/>
            <a:chOff x="5701496" y="1402249"/>
            <a:chExt cx="2670843" cy="2122755"/>
          </a:xfrm>
        </p:grpSpPr>
        <p:pic>
          <p:nvPicPr>
            <p:cNvPr id="20" name="Imagen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01496" y="1402249"/>
              <a:ext cx="2670843" cy="2122755"/>
            </a:xfrm>
            <a:prstGeom prst="rect">
              <a:avLst/>
            </a:prstGeom>
          </p:spPr>
        </p:pic>
        <p:sp>
          <p:nvSpPr>
            <p:cNvPr id="21" name="Rectángulo 20"/>
            <p:cNvSpPr/>
            <p:nvPr userDrawn="1"/>
          </p:nvSpPr>
          <p:spPr>
            <a:xfrm>
              <a:off x="6557853" y="1402249"/>
              <a:ext cx="621234" cy="300908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800"/>
            </a:p>
          </p:txBody>
        </p:sp>
        <p:sp>
          <p:nvSpPr>
            <p:cNvPr id="22" name="Rectángulo 21"/>
            <p:cNvSpPr/>
            <p:nvPr userDrawn="1"/>
          </p:nvSpPr>
          <p:spPr>
            <a:xfrm>
              <a:off x="6612255" y="1711774"/>
              <a:ext cx="45719" cy="875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800"/>
            </a:p>
          </p:txBody>
        </p:sp>
        <p:sp>
          <p:nvSpPr>
            <p:cNvPr id="23" name="Rectángulo 22"/>
            <p:cNvSpPr/>
            <p:nvPr userDrawn="1"/>
          </p:nvSpPr>
          <p:spPr>
            <a:xfrm>
              <a:off x="6588125" y="1895475"/>
              <a:ext cx="69850" cy="1085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800"/>
            </a:p>
          </p:txBody>
        </p:sp>
        <p:sp>
          <p:nvSpPr>
            <p:cNvPr id="24" name="Rectángulo 23"/>
            <p:cNvSpPr/>
            <p:nvPr userDrawn="1"/>
          </p:nvSpPr>
          <p:spPr>
            <a:xfrm flipV="1">
              <a:off x="6589396" y="1779358"/>
              <a:ext cx="45719" cy="15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800"/>
            </a:p>
          </p:txBody>
        </p:sp>
        <p:sp>
          <p:nvSpPr>
            <p:cNvPr id="25" name="Rectángulo 24"/>
            <p:cNvSpPr/>
            <p:nvPr userDrawn="1"/>
          </p:nvSpPr>
          <p:spPr>
            <a:xfrm flipH="1">
              <a:off x="7061199" y="1700662"/>
              <a:ext cx="200025" cy="48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800"/>
            </a:p>
          </p:txBody>
        </p:sp>
        <p:sp>
          <p:nvSpPr>
            <p:cNvPr id="26" name="Rectángulo 25"/>
            <p:cNvSpPr/>
            <p:nvPr userDrawn="1"/>
          </p:nvSpPr>
          <p:spPr>
            <a:xfrm flipH="1">
              <a:off x="6535101" y="1700449"/>
              <a:ext cx="200025" cy="2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800"/>
            </a:p>
          </p:txBody>
        </p:sp>
      </p:grpSp>
    </p:spTree>
    <p:extLst>
      <p:ext uri="{BB962C8B-B14F-4D97-AF65-F5344CB8AC3E}">
        <p14:creationId xmlns:p14="http://schemas.microsoft.com/office/powerpoint/2010/main" val="226028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grpSp>
        <p:nvGrpSpPr>
          <p:cNvPr id="13" name="6 Grupo"/>
          <p:cNvGrpSpPr/>
          <p:nvPr userDrawn="1"/>
        </p:nvGrpSpPr>
        <p:grpSpPr>
          <a:xfrm>
            <a:off x="0" y="0"/>
            <a:ext cx="12192000" cy="744278"/>
            <a:chOff x="0" y="0"/>
            <a:chExt cx="9144000" cy="744278"/>
          </a:xfrm>
        </p:grpSpPr>
        <p:pic>
          <p:nvPicPr>
            <p:cNvPr id="14" name="7 Imagen" descr="logos 111MIL-01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21019" cy="744278"/>
            </a:xfrm>
            <a:prstGeom prst="rect">
              <a:avLst/>
            </a:prstGeom>
          </p:spPr>
        </p:pic>
        <p:pic>
          <p:nvPicPr>
            <p:cNvPr id="15" name="8 Imagen" descr="logos 111MIL-01.JPG"/>
            <p:cNvPicPr>
              <a:picLocks noChangeAspect="1"/>
            </p:cNvPicPr>
            <p:nvPr/>
          </p:nvPicPr>
          <p:blipFill>
            <a:blip r:embed="rId3"/>
            <a:srcRect l="86163"/>
            <a:stretch>
              <a:fillRect/>
            </a:stretch>
          </p:blipFill>
          <p:spPr>
            <a:xfrm>
              <a:off x="1214414" y="0"/>
              <a:ext cx="7929586" cy="744278"/>
            </a:xfrm>
            <a:prstGeom prst="rect">
              <a:avLst/>
            </a:prstGeom>
          </p:spPr>
        </p:pic>
      </p:grp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AR">
                <a:solidFill>
                  <a:schemeClr val="bg1"/>
                </a:solidFill>
              </a:rPr>
              <a:t>Módulo 3: Base de Datos</a:t>
            </a:r>
            <a:endParaRPr lang="es-ES_tradnl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757" y="65754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48853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0001"/>
            <a:ext cx="10515600" cy="1101111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60000"/>
            <a:ext cx="51816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60000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grpSp>
        <p:nvGrpSpPr>
          <p:cNvPr id="14" name="6 Grupo"/>
          <p:cNvGrpSpPr/>
          <p:nvPr userDrawn="1"/>
        </p:nvGrpSpPr>
        <p:grpSpPr>
          <a:xfrm>
            <a:off x="0" y="0"/>
            <a:ext cx="12192000" cy="744278"/>
            <a:chOff x="0" y="0"/>
            <a:chExt cx="9144000" cy="744278"/>
          </a:xfrm>
        </p:grpSpPr>
        <p:pic>
          <p:nvPicPr>
            <p:cNvPr id="15" name="7 Imagen" descr="logos 111MIL-01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21019" cy="744278"/>
            </a:xfrm>
            <a:prstGeom prst="rect">
              <a:avLst/>
            </a:prstGeom>
          </p:spPr>
        </p:pic>
        <p:pic>
          <p:nvPicPr>
            <p:cNvPr id="16" name="8 Imagen" descr="logos 111MIL-01.JPG"/>
            <p:cNvPicPr>
              <a:picLocks noChangeAspect="1"/>
            </p:cNvPicPr>
            <p:nvPr/>
          </p:nvPicPr>
          <p:blipFill>
            <a:blip r:embed="rId3"/>
            <a:srcRect l="86163"/>
            <a:stretch>
              <a:fillRect/>
            </a:stretch>
          </p:blipFill>
          <p:spPr>
            <a:xfrm>
              <a:off x="1214414" y="0"/>
              <a:ext cx="7929586" cy="744278"/>
            </a:xfrm>
            <a:prstGeom prst="rect">
              <a:avLst/>
            </a:prstGeom>
          </p:spPr>
        </p:pic>
      </p:grp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AR">
                <a:solidFill>
                  <a:schemeClr val="bg1"/>
                </a:solidFill>
              </a:rPr>
              <a:t>Módulo 3: Base de Datos</a:t>
            </a:r>
            <a:endParaRPr lang="es-ES_tradnl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757" y="65754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06553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0001"/>
            <a:ext cx="10515600" cy="1077811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800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80000"/>
            <a:ext cx="5157787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00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80000"/>
            <a:ext cx="5183188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AR">
                <a:solidFill>
                  <a:schemeClr val="bg1"/>
                </a:solidFill>
              </a:rPr>
              <a:t>Módulo 3: Base de Datos</a:t>
            </a:r>
            <a:endParaRPr lang="es-ES_tradnl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757" y="65754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29372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0000"/>
            <a:ext cx="10515600" cy="1139054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AR">
                <a:solidFill>
                  <a:schemeClr val="bg1"/>
                </a:solidFill>
              </a:rPr>
              <a:t>Módulo 3: Base de Datos</a:t>
            </a:r>
            <a:endParaRPr lang="es-ES_tradnl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757" y="65754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1495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pacio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AR">
                <a:solidFill>
                  <a:schemeClr val="bg1"/>
                </a:solidFill>
              </a:rPr>
              <a:t>Módulo 3: Base de Datos</a:t>
            </a:r>
            <a:endParaRPr lang="es-ES_tradn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757" y="65754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1153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54895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419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AR">
                <a:solidFill>
                  <a:schemeClr val="bg1"/>
                </a:solidFill>
              </a:rPr>
              <a:t>Módulo 3: Base de Datos</a:t>
            </a:r>
            <a:endParaRPr lang="es-ES_tradnl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757" y="65754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8522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32933"/>
            <a:ext cx="3932237" cy="10244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987426"/>
            <a:ext cx="6167423" cy="5130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00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AR">
                <a:solidFill>
                  <a:schemeClr val="bg1"/>
                </a:solidFill>
              </a:rPr>
              <a:t>Módulo 3: Base de Datos</a:t>
            </a:r>
            <a:endParaRPr lang="es-ES_tradnl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757" y="65754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509476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0001"/>
            <a:ext cx="10515600" cy="1101111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AR">
                <a:solidFill>
                  <a:schemeClr val="bg1"/>
                </a:solidFill>
              </a:rPr>
              <a:t>Módulo 3: Base de Datos</a:t>
            </a:r>
            <a:endParaRPr lang="es-ES_tradnl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757" y="65754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59789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10000"/>
            <a:ext cx="2628900" cy="5765424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10000"/>
            <a:ext cx="7734300" cy="5765424"/>
          </a:xfrm>
        </p:spPr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AR">
                <a:solidFill>
                  <a:schemeClr val="bg1"/>
                </a:solidFill>
              </a:rPr>
              <a:t>Módulo 3: Base de Datos</a:t>
            </a:r>
            <a:endParaRPr lang="es-ES_tradnl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757" y="65754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4238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900001"/>
            <a:ext cx="10515600" cy="1220315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/>
            </a:lvl1pPr>
          </a:lstStyle>
          <a:p>
            <a:r>
              <a:rPr lang="es-ES_tradnl" dirty="0"/>
              <a:t>Título del Concepto Explicado</a:t>
            </a:r>
            <a:br>
              <a:rPr lang="es-ES_tradnl" dirty="0"/>
            </a:br>
            <a:r>
              <a:rPr kumimoji="0" lang="es-ES_tradnl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Subtítulo del Aspecto Desarrollado en la Filmina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0000"/>
            <a:ext cx="105156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AR">
                <a:solidFill>
                  <a:schemeClr val="bg1"/>
                </a:solidFill>
              </a:rPr>
              <a:t>Módulo 3: Base de Datos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757" y="65754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4113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- Concep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 userDrawn="1"/>
        </p:nvSpPr>
        <p:spPr>
          <a:xfrm>
            <a:off x="-3846" y="0"/>
            <a:ext cx="12195847" cy="736598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5" name="Triángulo 14"/>
          <p:cNvSpPr/>
          <p:nvPr userDrawn="1"/>
        </p:nvSpPr>
        <p:spPr>
          <a:xfrm rot="16200000">
            <a:off x="3158069" y="-2421470"/>
            <a:ext cx="5875868" cy="12192005"/>
          </a:xfrm>
          <a:prstGeom prst="triangle">
            <a:avLst>
              <a:gd name="adj" fmla="val 100000"/>
            </a:avLst>
          </a:prstGeom>
          <a:solidFill>
            <a:srgbClr val="1D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 sz="180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0060" y="1388804"/>
            <a:ext cx="3553696" cy="2106425"/>
          </a:xfrm>
          <a:prstGeom prst="rect">
            <a:avLst/>
          </a:prstGeom>
        </p:spPr>
      </p:pic>
      <p:sp>
        <p:nvSpPr>
          <p:cNvPr id="14" name="Rectángulo 13"/>
          <p:cNvSpPr/>
          <p:nvPr userDrawn="1"/>
        </p:nvSpPr>
        <p:spPr>
          <a:xfrm>
            <a:off x="-3846" y="4636859"/>
            <a:ext cx="12195841" cy="2279756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12192001" cy="80720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/>
              <a:t>Título del Módulo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" y="4654114"/>
            <a:ext cx="12195841" cy="55033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/>
              <a:t>Tema a Desarrollar en la Clase</a:t>
            </a:r>
            <a:endParaRPr lang="en-US" dirty="0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34079" y="5339910"/>
            <a:ext cx="1920000" cy="1440000"/>
          </a:xfrm>
          <a:prstGeom prst="rect">
            <a:avLst/>
          </a:prstGeom>
          <a:noFill/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643" y="5339910"/>
            <a:ext cx="1920000" cy="144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93515" y="5339910"/>
            <a:ext cx="192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8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ilmina - Concep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0"/>
            <a:ext cx="12191957" cy="744876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6" name="Rectángulo 15"/>
          <p:cNvSpPr/>
          <p:nvPr userDrawn="1"/>
        </p:nvSpPr>
        <p:spPr>
          <a:xfrm>
            <a:off x="43" y="6613526"/>
            <a:ext cx="12191957" cy="287192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900001"/>
            <a:ext cx="10515600" cy="1220315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/>
            </a:lvl1pPr>
          </a:lstStyle>
          <a:p>
            <a:r>
              <a:rPr lang="es-ES_tradnl" dirty="0"/>
              <a:t>Título del Concepto Explicado</a:t>
            </a:r>
            <a:br>
              <a:rPr lang="es-ES_tradnl" dirty="0"/>
            </a:br>
            <a:r>
              <a:rPr kumimoji="0" lang="es-ES_tradnl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Subtítulo del Aspecto Desarrollado en la Filmina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0000"/>
            <a:ext cx="105156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AR">
                <a:solidFill>
                  <a:schemeClr val="bg1"/>
                </a:solidFill>
              </a:rPr>
              <a:t>Módulo 3: Base de Datos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757" y="65754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‹Nº›</a:t>
            </a:fld>
            <a:endParaRPr lang="es-ES_tradnl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330" y="60475"/>
            <a:ext cx="1052612" cy="62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- Ej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 userDrawn="1"/>
        </p:nvSpPr>
        <p:spPr>
          <a:xfrm>
            <a:off x="-3846" y="0"/>
            <a:ext cx="12195847" cy="736598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5" name="Triángulo 14"/>
          <p:cNvSpPr/>
          <p:nvPr userDrawn="1"/>
        </p:nvSpPr>
        <p:spPr>
          <a:xfrm rot="16200000">
            <a:off x="3158069" y="-2421470"/>
            <a:ext cx="5875868" cy="12192005"/>
          </a:xfrm>
          <a:prstGeom prst="triangle">
            <a:avLst>
              <a:gd name="adj" fmla="val 100000"/>
            </a:avLst>
          </a:prstGeom>
          <a:solidFill>
            <a:srgbClr val="F25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 sz="180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4979" y="1402251"/>
            <a:ext cx="3558141" cy="2122755"/>
          </a:xfrm>
          <a:prstGeom prst="rect">
            <a:avLst/>
          </a:prstGeom>
        </p:spPr>
      </p:pic>
      <p:sp>
        <p:nvSpPr>
          <p:cNvPr id="14" name="Rectángulo 13"/>
          <p:cNvSpPr/>
          <p:nvPr userDrawn="1"/>
        </p:nvSpPr>
        <p:spPr>
          <a:xfrm>
            <a:off x="-3841" y="4636859"/>
            <a:ext cx="12195841" cy="2273492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12192001" cy="80720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/>
              <a:t>Título del Módulo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" y="4654114"/>
            <a:ext cx="12195841" cy="55033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/>
              <a:t>Tema a Desarrollar en la Clase</a:t>
            </a:r>
            <a:endParaRPr lang="en-US" dirty="0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34079" y="5339910"/>
            <a:ext cx="1920000" cy="1440000"/>
          </a:xfrm>
          <a:prstGeom prst="rect">
            <a:avLst/>
          </a:prstGeom>
          <a:noFill/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643" y="5339910"/>
            <a:ext cx="1920000" cy="144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93515" y="5339910"/>
            <a:ext cx="192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5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ilmina - Ej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0"/>
            <a:ext cx="12191957" cy="744876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6" name="Rectángulo 15"/>
          <p:cNvSpPr/>
          <p:nvPr userDrawn="1"/>
        </p:nvSpPr>
        <p:spPr>
          <a:xfrm>
            <a:off x="43" y="6613526"/>
            <a:ext cx="12191957" cy="287192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900001"/>
            <a:ext cx="10515600" cy="1220315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/>
            </a:lvl1pPr>
          </a:lstStyle>
          <a:p>
            <a:r>
              <a:rPr lang="es-ES_tradnl" dirty="0"/>
              <a:t>Título del Concepto Explicado</a:t>
            </a:r>
            <a:br>
              <a:rPr lang="es-ES_tradnl" dirty="0"/>
            </a:br>
            <a:r>
              <a:rPr kumimoji="0" lang="es-ES_tradnl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Subtítulo del Aspecto Desarrollado en la Filmina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0000"/>
            <a:ext cx="105156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AR">
                <a:solidFill>
                  <a:schemeClr val="bg1"/>
                </a:solidFill>
              </a:rPr>
              <a:t>Módulo 3: Base de Datos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757" y="65754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‹Nº›</a:t>
            </a:fld>
            <a:endParaRPr lang="es-ES_tradnl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893" y="65316"/>
            <a:ext cx="1060049" cy="63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9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- Repa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 userDrawn="1"/>
        </p:nvSpPr>
        <p:spPr>
          <a:xfrm>
            <a:off x="-3841" y="0"/>
            <a:ext cx="12195841" cy="736598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5" name="Triángulo 14"/>
          <p:cNvSpPr/>
          <p:nvPr userDrawn="1"/>
        </p:nvSpPr>
        <p:spPr>
          <a:xfrm rot="16200000">
            <a:off x="3158069" y="-2421470"/>
            <a:ext cx="5875868" cy="12192005"/>
          </a:xfrm>
          <a:prstGeom prst="triangle">
            <a:avLst>
              <a:gd name="adj" fmla="val 100000"/>
            </a:avLst>
          </a:prstGeom>
          <a:solidFill>
            <a:srgbClr val="5A3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 sz="1800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0060" y="1390912"/>
            <a:ext cx="3563059" cy="2118810"/>
          </a:xfrm>
          <a:prstGeom prst="rect">
            <a:avLst/>
          </a:prstGeom>
        </p:spPr>
      </p:pic>
      <p:sp>
        <p:nvSpPr>
          <p:cNvPr id="14" name="Rectángulo 13"/>
          <p:cNvSpPr/>
          <p:nvPr userDrawn="1"/>
        </p:nvSpPr>
        <p:spPr>
          <a:xfrm>
            <a:off x="-3841" y="4636859"/>
            <a:ext cx="12195841" cy="2285234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12192001" cy="80720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/>
              <a:t>Título del Módulo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" y="4654114"/>
            <a:ext cx="12195841" cy="55033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/>
              <a:t>Tema a Desarrollar en la Clase</a:t>
            </a:r>
            <a:endParaRPr lang="en-US" dirty="0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34079" y="5339910"/>
            <a:ext cx="1920000" cy="1440000"/>
          </a:xfrm>
          <a:prstGeom prst="rect">
            <a:avLst/>
          </a:prstGeom>
          <a:noFill/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643" y="5339910"/>
            <a:ext cx="1920000" cy="144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93515" y="5339910"/>
            <a:ext cx="192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4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ilmina - Repa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0"/>
            <a:ext cx="12191957" cy="744876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6" name="Rectángulo 15"/>
          <p:cNvSpPr/>
          <p:nvPr userDrawn="1"/>
        </p:nvSpPr>
        <p:spPr>
          <a:xfrm>
            <a:off x="43" y="6613526"/>
            <a:ext cx="12191957" cy="287192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900001"/>
            <a:ext cx="10515600" cy="1220315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/>
            </a:lvl1pPr>
          </a:lstStyle>
          <a:p>
            <a:r>
              <a:rPr lang="es-ES_tradnl" dirty="0"/>
              <a:t>Título del Concepto Explicado</a:t>
            </a:r>
            <a:br>
              <a:rPr lang="es-ES_tradnl" dirty="0"/>
            </a:br>
            <a:r>
              <a:rPr kumimoji="0" lang="es-ES_tradnl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Subtítulo del Aspecto Desarrollado en la Filmina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0000"/>
            <a:ext cx="105156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AR">
                <a:solidFill>
                  <a:schemeClr val="bg1"/>
                </a:solidFill>
              </a:rPr>
              <a:t>Módulo 3: Base de Datos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757" y="65754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‹Nº›</a:t>
            </a:fld>
            <a:endParaRPr lang="es-ES_tradnl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893" y="65316"/>
            <a:ext cx="1063491" cy="63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8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- Resolu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 userDrawn="1"/>
        </p:nvSpPr>
        <p:spPr>
          <a:xfrm>
            <a:off x="-3846" y="0"/>
            <a:ext cx="12195847" cy="736598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5" name="Triángulo 14"/>
          <p:cNvSpPr/>
          <p:nvPr userDrawn="1"/>
        </p:nvSpPr>
        <p:spPr>
          <a:xfrm rot="16200000">
            <a:off x="3158069" y="-2421470"/>
            <a:ext cx="5875868" cy="12192005"/>
          </a:xfrm>
          <a:prstGeom prst="triangle">
            <a:avLst>
              <a:gd name="adj" fmla="val 100000"/>
            </a:avLst>
          </a:prstGeom>
          <a:solidFill>
            <a:srgbClr val="EF3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 sz="1800"/>
          </a:p>
        </p:txBody>
      </p:sp>
      <p:sp>
        <p:nvSpPr>
          <p:cNvPr id="14" name="Rectángulo 13"/>
          <p:cNvSpPr/>
          <p:nvPr userDrawn="1"/>
        </p:nvSpPr>
        <p:spPr>
          <a:xfrm>
            <a:off x="-3841" y="4636860"/>
            <a:ext cx="12195841" cy="2273809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12192001" cy="80720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/>
              <a:t>Título del Módulo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" y="4654114"/>
            <a:ext cx="12195841" cy="55033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/>
              <a:t>Tema a Desarrollar en la Clase</a:t>
            </a:r>
            <a:endParaRPr lang="en-US" dirty="0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079" y="5339910"/>
            <a:ext cx="1920000" cy="1440000"/>
          </a:xfrm>
          <a:prstGeom prst="rect">
            <a:avLst/>
          </a:prstGeom>
          <a:noFill/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643" y="5339910"/>
            <a:ext cx="1920000" cy="144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3515" y="5339910"/>
            <a:ext cx="1920000" cy="1440000"/>
          </a:xfrm>
          <a:prstGeom prst="rect">
            <a:avLst/>
          </a:prstGeom>
        </p:spPr>
      </p:pic>
      <p:grpSp>
        <p:nvGrpSpPr>
          <p:cNvPr id="5" name="Agrupar 4"/>
          <p:cNvGrpSpPr/>
          <p:nvPr userDrawn="1"/>
        </p:nvGrpSpPr>
        <p:grpSpPr>
          <a:xfrm>
            <a:off x="7601995" y="1402250"/>
            <a:ext cx="3561124" cy="2122755"/>
            <a:chOff x="5701496" y="1402249"/>
            <a:chExt cx="2670843" cy="2122755"/>
          </a:xfrm>
        </p:grpSpPr>
        <p:pic>
          <p:nvPicPr>
            <p:cNvPr id="8" name="Imagen 7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5701496" y="1402249"/>
              <a:ext cx="2670843" cy="2122755"/>
            </a:xfrm>
            <a:prstGeom prst="rect">
              <a:avLst/>
            </a:prstGeom>
          </p:spPr>
        </p:pic>
        <p:sp>
          <p:nvSpPr>
            <p:cNvPr id="4" name="Rectángulo 3"/>
            <p:cNvSpPr/>
            <p:nvPr userDrawn="1"/>
          </p:nvSpPr>
          <p:spPr>
            <a:xfrm>
              <a:off x="6557853" y="1402249"/>
              <a:ext cx="621234" cy="300908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800"/>
            </a:p>
          </p:txBody>
        </p:sp>
        <p:sp>
          <p:nvSpPr>
            <p:cNvPr id="16" name="Rectángulo 15"/>
            <p:cNvSpPr/>
            <p:nvPr userDrawn="1"/>
          </p:nvSpPr>
          <p:spPr>
            <a:xfrm>
              <a:off x="6612255" y="1711774"/>
              <a:ext cx="45719" cy="875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800"/>
            </a:p>
          </p:txBody>
        </p:sp>
        <p:sp>
          <p:nvSpPr>
            <p:cNvPr id="17" name="Rectángulo 16"/>
            <p:cNvSpPr/>
            <p:nvPr userDrawn="1"/>
          </p:nvSpPr>
          <p:spPr>
            <a:xfrm>
              <a:off x="6588125" y="1895475"/>
              <a:ext cx="69850" cy="1085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800"/>
            </a:p>
          </p:txBody>
        </p:sp>
        <p:sp>
          <p:nvSpPr>
            <p:cNvPr id="18" name="Rectángulo 17"/>
            <p:cNvSpPr/>
            <p:nvPr userDrawn="1"/>
          </p:nvSpPr>
          <p:spPr>
            <a:xfrm flipV="1">
              <a:off x="6589396" y="1779358"/>
              <a:ext cx="45719" cy="15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800"/>
            </a:p>
          </p:txBody>
        </p:sp>
        <p:sp>
          <p:nvSpPr>
            <p:cNvPr id="19" name="Rectángulo 18"/>
            <p:cNvSpPr/>
            <p:nvPr userDrawn="1"/>
          </p:nvSpPr>
          <p:spPr>
            <a:xfrm flipH="1">
              <a:off x="7061199" y="1700662"/>
              <a:ext cx="200025" cy="48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800"/>
            </a:p>
          </p:txBody>
        </p:sp>
        <p:sp>
          <p:nvSpPr>
            <p:cNvPr id="24" name="Rectángulo 23"/>
            <p:cNvSpPr/>
            <p:nvPr userDrawn="1"/>
          </p:nvSpPr>
          <p:spPr>
            <a:xfrm flipH="1">
              <a:off x="6535101" y="1700449"/>
              <a:ext cx="200025" cy="2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800"/>
            </a:p>
          </p:txBody>
        </p:sp>
      </p:grpSp>
    </p:spTree>
    <p:extLst>
      <p:ext uri="{BB962C8B-B14F-4D97-AF65-F5344CB8AC3E}">
        <p14:creationId xmlns:p14="http://schemas.microsoft.com/office/powerpoint/2010/main" val="148474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10001"/>
            <a:ext cx="10515600" cy="1310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Título del Concepto Explicado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00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grpSp>
        <p:nvGrpSpPr>
          <p:cNvPr id="22" name="6 Grupo"/>
          <p:cNvGrpSpPr/>
          <p:nvPr userDrawn="1"/>
        </p:nvGrpSpPr>
        <p:grpSpPr>
          <a:xfrm>
            <a:off x="0" y="0"/>
            <a:ext cx="12192000" cy="744278"/>
            <a:chOff x="0" y="0"/>
            <a:chExt cx="9144000" cy="744278"/>
          </a:xfrm>
        </p:grpSpPr>
        <p:pic>
          <p:nvPicPr>
            <p:cNvPr id="23" name="7 Imagen" descr="logos 111MIL-01.JPG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0" y="0"/>
              <a:ext cx="1321019" cy="744278"/>
            </a:xfrm>
            <a:prstGeom prst="rect">
              <a:avLst/>
            </a:prstGeom>
          </p:spPr>
        </p:pic>
        <p:pic>
          <p:nvPicPr>
            <p:cNvPr id="24" name="8 Imagen" descr="logos 111MIL-01.JPG"/>
            <p:cNvPicPr>
              <a:picLocks noChangeAspect="1"/>
            </p:cNvPicPr>
            <p:nvPr/>
          </p:nvPicPr>
          <p:blipFill>
            <a:blip r:embed="rId22"/>
            <a:srcRect l="86163"/>
            <a:stretch>
              <a:fillRect/>
            </a:stretch>
          </p:blipFill>
          <p:spPr>
            <a:xfrm>
              <a:off x="1214414" y="0"/>
              <a:ext cx="7929586" cy="744278"/>
            </a:xfrm>
            <a:prstGeom prst="rect">
              <a:avLst/>
            </a:prstGeom>
          </p:spPr>
        </p:pic>
      </p:grpSp>
      <p:pic>
        <p:nvPicPr>
          <p:cNvPr id="28" name="11 Imagen" descr="logos 111MIL-01.JPG"/>
          <p:cNvPicPr>
            <a:picLocks noChangeAspect="1"/>
          </p:cNvPicPr>
          <p:nvPr userDrawn="1"/>
        </p:nvPicPr>
        <p:blipFill>
          <a:blip r:embed="rId22"/>
          <a:srcRect l="86163"/>
          <a:stretch>
            <a:fillRect/>
          </a:stretch>
        </p:blipFill>
        <p:spPr>
          <a:xfrm>
            <a:off x="0" y="6615112"/>
            <a:ext cx="12191957" cy="285752"/>
          </a:xfrm>
          <a:prstGeom prst="rect">
            <a:avLst/>
          </a:prstGeom>
        </p:spPr>
      </p:pic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75426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AR"/>
              <a:t>Módulo 3: Base de Datos</a:t>
            </a:r>
            <a:endParaRPr lang="es-ES_tradnl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757" y="6575425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3054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Proyecto: Sistema De Asistencia</a:t>
            </a:r>
          </a:p>
        </p:txBody>
      </p:sp>
      <p:sp>
        <p:nvSpPr>
          <p:cNvPr id="7" name="6 Subtítulo"/>
          <p:cNvSpPr>
            <a:spLocks noGrp="1"/>
          </p:cNvSpPr>
          <p:nvPr>
            <p:ph type="subTitle" idx="1"/>
          </p:nvPr>
        </p:nvSpPr>
        <p:spPr>
          <a:xfrm>
            <a:off x="-357809" y="4584540"/>
            <a:ext cx="12934122" cy="911799"/>
          </a:xfrm>
        </p:spPr>
        <p:txBody>
          <a:bodyPr>
            <a:normAutofit/>
          </a:bodyPr>
          <a:lstStyle/>
          <a:p>
            <a:r>
              <a:rPr lang="es-AR" sz="2800" dirty="0"/>
              <a:t>Trabajo Integrador: Técnicas de Programación Orientadas a Objetos, Módulos de Base De Datos y Desarrollo de Software</a:t>
            </a:r>
          </a:p>
        </p:txBody>
      </p:sp>
    </p:spTree>
    <p:extLst>
      <p:ext uri="{BB962C8B-B14F-4D97-AF65-F5344CB8AC3E}">
        <p14:creationId xmlns:p14="http://schemas.microsoft.com/office/powerpoint/2010/main" val="1973335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35677" y="580688"/>
            <a:ext cx="8298583" cy="1220315"/>
          </a:xfrm>
        </p:spPr>
        <p:txBody>
          <a:bodyPr>
            <a:normAutofit/>
          </a:bodyPr>
          <a:lstStyle/>
          <a:p>
            <a:r>
              <a:rPr lang="es-AR" b="1" dirty="0"/>
              <a:t>Proyecto: Sistema De Asistencia</a:t>
            </a:r>
            <a:endParaRPr lang="es-AR" sz="2800" i="1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575426"/>
            <a:ext cx="4114800" cy="365125"/>
          </a:xfrm>
        </p:spPr>
        <p:txBody>
          <a:bodyPr/>
          <a:lstStyle/>
          <a:p>
            <a:r>
              <a:rPr lang="es-AR" dirty="0">
                <a:solidFill>
                  <a:prstClr val="white"/>
                </a:solidFill>
              </a:rPr>
              <a:t>Proyecto Asistencia</a:t>
            </a:r>
            <a:endParaRPr lang="es-ES_tradnl" dirty="0">
              <a:solidFill>
                <a:prstClr val="white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>
                <a:solidFill>
                  <a:prstClr val="white"/>
                </a:solidFill>
              </a:rPr>
              <a:pPr/>
              <a:t>2</a:t>
            </a:fld>
            <a:endParaRPr lang="es-ES_tradnl" dirty="0">
              <a:solidFill>
                <a:prstClr val="white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152650" y="1574901"/>
            <a:ext cx="907868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1400" dirty="0">
              <a:solidFill>
                <a:prstClr val="black"/>
              </a:solidFill>
              <a:latin typeface="Calibri"/>
            </a:endParaRPr>
          </a:p>
          <a:p>
            <a:endParaRPr lang="es-AR" sz="1400" dirty="0">
              <a:solidFill>
                <a:prstClr val="black"/>
              </a:solidFill>
              <a:latin typeface="Calibri"/>
            </a:endParaRPr>
          </a:p>
          <a:p>
            <a:endParaRPr lang="es-AR" sz="1400" dirty="0">
              <a:solidFill>
                <a:prstClr val="black"/>
              </a:solidFill>
              <a:latin typeface="Calibri"/>
            </a:endParaRPr>
          </a:p>
          <a:p>
            <a:endParaRPr lang="es-AR" sz="1400" dirty="0">
              <a:solidFill>
                <a:prstClr val="black"/>
              </a:solidFill>
              <a:latin typeface="Calibri"/>
            </a:endParaRPr>
          </a:p>
          <a:p>
            <a:endParaRPr lang="es-AR" sz="1400" dirty="0">
              <a:solidFill>
                <a:prstClr val="black"/>
              </a:solidFill>
              <a:latin typeface="Calibri"/>
            </a:endParaRPr>
          </a:p>
          <a:p>
            <a:endParaRPr lang="es-AR" sz="1400" dirty="0">
              <a:solidFill>
                <a:prstClr val="black"/>
              </a:solidFill>
              <a:latin typeface="Calibri"/>
            </a:endParaRPr>
          </a:p>
          <a:p>
            <a:endParaRPr lang="es-AR" sz="1400" dirty="0">
              <a:solidFill>
                <a:prstClr val="black"/>
              </a:solidFill>
              <a:latin typeface="Calibri"/>
            </a:endParaRPr>
          </a:p>
          <a:p>
            <a:endParaRPr lang="es-AR" sz="1400" dirty="0">
              <a:solidFill>
                <a:prstClr val="black"/>
              </a:solidFill>
              <a:latin typeface="Calibri"/>
            </a:endParaRPr>
          </a:p>
          <a:p>
            <a:endParaRPr lang="es-AR" sz="1400" dirty="0">
              <a:solidFill>
                <a:prstClr val="black"/>
              </a:solidFill>
              <a:latin typeface="Calibri"/>
            </a:endParaRPr>
          </a:p>
          <a:p>
            <a:endParaRPr lang="es-AR" sz="1400" dirty="0">
              <a:solidFill>
                <a:prstClr val="black"/>
              </a:solidFill>
              <a:latin typeface="Calibri"/>
            </a:endParaRPr>
          </a:p>
          <a:p>
            <a:endParaRPr lang="es-AR" sz="1400" dirty="0">
              <a:solidFill>
                <a:prstClr val="black"/>
              </a:solidFill>
              <a:latin typeface="Calibri"/>
            </a:endParaRPr>
          </a:p>
          <a:p>
            <a:endParaRPr lang="es-AR" sz="1400" dirty="0">
              <a:solidFill>
                <a:prstClr val="black"/>
              </a:solidFill>
              <a:latin typeface="Calibri"/>
            </a:endParaRPr>
          </a:p>
          <a:p>
            <a:endParaRPr lang="es-AR" sz="1400" dirty="0">
              <a:solidFill>
                <a:prstClr val="black"/>
              </a:solidFill>
              <a:latin typeface="Calibri"/>
            </a:endParaRPr>
          </a:p>
          <a:p>
            <a:endParaRPr lang="es-AR" sz="1400" dirty="0">
              <a:solidFill>
                <a:prstClr val="black"/>
              </a:solidFill>
              <a:latin typeface="Calibri"/>
            </a:endParaRPr>
          </a:p>
          <a:p>
            <a:endParaRPr lang="es-AR" sz="1400" dirty="0">
              <a:solidFill>
                <a:prstClr val="black"/>
              </a:solidFill>
              <a:latin typeface="Calibri"/>
            </a:endParaRPr>
          </a:p>
          <a:p>
            <a:endParaRPr lang="es-AR" sz="1400" dirty="0">
              <a:solidFill>
                <a:prstClr val="black"/>
              </a:solidFill>
              <a:latin typeface="Calibri"/>
            </a:endParaRPr>
          </a:p>
          <a:p>
            <a:endParaRPr lang="es-AR" sz="1400" dirty="0">
              <a:solidFill>
                <a:prstClr val="black"/>
              </a:solidFill>
              <a:latin typeface="Calibri"/>
            </a:endParaRPr>
          </a:p>
          <a:p>
            <a:endParaRPr lang="es-AR" sz="1400" dirty="0">
              <a:solidFill>
                <a:prstClr val="black"/>
              </a:solidFill>
              <a:latin typeface="Calibri"/>
            </a:endParaRPr>
          </a:p>
          <a:p>
            <a:endParaRPr lang="es-AR" sz="1400" dirty="0">
              <a:solidFill>
                <a:prstClr val="black"/>
              </a:solidFill>
              <a:latin typeface="Calibri"/>
            </a:endParaRPr>
          </a:p>
          <a:p>
            <a:endParaRPr lang="es-AR" sz="1400" dirty="0">
              <a:solidFill>
                <a:prstClr val="black"/>
              </a:solidFill>
              <a:latin typeface="Calibri"/>
            </a:endParaRPr>
          </a:p>
          <a:p>
            <a:endParaRPr lang="es-AR" sz="1400" dirty="0">
              <a:solidFill>
                <a:prstClr val="black"/>
              </a:solidFill>
              <a:latin typeface="Calibri"/>
            </a:endParaRPr>
          </a:p>
          <a:p>
            <a:endParaRPr lang="es-AR" sz="1400" dirty="0">
              <a:solidFill>
                <a:prstClr val="black"/>
              </a:solidFill>
              <a:latin typeface="Calibri"/>
            </a:endParaRPr>
          </a:p>
          <a:p>
            <a:endParaRPr lang="es-AR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F47C16-7265-41BE-972A-B9FCC0059B9F}"/>
              </a:ext>
            </a:extLst>
          </p:cNvPr>
          <p:cNvSpPr txBox="1"/>
          <p:nvPr/>
        </p:nvSpPr>
        <p:spPr>
          <a:xfrm>
            <a:off x="585541" y="1801003"/>
            <a:ext cx="1131735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Surge en charlas con nuestras instructoras;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Facilitar tareas a instructores/preceptores y permitir seguimiento de las asistencias de los alumnos;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Herramienta ideal dispositivo táctil.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7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894" y="4614551"/>
            <a:ext cx="1865761" cy="1865761"/>
          </a:xfrm>
        </p:spPr>
      </p:pic>
    </p:spTree>
    <p:extLst>
      <p:ext uri="{BB962C8B-B14F-4D97-AF65-F5344CB8AC3E}">
        <p14:creationId xmlns:p14="http://schemas.microsoft.com/office/powerpoint/2010/main" val="2685156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35677" y="580688"/>
            <a:ext cx="8298583" cy="1220315"/>
          </a:xfrm>
        </p:spPr>
        <p:txBody>
          <a:bodyPr>
            <a:normAutofit/>
          </a:bodyPr>
          <a:lstStyle/>
          <a:p>
            <a:r>
              <a:rPr lang="es-AR" b="1" dirty="0"/>
              <a:t>Proyecto: Sistema De Asistencia</a:t>
            </a:r>
            <a:endParaRPr lang="es-AR" sz="2800" i="1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575426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cs typeface="Arial" charset="0"/>
              </a:rPr>
              <a:t>Proyecto Asistencia</a:t>
            </a: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2D9E1-0DDA-174F-9155-A972C397A999}" type="slidenum">
              <a:rPr kumimoji="0" lang="es-ES_tradnl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152650" y="1574901"/>
            <a:ext cx="907868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F47C16-7265-41BE-972A-B9FCC0059B9F}"/>
              </a:ext>
            </a:extLst>
          </p:cNvPr>
          <p:cNvSpPr txBox="1"/>
          <p:nvPr/>
        </p:nvSpPr>
        <p:spPr>
          <a:xfrm>
            <a:off x="585541" y="1801003"/>
            <a:ext cx="113173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Objetivo principal: Sistema Educativo, </a:t>
            </a:r>
            <a:r>
              <a:rPr kumimoji="0" lang="es-A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aplicable </a:t>
            </a:r>
            <a:r>
              <a:rPr kumimoji="0" lang="es-A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colegios públicos/privados y a cursos; </a:t>
            </a:r>
          </a:p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894" y="4614551"/>
            <a:ext cx="1865761" cy="1865761"/>
          </a:xfrm>
        </p:spPr>
      </p:pic>
    </p:spTree>
    <p:extLst>
      <p:ext uri="{BB962C8B-B14F-4D97-AF65-F5344CB8AC3E}">
        <p14:creationId xmlns:p14="http://schemas.microsoft.com/office/powerpoint/2010/main" val="24464533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35677" y="580688"/>
            <a:ext cx="8298583" cy="1220315"/>
          </a:xfrm>
        </p:spPr>
        <p:txBody>
          <a:bodyPr>
            <a:normAutofit/>
          </a:bodyPr>
          <a:lstStyle/>
          <a:p>
            <a:r>
              <a:rPr lang="es-AR" b="1" dirty="0"/>
              <a:t>Proyecto: Sistema De Asistencia</a:t>
            </a:r>
            <a:endParaRPr lang="es-AR" sz="2800" i="1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575426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cs typeface="Arial" charset="0"/>
              </a:rPr>
              <a:t>Proyecto Asistencia</a:t>
            </a: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2D9E1-0DDA-174F-9155-A972C397A999}" type="slidenum">
              <a:rPr kumimoji="0" lang="es-ES_tradnl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152650" y="1574901"/>
            <a:ext cx="907868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F47C16-7265-41BE-972A-B9FCC0059B9F}"/>
              </a:ext>
            </a:extLst>
          </p:cNvPr>
          <p:cNvSpPr txBox="1"/>
          <p:nvPr/>
        </p:nvSpPr>
        <p:spPr>
          <a:xfrm>
            <a:off x="697054" y="2113626"/>
            <a:ext cx="1131735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Almacena adecuadamente las asistencias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Seguimiento del alumnado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Reducción </a:t>
            </a:r>
            <a:r>
              <a:rPr kumimoji="0" lang="es-A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 tiempos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Minimización </a:t>
            </a:r>
            <a:r>
              <a:rPr lang="es-AR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errores</a:t>
            </a: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894" y="4614551"/>
            <a:ext cx="1865761" cy="1865761"/>
          </a:xfrm>
        </p:spPr>
      </p:pic>
    </p:spTree>
    <p:extLst>
      <p:ext uri="{BB962C8B-B14F-4D97-AF65-F5344CB8AC3E}">
        <p14:creationId xmlns:p14="http://schemas.microsoft.com/office/powerpoint/2010/main" val="3575859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35677" y="580688"/>
            <a:ext cx="8298583" cy="1220315"/>
          </a:xfrm>
        </p:spPr>
        <p:txBody>
          <a:bodyPr>
            <a:normAutofit/>
          </a:bodyPr>
          <a:lstStyle/>
          <a:p>
            <a:r>
              <a:rPr lang="es-AR" b="1" dirty="0"/>
              <a:t>Proyecto: Sistema De Asistencia</a:t>
            </a:r>
            <a:endParaRPr lang="es-AR" sz="2800" i="1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575426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cs typeface="Arial" charset="0"/>
              </a:rPr>
              <a:t>Proyecto Asistencia</a:t>
            </a: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2D9E1-0DDA-174F-9155-A972C397A999}" type="slidenum">
              <a:rPr kumimoji="0" lang="es-ES_tradnl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152650" y="1574901"/>
            <a:ext cx="907868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F47C16-7265-41BE-972A-B9FCC0059B9F}"/>
              </a:ext>
            </a:extLst>
          </p:cNvPr>
          <p:cNvSpPr txBox="1"/>
          <p:nvPr/>
        </p:nvSpPr>
        <p:spPr>
          <a:xfrm>
            <a:off x="585541" y="1801003"/>
            <a:ext cx="113173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A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El alcance del sistema incluiría: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Alumnos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Cursos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Preceptor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Toma de asistencia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Turnos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Consultar inasistencias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Alertar inasistencias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kumimoji="0" lang="es-A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894" y="4614551"/>
            <a:ext cx="1865761" cy="1865761"/>
          </a:xfrm>
        </p:spPr>
      </p:pic>
    </p:spTree>
    <p:extLst>
      <p:ext uri="{BB962C8B-B14F-4D97-AF65-F5344CB8AC3E}">
        <p14:creationId xmlns:p14="http://schemas.microsoft.com/office/powerpoint/2010/main" val="12799462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3534B-4A2B-4A2A-8CFC-2793D74B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0002"/>
            <a:ext cx="10515600" cy="640564"/>
          </a:xfrm>
        </p:spPr>
        <p:txBody>
          <a:bodyPr/>
          <a:lstStyle/>
          <a:p>
            <a:r>
              <a:rPr lang="es-AR" b="1" dirty="0"/>
              <a:t>Proyecto: Sistema De Asistencia</a:t>
            </a:r>
            <a:endParaRPr lang="es-A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894" y="4614551"/>
            <a:ext cx="1865761" cy="1865761"/>
          </a:xfr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48F60A-4C30-4E50-A8FE-9CB207C7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6</a:t>
            </a:fld>
            <a:endParaRPr lang="es-ES_tradn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BF47C16-7265-41BE-972A-B9FCC0059B9F}"/>
              </a:ext>
            </a:extLst>
          </p:cNvPr>
          <p:cNvSpPr txBox="1"/>
          <p:nvPr/>
        </p:nvSpPr>
        <p:spPr>
          <a:xfrm>
            <a:off x="467135" y="1439327"/>
            <a:ext cx="7096539" cy="58521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800" i="1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Integrantes del Proyecto</a:t>
            </a:r>
            <a:r>
              <a:rPr kumimoji="0" lang="es-AR" sz="2800" b="0" i="1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AR" sz="2800" i="1" noProof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14000"/>
              </a:lnSpc>
              <a:buFont typeface="Wingdings" panose="05000000000000000000" pitchFamily="2" charset="2"/>
              <a:buChar char="§"/>
              <a:defRPr/>
            </a:pPr>
            <a:r>
              <a:rPr lang="es-AR" sz="2800" dirty="0" smtClean="0">
                <a:solidFill>
                  <a:prstClr val="black"/>
                </a:solidFill>
              </a:rPr>
              <a:t>Alvarez</a:t>
            </a:r>
            <a:r>
              <a:rPr lang="es-AR" sz="2800" dirty="0">
                <a:solidFill>
                  <a:prstClr val="black"/>
                </a:solidFill>
              </a:rPr>
              <a:t>, Ricardo</a:t>
            </a:r>
          </a:p>
          <a:p>
            <a:pPr marL="285750" lvl="0" indent="-285750">
              <a:lnSpc>
                <a:spcPct val="114000"/>
              </a:lnSpc>
              <a:buFont typeface="Wingdings" panose="05000000000000000000" pitchFamily="2" charset="2"/>
              <a:buChar char="§"/>
              <a:defRPr/>
            </a:pPr>
            <a:r>
              <a:rPr lang="es-AR" sz="2800" dirty="0">
                <a:solidFill>
                  <a:prstClr val="black"/>
                </a:solidFill>
              </a:rPr>
              <a:t>Argüello, Iván</a:t>
            </a:r>
          </a:p>
          <a:p>
            <a:pPr marL="285750" lvl="0" indent="-285750">
              <a:lnSpc>
                <a:spcPct val="114000"/>
              </a:lnSpc>
              <a:buFont typeface="Wingdings" panose="05000000000000000000" pitchFamily="2" charset="2"/>
              <a:buChar char="§"/>
              <a:defRPr/>
            </a:pPr>
            <a:r>
              <a:rPr lang="es-AR" sz="2800" dirty="0" err="1">
                <a:solidFill>
                  <a:prstClr val="black"/>
                </a:solidFill>
              </a:rPr>
              <a:t>Bersano</a:t>
            </a:r>
            <a:r>
              <a:rPr lang="es-AR" sz="2800" dirty="0">
                <a:solidFill>
                  <a:prstClr val="black"/>
                </a:solidFill>
              </a:rPr>
              <a:t>, Verónica</a:t>
            </a:r>
          </a:p>
          <a:p>
            <a:pPr marL="285750" lvl="0" indent="-285750">
              <a:lnSpc>
                <a:spcPct val="114000"/>
              </a:lnSpc>
              <a:buFont typeface="Wingdings" panose="05000000000000000000" pitchFamily="2" charset="2"/>
              <a:buChar char="§"/>
              <a:defRPr/>
            </a:pPr>
            <a:r>
              <a:rPr lang="es-AR" sz="2800" dirty="0" err="1">
                <a:solidFill>
                  <a:prstClr val="black"/>
                </a:solidFill>
              </a:rPr>
              <a:t>Bonello</a:t>
            </a:r>
            <a:r>
              <a:rPr lang="es-AR" sz="2800" dirty="0">
                <a:solidFill>
                  <a:prstClr val="black"/>
                </a:solidFill>
              </a:rPr>
              <a:t>, </a:t>
            </a:r>
            <a:r>
              <a:rPr lang="es-AR" sz="2800" dirty="0" err="1">
                <a:solidFill>
                  <a:prstClr val="black"/>
                </a:solidFill>
              </a:rPr>
              <a:t>Erardo</a:t>
            </a:r>
            <a:endParaRPr lang="es-AR" sz="2800" dirty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14000"/>
              </a:lnSpc>
              <a:buFont typeface="Wingdings" panose="05000000000000000000" pitchFamily="2" charset="2"/>
              <a:buChar char="§"/>
              <a:defRPr/>
            </a:pPr>
            <a:r>
              <a:rPr lang="es-AR" sz="2800" dirty="0">
                <a:solidFill>
                  <a:prstClr val="black"/>
                </a:solidFill>
              </a:rPr>
              <a:t>Pérez, José</a:t>
            </a:r>
          </a:p>
          <a:p>
            <a:pPr marL="285750" lvl="0" indent="-285750">
              <a:lnSpc>
                <a:spcPct val="114000"/>
              </a:lnSpc>
              <a:buFont typeface="Wingdings" panose="05000000000000000000" pitchFamily="2" charset="2"/>
              <a:buChar char="§"/>
              <a:defRPr/>
            </a:pPr>
            <a:r>
              <a:rPr lang="es-AR" sz="2800" dirty="0" err="1">
                <a:solidFill>
                  <a:prstClr val="black"/>
                </a:solidFill>
              </a:rPr>
              <a:t>Rubino</a:t>
            </a:r>
            <a:r>
              <a:rPr lang="es-AR" sz="2800" dirty="0">
                <a:solidFill>
                  <a:prstClr val="black"/>
                </a:solidFill>
              </a:rPr>
              <a:t>, Aldana </a:t>
            </a:r>
          </a:p>
          <a:p>
            <a:pPr marL="285750" lvl="0" indent="-285750">
              <a:lnSpc>
                <a:spcPct val="114000"/>
              </a:lnSpc>
              <a:buFont typeface="Wingdings" panose="05000000000000000000" pitchFamily="2" charset="2"/>
              <a:buChar char="§"/>
              <a:defRPr/>
            </a:pPr>
            <a:r>
              <a:rPr lang="es-AR" sz="2800" dirty="0">
                <a:solidFill>
                  <a:prstClr val="black"/>
                </a:solidFill>
              </a:rPr>
              <a:t>Santos Wagner, Karina</a:t>
            </a:r>
          </a:p>
          <a:p>
            <a:pPr marL="285750" lvl="0" indent="-285750">
              <a:lnSpc>
                <a:spcPct val="114000"/>
              </a:lnSpc>
              <a:buFont typeface="Wingdings" panose="05000000000000000000" pitchFamily="2" charset="2"/>
              <a:buChar char="§"/>
              <a:defRPr/>
            </a:pPr>
            <a:r>
              <a:rPr lang="es-AR" sz="2800" dirty="0" err="1">
                <a:solidFill>
                  <a:prstClr val="black"/>
                </a:solidFill>
              </a:rPr>
              <a:t>Simaro</a:t>
            </a:r>
            <a:r>
              <a:rPr lang="es-AR" sz="2800" dirty="0">
                <a:solidFill>
                  <a:prstClr val="black"/>
                </a:solidFill>
              </a:rPr>
              <a:t>, Federico</a:t>
            </a:r>
          </a:p>
          <a:p>
            <a:pPr marL="285750" lvl="0" indent="-285750">
              <a:lnSpc>
                <a:spcPct val="114000"/>
              </a:lnSpc>
              <a:buFont typeface="Wingdings" panose="05000000000000000000" pitchFamily="2" charset="2"/>
              <a:buChar char="§"/>
              <a:defRPr/>
            </a:pPr>
            <a:r>
              <a:rPr lang="es-AR" sz="2800" dirty="0">
                <a:solidFill>
                  <a:prstClr val="black"/>
                </a:solidFill>
              </a:rPr>
              <a:t>Torres, Federico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A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551286" y="1556167"/>
            <a:ext cx="6232351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s-AR" i="1" u="sng" dirty="0" smtClean="0"/>
              <a:t>Instructoras</a:t>
            </a:r>
            <a:r>
              <a:rPr lang="es-AR" i="1" dirty="0" smtClean="0"/>
              <a:t>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AR" dirty="0" smtClean="0"/>
              <a:t>Heded</a:t>
            </a:r>
            <a:r>
              <a:rPr lang="es-AR" dirty="0"/>
              <a:t>, </a:t>
            </a:r>
            <a:r>
              <a:rPr lang="es-AR" dirty="0" err="1"/>
              <a:t>Haydée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AR" dirty="0" err="1" smtClean="0"/>
              <a:t>Tejerina</a:t>
            </a:r>
            <a:r>
              <a:rPr lang="es-AR" dirty="0"/>
              <a:t>, Edith</a:t>
            </a:r>
            <a:endParaRPr lang="en-US" dirty="0"/>
          </a:p>
          <a:p>
            <a:endParaRPr lang="en-US" dirty="0"/>
          </a:p>
        </p:txBody>
      </p:sp>
      <p:sp>
        <p:nvSpPr>
          <p:cNvPr id="9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cs typeface="Arial" charset="0"/>
              </a:rPr>
              <a:t>Proyecto Asistencia</a:t>
            </a: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711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178</Words>
  <Application>Microsoft Office PowerPoint</Application>
  <PresentationFormat>Panorámica</PresentationFormat>
  <Paragraphs>135</Paragraphs>
  <Slides>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1_Tema de Office</vt:lpstr>
      <vt:lpstr>Proyecto: Sistema De Asistencia</vt:lpstr>
      <vt:lpstr>Proyecto: Sistema De Asistencia</vt:lpstr>
      <vt:lpstr>Proyecto: Sistema De Asistencia</vt:lpstr>
      <vt:lpstr>Proyecto: Sistema De Asistencia</vt:lpstr>
      <vt:lpstr>Proyecto: Sistema De Asistencia</vt:lpstr>
      <vt:lpstr>Proyecto: Sistema De Asistencia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Proyecto: Sistema De Asistencia</dc:title>
  <dc:subject>Proyecto Sistema de Asistencias</dc:subject>
  <dc:creator>Club Ferro Comision 2</dc:creator>
  <dc:description>Primera Presentación del Proyecto para el Torneo.</dc:description>
  <cp:lastModifiedBy>Ricardo Alvarez</cp:lastModifiedBy>
  <cp:revision>10</cp:revision>
  <dcterms:created xsi:type="dcterms:W3CDTF">2018-05-17T00:03:53Z</dcterms:created>
  <dcterms:modified xsi:type="dcterms:W3CDTF">2018-05-17T02:39:17Z</dcterms:modified>
</cp:coreProperties>
</file>