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9"/>
  </p:notesMasterIdLst>
  <p:sldIdLst>
    <p:sldId id="256" r:id="rId2"/>
    <p:sldId id="271" r:id="rId3"/>
    <p:sldId id="258" r:id="rId4"/>
    <p:sldId id="272" r:id="rId5"/>
    <p:sldId id="259" r:id="rId6"/>
    <p:sldId id="262" r:id="rId7"/>
    <p:sldId id="273" r:id="rId8"/>
    <p:sldId id="263" r:id="rId9"/>
    <p:sldId id="264" r:id="rId10"/>
    <p:sldId id="265" r:id="rId11"/>
    <p:sldId id="276" r:id="rId12"/>
    <p:sldId id="266" r:id="rId13"/>
    <p:sldId id="274" r:id="rId14"/>
    <p:sldId id="267" r:id="rId15"/>
    <p:sldId id="275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59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1" autoAdjust="0"/>
    <p:restoredTop sz="94674" autoAdjust="0"/>
  </p:normalViewPr>
  <p:slideViewPr>
    <p:cSldViewPr snapToGrid="0">
      <p:cViewPr varScale="1">
        <p:scale>
          <a:sx n="78" d="100"/>
          <a:sy n="78" d="100"/>
        </p:scale>
        <p:origin x="294" y="84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7" Type="http://schemas.openxmlformats.org/officeDocument/2006/relationships/slide" Target="slides/slide15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13.xml"/><Relationship Id="rId5" Type="http://schemas.openxmlformats.org/officeDocument/2006/relationships/slide" Target="slides/slide7.xml"/><Relationship Id="rId4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57499D-974B-46F1-BADA-094F38F4C881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22D14D8C-3F7B-4DDF-BD7F-C46FBD9D2B56}">
      <dgm:prSet/>
      <dgm:spPr/>
      <dgm:t>
        <a:bodyPr/>
        <a:lstStyle/>
        <a:p>
          <a:r>
            <a:rPr lang="fr-FR" dirty="0"/>
            <a:t>Introduction</a:t>
          </a:r>
        </a:p>
      </dgm:t>
    </dgm:pt>
    <dgm:pt modelId="{2C238FCF-0F9B-4C12-9D43-3DE62A946D59}" type="parTrans" cxnId="{1D1DDCED-711A-4788-9D06-65D474C28D74}">
      <dgm:prSet/>
      <dgm:spPr/>
      <dgm:t>
        <a:bodyPr/>
        <a:lstStyle/>
        <a:p>
          <a:endParaRPr lang="fr-FR"/>
        </a:p>
      </dgm:t>
    </dgm:pt>
    <dgm:pt modelId="{44D20E0D-8076-4C25-BAA0-104B6274F8E9}" type="sibTrans" cxnId="{1D1DDCED-711A-4788-9D06-65D474C28D74}">
      <dgm:prSet/>
      <dgm:spPr/>
      <dgm:t>
        <a:bodyPr/>
        <a:lstStyle/>
        <a:p>
          <a:endParaRPr lang="fr-FR"/>
        </a:p>
      </dgm:t>
    </dgm:pt>
    <dgm:pt modelId="{52839A64-9B3D-4209-8DB6-A1E9FFEEF6D8}">
      <dgm:prSet/>
      <dgm:spPr/>
      <dgm:t>
        <a:bodyPr/>
        <a:lstStyle/>
        <a:p>
          <a:r>
            <a:rPr lang="fr-FR" dirty="0"/>
            <a:t>I. Présentation</a:t>
          </a:r>
        </a:p>
      </dgm:t>
    </dgm:pt>
    <dgm:pt modelId="{CD61F628-042F-4BD5-B877-31DE434031CE}" type="parTrans" cxnId="{50F53966-4957-4834-81AE-84E9BE02A2B7}">
      <dgm:prSet/>
      <dgm:spPr/>
      <dgm:t>
        <a:bodyPr/>
        <a:lstStyle/>
        <a:p>
          <a:endParaRPr lang="fr-FR"/>
        </a:p>
      </dgm:t>
    </dgm:pt>
    <dgm:pt modelId="{A8E91F30-2EF1-4289-9BA9-B230F29913D7}" type="sibTrans" cxnId="{50F53966-4957-4834-81AE-84E9BE02A2B7}">
      <dgm:prSet/>
      <dgm:spPr/>
      <dgm:t>
        <a:bodyPr/>
        <a:lstStyle/>
        <a:p>
          <a:endParaRPr lang="fr-FR"/>
        </a:p>
      </dgm:t>
    </dgm:pt>
    <dgm:pt modelId="{7F18E614-9823-4B9C-BBE4-24DF38D58DB5}">
      <dgm:prSet/>
      <dgm:spPr/>
      <dgm:t>
        <a:bodyPr/>
        <a:lstStyle/>
        <a:p>
          <a:r>
            <a:rPr lang="fr-FR" dirty="0"/>
            <a:t>1. Présentation générale</a:t>
          </a:r>
        </a:p>
      </dgm:t>
    </dgm:pt>
    <dgm:pt modelId="{B2F2D647-5814-475A-9E15-2866F589A040}" type="parTrans" cxnId="{257DDCBB-918B-42E0-86C1-DD858736DB88}">
      <dgm:prSet/>
      <dgm:spPr/>
      <dgm:t>
        <a:bodyPr/>
        <a:lstStyle/>
        <a:p>
          <a:endParaRPr lang="fr-FR"/>
        </a:p>
      </dgm:t>
    </dgm:pt>
    <dgm:pt modelId="{748CCE84-E093-4130-A607-4E1A10BF4110}" type="sibTrans" cxnId="{257DDCBB-918B-42E0-86C1-DD858736DB88}">
      <dgm:prSet/>
      <dgm:spPr/>
      <dgm:t>
        <a:bodyPr/>
        <a:lstStyle/>
        <a:p>
          <a:endParaRPr lang="fr-FR"/>
        </a:p>
      </dgm:t>
    </dgm:pt>
    <dgm:pt modelId="{1FAD94E5-FD18-4DD4-910D-9CC4CD850183}">
      <dgm:prSet/>
      <dgm:spPr/>
      <dgm:t>
        <a:bodyPr/>
        <a:lstStyle/>
        <a:p>
          <a:r>
            <a:rPr lang="fr-FR" dirty="0"/>
            <a:t>II. Réalisation</a:t>
          </a:r>
        </a:p>
      </dgm:t>
    </dgm:pt>
    <dgm:pt modelId="{E765E2FA-2181-4DF9-A93D-50DA76BE2EA8}" type="parTrans" cxnId="{43E2932F-BD53-402B-B30F-83CAF7D4A7A9}">
      <dgm:prSet/>
      <dgm:spPr/>
      <dgm:t>
        <a:bodyPr/>
        <a:lstStyle/>
        <a:p>
          <a:endParaRPr lang="fr-FR"/>
        </a:p>
      </dgm:t>
    </dgm:pt>
    <dgm:pt modelId="{438149AB-AA65-477C-9FA1-C4833FBDE827}" type="sibTrans" cxnId="{43E2932F-BD53-402B-B30F-83CAF7D4A7A9}">
      <dgm:prSet/>
      <dgm:spPr/>
      <dgm:t>
        <a:bodyPr/>
        <a:lstStyle/>
        <a:p>
          <a:endParaRPr lang="fr-FR"/>
        </a:p>
      </dgm:t>
    </dgm:pt>
    <dgm:pt modelId="{4FAC55DC-2D22-473C-A656-62291653E143}">
      <dgm:prSet/>
      <dgm:spPr/>
      <dgm:t>
        <a:bodyPr/>
        <a:lstStyle/>
        <a:p>
          <a:r>
            <a:rPr lang="fr-FR" dirty="0"/>
            <a:t>1. Diagramme de classes</a:t>
          </a:r>
        </a:p>
      </dgm:t>
    </dgm:pt>
    <dgm:pt modelId="{E360AAC2-0BF2-4542-BD39-7C61C3A118AB}" type="parTrans" cxnId="{98BF6170-B370-4A95-884E-F69647B55F8C}">
      <dgm:prSet/>
      <dgm:spPr/>
      <dgm:t>
        <a:bodyPr/>
        <a:lstStyle/>
        <a:p>
          <a:endParaRPr lang="fr-FR"/>
        </a:p>
      </dgm:t>
    </dgm:pt>
    <dgm:pt modelId="{E0AA5C62-4275-4208-BAD5-99FFFCA9FFAE}" type="sibTrans" cxnId="{98BF6170-B370-4A95-884E-F69647B55F8C}">
      <dgm:prSet/>
      <dgm:spPr/>
      <dgm:t>
        <a:bodyPr/>
        <a:lstStyle/>
        <a:p>
          <a:endParaRPr lang="fr-FR"/>
        </a:p>
      </dgm:t>
    </dgm:pt>
    <dgm:pt modelId="{09471D5A-EDE7-4FCB-84F5-FADFDD734161}">
      <dgm:prSet/>
      <dgm:spPr/>
      <dgm:t>
        <a:bodyPr/>
        <a:lstStyle/>
        <a:p>
          <a:r>
            <a:rPr lang="fr-FR" dirty="0"/>
            <a:t>Problème majeur</a:t>
          </a:r>
        </a:p>
      </dgm:t>
    </dgm:pt>
    <dgm:pt modelId="{35B6A875-CEC1-467F-8759-FAD8742C4AE5}" type="parTrans" cxnId="{127D491B-CED3-4CF5-A9B1-8D24039F2F93}">
      <dgm:prSet/>
      <dgm:spPr/>
      <dgm:t>
        <a:bodyPr/>
        <a:lstStyle/>
        <a:p>
          <a:endParaRPr lang="fr-FR"/>
        </a:p>
      </dgm:t>
    </dgm:pt>
    <dgm:pt modelId="{79DAB544-D795-4D91-94E9-952B346D1D5B}" type="sibTrans" cxnId="{127D491B-CED3-4CF5-A9B1-8D24039F2F93}">
      <dgm:prSet/>
      <dgm:spPr/>
      <dgm:t>
        <a:bodyPr/>
        <a:lstStyle/>
        <a:p>
          <a:endParaRPr lang="fr-FR"/>
        </a:p>
      </dgm:t>
    </dgm:pt>
    <dgm:pt modelId="{CA0C16B5-19C3-4E3A-8CE1-9677334ABEBA}">
      <dgm:prSet/>
      <dgm:spPr/>
      <dgm:t>
        <a:bodyPr/>
        <a:lstStyle/>
        <a:p>
          <a:r>
            <a:rPr lang="fr-FR" dirty="0"/>
            <a:t>Améliorations envisageables</a:t>
          </a:r>
        </a:p>
      </dgm:t>
    </dgm:pt>
    <dgm:pt modelId="{50B17D94-41A8-4286-BA9E-B9816B6C4F70}" type="parTrans" cxnId="{215EF094-8905-4EA3-BC1A-6F91D55BA42F}">
      <dgm:prSet/>
      <dgm:spPr/>
      <dgm:t>
        <a:bodyPr/>
        <a:lstStyle/>
        <a:p>
          <a:endParaRPr lang="fr-FR"/>
        </a:p>
      </dgm:t>
    </dgm:pt>
    <dgm:pt modelId="{DDCF23DA-A86B-4229-9BA0-144827AD5ED3}" type="sibTrans" cxnId="{215EF094-8905-4EA3-BC1A-6F91D55BA42F}">
      <dgm:prSet/>
      <dgm:spPr/>
      <dgm:t>
        <a:bodyPr/>
        <a:lstStyle/>
        <a:p>
          <a:endParaRPr lang="fr-FR"/>
        </a:p>
      </dgm:t>
    </dgm:pt>
    <dgm:pt modelId="{30A497F3-06D0-4279-AEED-97903A0E6159}">
      <dgm:prSet/>
      <dgm:spPr/>
      <dgm:t>
        <a:bodyPr/>
        <a:lstStyle/>
        <a:p>
          <a:r>
            <a:rPr lang="fr-FR" dirty="0"/>
            <a:t>Conclusion</a:t>
          </a:r>
        </a:p>
      </dgm:t>
    </dgm:pt>
    <dgm:pt modelId="{D59DD87A-7D8A-474D-AA0C-C5F072E19D0C}" type="parTrans" cxnId="{37FC94B5-5044-4D82-9058-EC3C0C1774DD}">
      <dgm:prSet/>
      <dgm:spPr/>
      <dgm:t>
        <a:bodyPr/>
        <a:lstStyle/>
        <a:p>
          <a:endParaRPr lang="fr-FR"/>
        </a:p>
      </dgm:t>
    </dgm:pt>
    <dgm:pt modelId="{6AE65E26-EFE8-4D8E-B69D-CB0472EF8C13}" type="sibTrans" cxnId="{37FC94B5-5044-4D82-9058-EC3C0C1774DD}">
      <dgm:prSet/>
      <dgm:spPr/>
      <dgm:t>
        <a:bodyPr/>
        <a:lstStyle/>
        <a:p>
          <a:endParaRPr lang="fr-FR"/>
        </a:p>
      </dgm:t>
    </dgm:pt>
    <dgm:pt modelId="{9E354605-00D1-48EA-A1E0-FB39A42676EA}">
      <dgm:prSet/>
      <dgm:spPr/>
      <dgm:t>
        <a:bodyPr/>
        <a:lstStyle/>
        <a:p>
          <a:r>
            <a:rPr lang="fr-FR" dirty="0"/>
            <a:t>2. Déroulement</a:t>
          </a:r>
        </a:p>
      </dgm:t>
    </dgm:pt>
    <dgm:pt modelId="{D844616D-7A07-47C1-AEF5-06ADC00ADCCA}" type="parTrans" cxnId="{C4FEB8EB-8BDE-4050-BDC7-C82F448C3883}">
      <dgm:prSet/>
      <dgm:spPr/>
      <dgm:t>
        <a:bodyPr/>
        <a:lstStyle/>
        <a:p>
          <a:endParaRPr lang="fr-FR"/>
        </a:p>
      </dgm:t>
    </dgm:pt>
    <dgm:pt modelId="{D67AAF37-66F2-4F1C-B98D-E0C4BA26FF83}" type="sibTrans" cxnId="{C4FEB8EB-8BDE-4050-BDC7-C82F448C3883}">
      <dgm:prSet/>
      <dgm:spPr/>
      <dgm:t>
        <a:bodyPr/>
        <a:lstStyle/>
        <a:p>
          <a:endParaRPr lang="fr-FR"/>
        </a:p>
      </dgm:t>
    </dgm:pt>
    <dgm:pt modelId="{3CF722B3-47C0-466B-B7AA-DC275AA43186}">
      <dgm:prSet/>
      <dgm:spPr/>
      <dgm:t>
        <a:bodyPr/>
        <a:lstStyle/>
        <a:p>
          <a:r>
            <a:rPr lang="fr-FR" dirty="0"/>
            <a:t>2. Classe Jeu</a:t>
          </a:r>
        </a:p>
      </dgm:t>
    </dgm:pt>
    <dgm:pt modelId="{02EAA76B-1B2E-4535-B86C-4E5B977E12A7}" type="parTrans" cxnId="{68882FCF-800A-40C6-9AA7-DBBD289C767E}">
      <dgm:prSet/>
      <dgm:spPr/>
      <dgm:t>
        <a:bodyPr/>
        <a:lstStyle/>
        <a:p>
          <a:endParaRPr lang="fr-FR"/>
        </a:p>
      </dgm:t>
    </dgm:pt>
    <dgm:pt modelId="{B2DE8724-E1CD-477B-81D1-ABEACB9342D2}" type="sibTrans" cxnId="{68882FCF-800A-40C6-9AA7-DBBD289C767E}">
      <dgm:prSet/>
      <dgm:spPr/>
      <dgm:t>
        <a:bodyPr/>
        <a:lstStyle/>
        <a:p>
          <a:endParaRPr lang="fr-FR"/>
        </a:p>
      </dgm:t>
    </dgm:pt>
    <dgm:pt modelId="{B837B967-CB80-4CAA-AA6C-FBC163A6A02B}">
      <dgm:prSet/>
      <dgm:spPr/>
      <dgm:t>
        <a:bodyPr/>
        <a:lstStyle/>
        <a:p>
          <a:r>
            <a:rPr lang="fr-FR" dirty="0"/>
            <a:t>3. Classe Frame</a:t>
          </a:r>
        </a:p>
      </dgm:t>
    </dgm:pt>
    <dgm:pt modelId="{BD488510-BE77-4710-93DC-7BD9310D44A8}" type="parTrans" cxnId="{54332E2B-E4BD-4DFA-B3D5-C44D67FA4A0D}">
      <dgm:prSet/>
      <dgm:spPr/>
      <dgm:t>
        <a:bodyPr/>
        <a:lstStyle/>
        <a:p>
          <a:endParaRPr lang="fr-FR"/>
        </a:p>
      </dgm:t>
    </dgm:pt>
    <dgm:pt modelId="{6DCB8B68-D74E-4F3C-87CD-3F7CFD974133}" type="sibTrans" cxnId="{54332E2B-E4BD-4DFA-B3D5-C44D67FA4A0D}">
      <dgm:prSet/>
      <dgm:spPr/>
      <dgm:t>
        <a:bodyPr/>
        <a:lstStyle/>
        <a:p>
          <a:endParaRPr lang="fr-FR"/>
        </a:p>
      </dgm:t>
    </dgm:pt>
    <dgm:pt modelId="{EDF13E12-B337-4530-A645-344D18F150F1}">
      <dgm:prSet/>
      <dgm:spPr/>
      <dgm:t>
        <a:bodyPr/>
        <a:lstStyle/>
        <a:p>
          <a:r>
            <a:rPr lang="fr-FR" dirty="0"/>
            <a:t>4. Classe abstraite Bateau</a:t>
          </a:r>
        </a:p>
      </dgm:t>
    </dgm:pt>
    <dgm:pt modelId="{E5560DB9-FBC7-4D6C-9CC4-2FD1A5C19F49}" type="parTrans" cxnId="{90654B74-E8D3-42AA-86B8-377DA50D4AF2}">
      <dgm:prSet/>
      <dgm:spPr/>
      <dgm:t>
        <a:bodyPr/>
        <a:lstStyle/>
        <a:p>
          <a:endParaRPr lang="fr-FR"/>
        </a:p>
      </dgm:t>
    </dgm:pt>
    <dgm:pt modelId="{1344E5F5-611E-423D-9AED-8AD5A4A101CF}" type="sibTrans" cxnId="{90654B74-E8D3-42AA-86B8-377DA50D4AF2}">
      <dgm:prSet/>
      <dgm:spPr/>
      <dgm:t>
        <a:bodyPr/>
        <a:lstStyle/>
        <a:p>
          <a:endParaRPr lang="fr-FR"/>
        </a:p>
      </dgm:t>
    </dgm:pt>
    <dgm:pt modelId="{C3F2C60B-9AD6-4E25-B5D7-6E6DB7DC4C4F}" type="pres">
      <dgm:prSet presAssocID="{3657499D-974B-46F1-BADA-094F38F4C881}" presName="linear" presStyleCnt="0">
        <dgm:presLayoutVars>
          <dgm:animLvl val="lvl"/>
          <dgm:resizeHandles val="exact"/>
        </dgm:presLayoutVars>
      </dgm:prSet>
      <dgm:spPr/>
    </dgm:pt>
    <dgm:pt modelId="{FCDDA572-9E7A-4830-9C5A-C4BCC1E0BF82}" type="pres">
      <dgm:prSet presAssocID="{22D14D8C-3F7B-4DDF-BD7F-C46FBD9D2B56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D12B40EA-93F3-4BDD-8CFE-30286764F4E7}" type="pres">
      <dgm:prSet presAssocID="{44D20E0D-8076-4C25-BAA0-104B6274F8E9}" presName="spacer" presStyleCnt="0"/>
      <dgm:spPr/>
    </dgm:pt>
    <dgm:pt modelId="{92C4A9B8-75A3-4FEB-8EB2-2CEDD1E565EE}" type="pres">
      <dgm:prSet presAssocID="{52839A64-9B3D-4209-8DB6-A1E9FFEEF6D8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FD8B15CF-9CE0-4E9C-82BA-2D17E15BFD02}" type="pres">
      <dgm:prSet presAssocID="{52839A64-9B3D-4209-8DB6-A1E9FFEEF6D8}" presName="childText" presStyleLbl="revTx" presStyleIdx="0" presStyleCnt="2">
        <dgm:presLayoutVars>
          <dgm:bulletEnabled val="1"/>
        </dgm:presLayoutVars>
      </dgm:prSet>
      <dgm:spPr/>
    </dgm:pt>
    <dgm:pt modelId="{22E156B0-1CA1-4328-AFDA-1D24C2F677F2}" type="pres">
      <dgm:prSet presAssocID="{1FAD94E5-FD18-4DD4-910D-9CC4CD850183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65213521-562A-4446-853E-9BC6254DEA68}" type="pres">
      <dgm:prSet presAssocID="{1FAD94E5-FD18-4DD4-910D-9CC4CD850183}" presName="childText" presStyleLbl="revTx" presStyleIdx="1" presStyleCnt="2">
        <dgm:presLayoutVars>
          <dgm:bulletEnabled val="1"/>
        </dgm:presLayoutVars>
      </dgm:prSet>
      <dgm:spPr/>
    </dgm:pt>
    <dgm:pt modelId="{C9C31719-3C57-4B4F-BA09-722065A92A87}" type="pres">
      <dgm:prSet presAssocID="{09471D5A-EDE7-4FCB-84F5-FADFDD734161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CBA3250D-043E-4A39-9664-422DFE4A72CE}" type="pres">
      <dgm:prSet presAssocID="{79DAB544-D795-4D91-94E9-952B346D1D5B}" presName="spacer" presStyleCnt="0"/>
      <dgm:spPr/>
    </dgm:pt>
    <dgm:pt modelId="{7B282B17-392B-40E7-A33F-FD62EAA735B0}" type="pres">
      <dgm:prSet presAssocID="{CA0C16B5-19C3-4E3A-8CE1-9677334ABEBA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9747500F-2EE0-4856-BCF2-C165E32AB953}" type="pres">
      <dgm:prSet presAssocID="{DDCF23DA-A86B-4229-9BA0-144827AD5ED3}" presName="spacer" presStyleCnt="0"/>
      <dgm:spPr/>
    </dgm:pt>
    <dgm:pt modelId="{5B76DADA-C212-4CC6-81BB-DE1011B786C8}" type="pres">
      <dgm:prSet presAssocID="{30A497F3-06D0-4279-AEED-97903A0E6159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64E64017-A7EB-40DA-A662-2A36C9386FAD}" type="presOf" srcId="{09471D5A-EDE7-4FCB-84F5-FADFDD734161}" destId="{C9C31719-3C57-4B4F-BA09-722065A92A87}" srcOrd="0" destOrd="0" presId="urn:microsoft.com/office/officeart/2005/8/layout/vList2"/>
    <dgm:cxn modelId="{127D491B-CED3-4CF5-A9B1-8D24039F2F93}" srcId="{3657499D-974B-46F1-BADA-094F38F4C881}" destId="{09471D5A-EDE7-4FCB-84F5-FADFDD734161}" srcOrd="3" destOrd="0" parTransId="{35B6A875-CEC1-467F-8759-FAD8742C4AE5}" sibTransId="{79DAB544-D795-4D91-94E9-952B346D1D5B}"/>
    <dgm:cxn modelId="{54332E2B-E4BD-4DFA-B3D5-C44D67FA4A0D}" srcId="{1FAD94E5-FD18-4DD4-910D-9CC4CD850183}" destId="{B837B967-CB80-4CAA-AA6C-FBC163A6A02B}" srcOrd="2" destOrd="0" parTransId="{BD488510-BE77-4710-93DC-7BD9310D44A8}" sibTransId="{6DCB8B68-D74E-4F3C-87CD-3F7CFD974133}"/>
    <dgm:cxn modelId="{43E2932F-BD53-402B-B30F-83CAF7D4A7A9}" srcId="{3657499D-974B-46F1-BADA-094F38F4C881}" destId="{1FAD94E5-FD18-4DD4-910D-9CC4CD850183}" srcOrd="2" destOrd="0" parTransId="{E765E2FA-2181-4DF9-A93D-50DA76BE2EA8}" sibTransId="{438149AB-AA65-477C-9FA1-C4833FBDE827}"/>
    <dgm:cxn modelId="{F85D7C5E-AB8A-4D8A-90CC-266D0EFF86E7}" type="presOf" srcId="{7F18E614-9823-4B9C-BBE4-24DF38D58DB5}" destId="{FD8B15CF-9CE0-4E9C-82BA-2D17E15BFD02}" srcOrd="0" destOrd="0" presId="urn:microsoft.com/office/officeart/2005/8/layout/vList2"/>
    <dgm:cxn modelId="{8C66CA60-3289-4751-99C2-DE964132254C}" type="presOf" srcId="{30A497F3-06D0-4279-AEED-97903A0E6159}" destId="{5B76DADA-C212-4CC6-81BB-DE1011B786C8}" srcOrd="0" destOrd="0" presId="urn:microsoft.com/office/officeart/2005/8/layout/vList2"/>
    <dgm:cxn modelId="{50F53966-4957-4834-81AE-84E9BE02A2B7}" srcId="{3657499D-974B-46F1-BADA-094F38F4C881}" destId="{52839A64-9B3D-4209-8DB6-A1E9FFEEF6D8}" srcOrd="1" destOrd="0" parTransId="{CD61F628-042F-4BD5-B877-31DE434031CE}" sibTransId="{A8E91F30-2EF1-4289-9BA9-B230F29913D7}"/>
    <dgm:cxn modelId="{FF000F4A-4544-4E42-A7A6-9D44092A6D86}" type="presOf" srcId="{52839A64-9B3D-4209-8DB6-A1E9FFEEF6D8}" destId="{92C4A9B8-75A3-4FEB-8EB2-2CEDD1E565EE}" srcOrd="0" destOrd="0" presId="urn:microsoft.com/office/officeart/2005/8/layout/vList2"/>
    <dgm:cxn modelId="{FF38B36C-43FD-4964-BBDA-064B17A7A15E}" type="presOf" srcId="{3657499D-974B-46F1-BADA-094F38F4C881}" destId="{C3F2C60B-9AD6-4E25-B5D7-6E6DB7DC4C4F}" srcOrd="0" destOrd="0" presId="urn:microsoft.com/office/officeart/2005/8/layout/vList2"/>
    <dgm:cxn modelId="{98BF6170-B370-4A95-884E-F69647B55F8C}" srcId="{1FAD94E5-FD18-4DD4-910D-9CC4CD850183}" destId="{4FAC55DC-2D22-473C-A656-62291653E143}" srcOrd="0" destOrd="0" parTransId="{E360AAC2-0BF2-4542-BD39-7C61C3A118AB}" sibTransId="{E0AA5C62-4275-4208-BAD5-99FFFCA9FFAE}"/>
    <dgm:cxn modelId="{3EFC2971-37A6-4A4B-98FE-FF214A6E175D}" type="presOf" srcId="{22D14D8C-3F7B-4DDF-BD7F-C46FBD9D2B56}" destId="{FCDDA572-9E7A-4830-9C5A-C4BCC1E0BF82}" srcOrd="0" destOrd="0" presId="urn:microsoft.com/office/officeart/2005/8/layout/vList2"/>
    <dgm:cxn modelId="{34EBFC72-907F-4B12-A9A2-BD32B3328E11}" type="presOf" srcId="{EDF13E12-B337-4530-A645-344D18F150F1}" destId="{65213521-562A-4446-853E-9BC6254DEA68}" srcOrd="0" destOrd="3" presId="urn:microsoft.com/office/officeart/2005/8/layout/vList2"/>
    <dgm:cxn modelId="{90654B74-E8D3-42AA-86B8-377DA50D4AF2}" srcId="{1FAD94E5-FD18-4DD4-910D-9CC4CD850183}" destId="{EDF13E12-B337-4530-A645-344D18F150F1}" srcOrd="3" destOrd="0" parTransId="{E5560DB9-FBC7-4D6C-9CC4-2FD1A5C19F49}" sibTransId="{1344E5F5-611E-423D-9AED-8AD5A4A101CF}"/>
    <dgm:cxn modelId="{9C45BC76-157F-481E-A61C-0640373CEA4D}" type="presOf" srcId="{CA0C16B5-19C3-4E3A-8CE1-9677334ABEBA}" destId="{7B282B17-392B-40E7-A33F-FD62EAA735B0}" srcOrd="0" destOrd="0" presId="urn:microsoft.com/office/officeart/2005/8/layout/vList2"/>
    <dgm:cxn modelId="{215EF094-8905-4EA3-BC1A-6F91D55BA42F}" srcId="{3657499D-974B-46F1-BADA-094F38F4C881}" destId="{CA0C16B5-19C3-4E3A-8CE1-9677334ABEBA}" srcOrd="4" destOrd="0" parTransId="{50B17D94-41A8-4286-BA9E-B9816B6C4F70}" sibTransId="{DDCF23DA-A86B-4229-9BA0-144827AD5ED3}"/>
    <dgm:cxn modelId="{ED13E7AF-648E-415A-81C1-53AB4A9867A7}" type="presOf" srcId="{4FAC55DC-2D22-473C-A656-62291653E143}" destId="{65213521-562A-4446-853E-9BC6254DEA68}" srcOrd="0" destOrd="0" presId="urn:microsoft.com/office/officeart/2005/8/layout/vList2"/>
    <dgm:cxn modelId="{37FC94B5-5044-4D82-9058-EC3C0C1774DD}" srcId="{3657499D-974B-46F1-BADA-094F38F4C881}" destId="{30A497F3-06D0-4279-AEED-97903A0E6159}" srcOrd="5" destOrd="0" parTransId="{D59DD87A-7D8A-474D-AA0C-C5F072E19D0C}" sibTransId="{6AE65E26-EFE8-4D8E-B69D-CB0472EF8C13}"/>
    <dgm:cxn modelId="{257DDCBB-918B-42E0-86C1-DD858736DB88}" srcId="{52839A64-9B3D-4209-8DB6-A1E9FFEEF6D8}" destId="{7F18E614-9823-4B9C-BBE4-24DF38D58DB5}" srcOrd="0" destOrd="0" parTransId="{B2F2D647-5814-475A-9E15-2866F589A040}" sibTransId="{748CCE84-E093-4130-A607-4E1A10BF4110}"/>
    <dgm:cxn modelId="{897A15BC-DF49-46B7-9052-E7CF10460070}" type="presOf" srcId="{9E354605-00D1-48EA-A1E0-FB39A42676EA}" destId="{FD8B15CF-9CE0-4E9C-82BA-2D17E15BFD02}" srcOrd="0" destOrd="1" presId="urn:microsoft.com/office/officeart/2005/8/layout/vList2"/>
    <dgm:cxn modelId="{15CD4FC5-B03A-49BE-9D38-55C474DCB55A}" type="presOf" srcId="{1FAD94E5-FD18-4DD4-910D-9CC4CD850183}" destId="{22E156B0-1CA1-4328-AFDA-1D24C2F677F2}" srcOrd="0" destOrd="0" presId="urn:microsoft.com/office/officeart/2005/8/layout/vList2"/>
    <dgm:cxn modelId="{2BF546CA-F3CC-48A1-A97A-02EAB945F456}" type="presOf" srcId="{3CF722B3-47C0-466B-B7AA-DC275AA43186}" destId="{65213521-562A-4446-853E-9BC6254DEA68}" srcOrd="0" destOrd="1" presId="urn:microsoft.com/office/officeart/2005/8/layout/vList2"/>
    <dgm:cxn modelId="{68882FCF-800A-40C6-9AA7-DBBD289C767E}" srcId="{1FAD94E5-FD18-4DD4-910D-9CC4CD850183}" destId="{3CF722B3-47C0-466B-B7AA-DC275AA43186}" srcOrd="1" destOrd="0" parTransId="{02EAA76B-1B2E-4535-B86C-4E5B977E12A7}" sibTransId="{B2DE8724-E1CD-477B-81D1-ABEACB9342D2}"/>
    <dgm:cxn modelId="{A0D135E1-36D4-4C19-A7E3-8AE71B0E592D}" type="presOf" srcId="{B837B967-CB80-4CAA-AA6C-FBC163A6A02B}" destId="{65213521-562A-4446-853E-9BC6254DEA68}" srcOrd="0" destOrd="2" presId="urn:microsoft.com/office/officeart/2005/8/layout/vList2"/>
    <dgm:cxn modelId="{C4FEB8EB-8BDE-4050-BDC7-C82F448C3883}" srcId="{52839A64-9B3D-4209-8DB6-A1E9FFEEF6D8}" destId="{9E354605-00D1-48EA-A1E0-FB39A42676EA}" srcOrd="1" destOrd="0" parTransId="{D844616D-7A07-47C1-AEF5-06ADC00ADCCA}" sibTransId="{D67AAF37-66F2-4F1C-B98D-E0C4BA26FF83}"/>
    <dgm:cxn modelId="{1D1DDCED-711A-4788-9D06-65D474C28D74}" srcId="{3657499D-974B-46F1-BADA-094F38F4C881}" destId="{22D14D8C-3F7B-4DDF-BD7F-C46FBD9D2B56}" srcOrd="0" destOrd="0" parTransId="{2C238FCF-0F9B-4C12-9D43-3DE62A946D59}" sibTransId="{44D20E0D-8076-4C25-BAA0-104B6274F8E9}"/>
    <dgm:cxn modelId="{A619D662-DA64-4755-9497-5CE827A19A40}" type="presParOf" srcId="{C3F2C60B-9AD6-4E25-B5D7-6E6DB7DC4C4F}" destId="{FCDDA572-9E7A-4830-9C5A-C4BCC1E0BF82}" srcOrd="0" destOrd="0" presId="urn:microsoft.com/office/officeart/2005/8/layout/vList2"/>
    <dgm:cxn modelId="{57DF49D6-A228-4485-9201-29FB78299279}" type="presParOf" srcId="{C3F2C60B-9AD6-4E25-B5D7-6E6DB7DC4C4F}" destId="{D12B40EA-93F3-4BDD-8CFE-30286764F4E7}" srcOrd="1" destOrd="0" presId="urn:microsoft.com/office/officeart/2005/8/layout/vList2"/>
    <dgm:cxn modelId="{64B701BE-68F9-4C13-9ADD-79CD6C401765}" type="presParOf" srcId="{C3F2C60B-9AD6-4E25-B5D7-6E6DB7DC4C4F}" destId="{92C4A9B8-75A3-4FEB-8EB2-2CEDD1E565EE}" srcOrd="2" destOrd="0" presId="urn:microsoft.com/office/officeart/2005/8/layout/vList2"/>
    <dgm:cxn modelId="{A22C3B85-1F8F-489C-B8A1-B890415446C6}" type="presParOf" srcId="{C3F2C60B-9AD6-4E25-B5D7-6E6DB7DC4C4F}" destId="{FD8B15CF-9CE0-4E9C-82BA-2D17E15BFD02}" srcOrd="3" destOrd="0" presId="urn:microsoft.com/office/officeart/2005/8/layout/vList2"/>
    <dgm:cxn modelId="{95B5DE37-B70C-4CAD-819D-95342C3FE34A}" type="presParOf" srcId="{C3F2C60B-9AD6-4E25-B5D7-6E6DB7DC4C4F}" destId="{22E156B0-1CA1-4328-AFDA-1D24C2F677F2}" srcOrd="4" destOrd="0" presId="urn:microsoft.com/office/officeart/2005/8/layout/vList2"/>
    <dgm:cxn modelId="{70EC96C2-A40A-4F0F-A0FE-9411425DB7E6}" type="presParOf" srcId="{C3F2C60B-9AD6-4E25-B5D7-6E6DB7DC4C4F}" destId="{65213521-562A-4446-853E-9BC6254DEA68}" srcOrd="5" destOrd="0" presId="urn:microsoft.com/office/officeart/2005/8/layout/vList2"/>
    <dgm:cxn modelId="{A13FBFE0-8C7B-4070-B917-D5E8D891B0B5}" type="presParOf" srcId="{C3F2C60B-9AD6-4E25-B5D7-6E6DB7DC4C4F}" destId="{C9C31719-3C57-4B4F-BA09-722065A92A87}" srcOrd="6" destOrd="0" presId="urn:microsoft.com/office/officeart/2005/8/layout/vList2"/>
    <dgm:cxn modelId="{516EBE6E-AA82-4744-8264-A6BB5E24B9F3}" type="presParOf" srcId="{C3F2C60B-9AD6-4E25-B5D7-6E6DB7DC4C4F}" destId="{CBA3250D-043E-4A39-9664-422DFE4A72CE}" srcOrd="7" destOrd="0" presId="urn:microsoft.com/office/officeart/2005/8/layout/vList2"/>
    <dgm:cxn modelId="{363697D8-1061-40AA-AE2E-9F232A0E7941}" type="presParOf" srcId="{C3F2C60B-9AD6-4E25-B5D7-6E6DB7DC4C4F}" destId="{7B282B17-392B-40E7-A33F-FD62EAA735B0}" srcOrd="8" destOrd="0" presId="urn:microsoft.com/office/officeart/2005/8/layout/vList2"/>
    <dgm:cxn modelId="{7F7C824C-602A-4F7A-936F-15557FE9730E}" type="presParOf" srcId="{C3F2C60B-9AD6-4E25-B5D7-6E6DB7DC4C4F}" destId="{9747500F-2EE0-4856-BCF2-C165E32AB953}" srcOrd="9" destOrd="0" presId="urn:microsoft.com/office/officeart/2005/8/layout/vList2"/>
    <dgm:cxn modelId="{F1B0F9C6-4A6B-406F-90D8-DCEAB5DBE29D}" type="presParOf" srcId="{C3F2C60B-9AD6-4E25-B5D7-6E6DB7DC4C4F}" destId="{5B76DADA-C212-4CC6-81BB-DE1011B786C8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57499D-974B-46F1-BADA-094F38F4C881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22D14D8C-3F7B-4DDF-BD7F-C46FBD9D2B56}">
      <dgm:prSet/>
      <dgm:spPr/>
      <dgm:t>
        <a:bodyPr/>
        <a:lstStyle/>
        <a:p>
          <a:r>
            <a:rPr lang="fr-FR" dirty="0"/>
            <a:t>Introduction</a:t>
          </a:r>
        </a:p>
      </dgm:t>
    </dgm:pt>
    <dgm:pt modelId="{2C238FCF-0F9B-4C12-9D43-3DE62A946D59}" type="parTrans" cxnId="{1D1DDCED-711A-4788-9D06-65D474C28D74}">
      <dgm:prSet/>
      <dgm:spPr/>
      <dgm:t>
        <a:bodyPr/>
        <a:lstStyle/>
        <a:p>
          <a:endParaRPr lang="fr-FR"/>
        </a:p>
      </dgm:t>
    </dgm:pt>
    <dgm:pt modelId="{44D20E0D-8076-4C25-BAA0-104B6274F8E9}" type="sibTrans" cxnId="{1D1DDCED-711A-4788-9D06-65D474C28D74}">
      <dgm:prSet/>
      <dgm:spPr/>
      <dgm:t>
        <a:bodyPr/>
        <a:lstStyle/>
        <a:p>
          <a:endParaRPr lang="fr-FR"/>
        </a:p>
      </dgm:t>
    </dgm:pt>
    <dgm:pt modelId="{52839A64-9B3D-4209-8DB6-A1E9FFEEF6D8}">
      <dgm:prSet/>
      <dgm:spPr>
        <a:solidFill>
          <a:schemeClr val="accent1"/>
        </a:solidFill>
      </dgm:spPr>
      <dgm:t>
        <a:bodyPr/>
        <a:lstStyle/>
        <a:p>
          <a:r>
            <a:rPr lang="fr-FR" dirty="0"/>
            <a:t>I. Présentation</a:t>
          </a:r>
        </a:p>
      </dgm:t>
    </dgm:pt>
    <dgm:pt modelId="{CD61F628-042F-4BD5-B877-31DE434031CE}" type="parTrans" cxnId="{50F53966-4957-4834-81AE-84E9BE02A2B7}">
      <dgm:prSet/>
      <dgm:spPr/>
      <dgm:t>
        <a:bodyPr/>
        <a:lstStyle/>
        <a:p>
          <a:endParaRPr lang="fr-FR"/>
        </a:p>
      </dgm:t>
    </dgm:pt>
    <dgm:pt modelId="{A8E91F30-2EF1-4289-9BA9-B230F29913D7}" type="sibTrans" cxnId="{50F53966-4957-4834-81AE-84E9BE02A2B7}">
      <dgm:prSet/>
      <dgm:spPr/>
      <dgm:t>
        <a:bodyPr/>
        <a:lstStyle/>
        <a:p>
          <a:endParaRPr lang="fr-FR"/>
        </a:p>
      </dgm:t>
    </dgm:pt>
    <dgm:pt modelId="{7F18E614-9823-4B9C-BBE4-24DF38D58DB5}">
      <dgm:prSet/>
      <dgm:spPr/>
      <dgm:t>
        <a:bodyPr/>
        <a:lstStyle/>
        <a:p>
          <a:r>
            <a:rPr lang="fr-FR" dirty="0"/>
            <a:t>1. Présentation générale</a:t>
          </a:r>
        </a:p>
      </dgm:t>
    </dgm:pt>
    <dgm:pt modelId="{B2F2D647-5814-475A-9E15-2866F589A040}" type="parTrans" cxnId="{257DDCBB-918B-42E0-86C1-DD858736DB88}">
      <dgm:prSet/>
      <dgm:spPr/>
      <dgm:t>
        <a:bodyPr/>
        <a:lstStyle/>
        <a:p>
          <a:endParaRPr lang="fr-FR"/>
        </a:p>
      </dgm:t>
    </dgm:pt>
    <dgm:pt modelId="{748CCE84-E093-4130-A607-4E1A10BF4110}" type="sibTrans" cxnId="{257DDCBB-918B-42E0-86C1-DD858736DB88}">
      <dgm:prSet/>
      <dgm:spPr/>
      <dgm:t>
        <a:bodyPr/>
        <a:lstStyle/>
        <a:p>
          <a:endParaRPr lang="fr-FR"/>
        </a:p>
      </dgm:t>
    </dgm:pt>
    <dgm:pt modelId="{1FAD94E5-FD18-4DD4-910D-9CC4CD850183}">
      <dgm:prSet/>
      <dgm:spPr/>
      <dgm:t>
        <a:bodyPr/>
        <a:lstStyle/>
        <a:p>
          <a:r>
            <a:rPr lang="fr-FR" dirty="0"/>
            <a:t>II. Réalisation</a:t>
          </a:r>
        </a:p>
      </dgm:t>
    </dgm:pt>
    <dgm:pt modelId="{E765E2FA-2181-4DF9-A93D-50DA76BE2EA8}" type="parTrans" cxnId="{43E2932F-BD53-402B-B30F-83CAF7D4A7A9}">
      <dgm:prSet/>
      <dgm:spPr/>
      <dgm:t>
        <a:bodyPr/>
        <a:lstStyle/>
        <a:p>
          <a:endParaRPr lang="fr-FR"/>
        </a:p>
      </dgm:t>
    </dgm:pt>
    <dgm:pt modelId="{438149AB-AA65-477C-9FA1-C4833FBDE827}" type="sibTrans" cxnId="{43E2932F-BD53-402B-B30F-83CAF7D4A7A9}">
      <dgm:prSet/>
      <dgm:spPr/>
      <dgm:t>
        <a:bodyPr/>
        <a:lstStyle/>
        <a:p>
          <a:endParaRPr lang="fr-FR"/>
        </a:p>
      </dgm:t>
    </dgm:pt>
    <dgm:pt modelId="{4FAC55DC-2D22-473C-A656-62291653E143}">
      <dgm:prSet/>
      <dgm:spPr/>
      <dgm:t>
        <a:bodyPr/>
        <a:lstStyle/>
        <a:p>
          <a:r>
            <a:rPr lang="fr-FR" dirty="0"/>
            <a:t>1. Diagramme de classes</a:t>
          </a:r>
        </a:p>
      </dgm:t>
    </dgm:pt>
    <dgm:pt modelId="{E360AAC2-0BF2-4542-BD39-7C61C3A118AB}" type="parTrans" cxnId="{98BF6170-B370-4A95-884E-F69647B55F8C}">
      <dgm:prSet/>
      <dgm:spPr/>
      <dgm:t>
        <a:bodyPr/>
        <a:lstStyle/>
        <a:p>
          <a:endParaRPr lang="fr-FR"/>
        </a:p>
      </dgm:t>
    </dgm:pt>
    <dgm:pt modelId="{E0AA5C62-4275-4208-BAD5-99FFFCA9FFAE}" type="sibTrans" cxnId="{98BF6170-B370-4A95-884E-F69647B55F8C}">
      <dgm:prSet/>
      <dgm:spPr/>
      <dgm:t>
        <a:bodyPr/>
        <a:lstStyle/>
        <a:p>
          <a:endParaRPr lang="fr-FR"/>
        </a:p>
      </dgm:t>
    </dgm:pt>
    <dgm:pt modelId="{09471D5A-EDE7-4FCB-84F5-FADFDD734161}">
      <dgm:prSet/>
      <dgm:spPr/>
      <dgm:t>
        <a:bodyPr/>
        <a:lstStyle/>
        <a:p>
          <a:r>
            <a:rPr lang="fr-FR" dirty="0"/>
            <a:t>Problème majeur</a:t>
          </a:r>
        </a:p>
      </dgm:t>
    </dgm:pt>
    <dgm:pt modelId="{35B6A875-CEC1-467F-8759-FAD8742C4AE5}" type="parTrans" cxnId="{127D491B-CED3-4CF5-A9B1-8D24039F2F93}">
      <dgm:prSet/>
      <dgm:spPr/>
      <dgm:t>
        <a:bodyPr/>
        <a:lstStyle/>
        <a:p>
          <a:endParaRPr lang="fr-FR"/>
        </a:p>
      </dgm:t>
    </dgm:pt>
    <dgm:pt modelId="{79DAB544-D795-4D91-94E9-952B346D1D5B}" type="sibTrans" cxnId="{127D491B-CED3-4CF5-A9B1-8D24039F2F93}">
      <dgm:prSet/>
      <dgm:spPr/>
      <dgm:t>
        <a:bodyPr/>
        <a:lstStyle/>
        <a:p>
          <a:endParaRPr lang="fr-FR"/>
        </a:p>
      </dgm:t>
    </dgm:pt>
    <dgm:pt modelId="{CA0C16B5-19C3-4E3A-8CE1-9677334ABEBA}">
      <dgm:prSet/>
      <dgm:spPr/>
      <dgm:t>
        <a:bodyPr/>
        <a:lstStyle/>
        <a:p>
          <a:r>
            <a:rPr lang="fr-FR"/>
            <a:t>Améliorations envisageables</a:t>
          </a:r>
          <a:endParaRPr lang="fr-FR" dirty="0"/>
        </a:p>
      </dgm:t>
    </dgm:pt>
    <dgm:pt modelId="{50B17D94-41A8-4286-BA9E-B9816B6C4F70}" type="parTrans" cxnId="{215EF094-8905-4EA3-BC1A-6F91D55BA42F}">
      <dgm:prSet/>
      <dgm:spPr/>
      <dgm:t>
        <a:bodyPr/>
        <a:lstStyle/>
        <a:p>
          <a:endParaRPr lang="fr-FR"/>
        </a:p>
      </dgm:t>
    </dgm:pt>
    <dgm:pt modelId="{DDCF23DA-A86B-4229-9BA0-144827AD5ED3}" type="sibTrans" cxnId="{215EF094-8905-4EA3-BC1A-6F91D55BA42F}">
      <dgm:prSet/>
      <dgm:spPr/>
      <dgm:t>
        <a:bodyPr/>
        <a:lstStyle/>
        <a:p>
          <a:endParaRPr lang="fr-FR"/>
        </a:p>
      </dgm:t>
    </dgm:pt>
    <dgm:pt modelId="{30A497F3-06D0-4279-AEED-97903A0E6159}">
      <dgm:prSet/>
      <dgm:spPr/>
      <dgm:t>
        <a:bodyPr/>
        <a:lstStyle/>
        <a:p>
          <a:r>
            <a:rPr lang="fr-FR" dirty="0"/>
            <a:t>Conclusion</a:t>
          </a:r>
        </a:p>
      </dgm:t>
    </dgm:pt>
    <dgm:pt modelId="{D59DD87A-7D8A-474D-AA0C-C5F072E19D0C}" type="parTrans" cxnId="{37FC94B5-5044-4D82-9058-EC3C0C1774DD}">
      <dgm:prSet/>
      <dgm:spPr/>
      <dgm:t>
        <a:bodyPr/>
        <a:lstStyle/>
        <a:p>
          <a:endParaRPr lang="fr-FR"/>
        </a:p>
      </dgm:t>
    </dgm:pt>
    <dgm:pt modelId="{6AE65E26-EFE8-4D8E-B69D-CB0472EF8C13}" type="sibTrans" cxnId="{37FC94B5-5044-4D82-9058-EC3C0C1774DD}">
      <dgm:prSet/>
      <dgm:spPr/>
      <dgm:t>
        <a:bodyPr/>
        <a:lstStyle/>
        <a:p>
          <a:endParaRPr lang="fr-FR"/>
        </a:p>
      </dgm:t>
    </dgm:pt>
    <dgm:pt modelId="{F3E633ED-F0ED-4F63-B768-65163B12DA5C}">
      <dgm:prSet/>
      <dgm:spPr/>
      <dgm:t>
        <a:bodyPr/>
        <a:lstStyle/>
        <a:p>
          <a:r>
            <a:rPr lang="fr-FR" dirty="0"/>
            <a:t>2. Déroulement</a:t>
          </a:r>
        </a:p>
      </dgm:t>
    </dgm:pt>
    <dgm:pt modelId="{0E3C4AFE-A8F3-4842-B237-C54859765BCC}" type="parTrans" cxnId="{2FBA395D-DF30-45B5-8875-EFA1F1381D04}">
      <dgm:prSet/>
      <dgm:spPr/>
      <dgm:t>
        <a:bodyPr/>
        <a:lstStyle/>
        <a:p>
          <a:endParaRPr lang="fr-FR"/>
        </a:p>
      </dgm:t>
    </dgm:pt>
    <dgm:pt modelId="{1F8E22D5-DD58-477C-B276-F9A7D5D8CEE9}" type="sibTrans" cxnId="{2FBA395D-DF30-45B5-8875-EFA1F1381D04}">
      <dgm:prSet/>
      <dgm:spPr/>
      <dgm:t>
        <a:bodyPr/>
        <a:lstStyle/>
        <a:p>
          <a:endParaRPr lang="fr-FR"/>
        </a:p>
      </dgm:t>
    </dgm:pt>
    <dgm:pt modelId="{682B9EF8-31EA-41A6-8CCB-F4F93B98B6FB}">
      <dgm:prSet/>
      <dgm:spPr/>
      <dgm:t>
        <a:bodyPr/>
        <a:lstStyle/>
        <a:p>
          <a:r>
            <a:rPr lang="fr-FR" dirty="0"/>
            <a:t>2. Classe Jeu</a:t>
          </a:r>
        </a:p>
      </dgm:t>
    </dgm:pt>
    <dgm:pt modelId="{6EB8057B-7BCE-4331-B16F-EBFDB99841DE}" type="parTrans" cxnId="{22AC8D08-A486-4AC3-A8BE-66F5129DC27B}">
      <dgm:prSet/>
      <dgm:spPr/>
      <dgm:t>
        <a:bodyPr/>
        <a:lstStyle/>
        <a:p>
          <a:endParaRPr lang="fr-FR"/>
        </a:p>
      </dgm:t>
    </dgm:pt>
    <dgm:pt modelId="{55344DBF-E056-46CA-94D7-6FD5E30B89C0}" type="sibTrans" cxnId="{22AC8D08-A486-4AC3-A8BE-66F5129DC27B}">
      <dgm:prSet/>
      <dgm:spPr/>
      <dgm:t>
        <a:bodyPr/>
        <a:lstStyle/>
        <a:p>
          <a:endParaRPr lang="fr-FR"/>
        </a:p>
      </dgm:t>
    </dgm:pt>
    <dgm:pt modelId="{92A9C7BD-EE66-42B6-B955-70C92E577E11}">
      <dgm:prSet/>
      <dgm:spPr/>
      <dgm:t>
        <a:bodyPr/>
        <a:lstStyle/>
        <a:p>
          <a:r>
            <a:rPr lang="fr-FR" dirty="0"/>
            <a:t>3. Classe Frame</a:t>
          </a:r>
        </a:p>
      </dgm:t>
    </dgm:pt>
    <dgm:pt modelId="{A11013A0-8D84-425C-B5A2-D335AED05266}" type="parTrans" cxnId="{0766B388-3E7E-491C-BAB8-A5E0AFA8AEBA}">
      <dgm:prSet/>
      <dgm:spPr/>
      <dgm:t>
        <a:bodyPr/>
        <a:lstStyle/>
        <a:p>
          <a:endParaRPr lang="fr-FR"/>
        </a:p>
      </dgm:t>
    </dgm:pt>
    <dgm:pt modelId="{2F8B4C42-9E26-462F-BA3D-8326A18694E8}" type="sibTrans" cxnId="{0766B388-3E7E-491C-BAB8-A5E0AFA8AEBA}">
      <dgm:prSet/>
      <dgm:spPr/>
      <dgm:t>
        <a:bodyPr/>
        <a:lstStyle/>
        <a:p>
          <a:endParaRPr lang="fr-FR"/>
        </a:p>
      </dgm:t>
    </dgm:pt>
    <dgm:pt modelId="{465994DE-8C7F-480F-BCF7-EC859C955DAF}">
      <dgm:prSet/>
      <dgm:spPr/>
      <dgm:t>
        <a:bodyPr/>
        <a:lstStyle/>
        <a:p>
          <a:r>
            <a:rPr lang="fr-FR" dirty="0"/>
            <a:t>4. Classe abstraite Bateau</a:t>
          </a:r>
        </a:p>
      </dgm:t>
    </dgm:pt>
    <dgm:pt modelId="{67E27C8D-23C4-46BF-8057-E045E578E0B9}" type="parTrans" cxnId="{12F645E9-7657-423A-B338-D4E8A5452345}">
      <dgm:prSet/>
      <dgm:spPr/>
      <dgm:t>
        <a:bodyPr/>
        <a:lstStyle/>
        <a:p>
          <a:endParaRPr lang="fr-FR"/>
        </a:p>
      </dgm:t>
    </dgm:pt>
    <dgm:pt modelId="{AFD571D2-A29D-4F5B-A036-A1E0FE4B26DB}" type="sibTrans" cxnId="{12F645E9-7657-423A-B338-D4E8A5452345}">
      <dgm:prSet/>
      <dgm:spPr/>
      <dgm:t>
        <a:bodyPr/>
        <a:lstStyle/>
        <a:p>
          <a:endParaRPr lang="fr-FR"/>
        </a:p>
      </dgm:t>
    </dgm:pt>
    <dgm:pt modelId="{C3F2C60B-9AD6-4E25-B5D7-6E6DB7DC4C4F}" type="pres">
      <dgm:prSet presAssocID="{3657499D-974B-46F1-BADA-094F38F4C881}" presName="linear" presStyleCnt="0">
        <dgm:presLayoutVars>
          <dgm:animLvl val="lvl"/>
          <dgm:resizeHandles val="exact"/>
        </dgm:presLayoutVars>
      </dgm:prSet>
      <dgm:spPr/>
    </dgm:pt>
    <dgm:pt modelId="{FCDDA572-9E7A-4830-9C5A-C4BCC1E0BF82}" type="pres">
      <dgm:prSet presAssocID="{22D14D8C-3F7B-4DDF-BD7F-C46FBD9D2B56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D12B40EA-93F3-4BDD-8CFE-30286764F4E7}" type="pres">
      <dgm:prSet presAssocID="{44D20E0D-8076-4C25-BAA0-104B6274F8E9}" presName="spacer" presStyleCnt="0"/>
      <dgm:spPr/>
    </dgm:pt>
    <dgm:pt modelId="{92C4A9B8-75A3-4FEB-8EB2-2CEDD1E565EE}" type="pres">
      <dgm:prSet presAssocID="{52839A64-9B3D-4209-8DB6-A1E9FFEEF6D8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FD8B15CF-9CE0-4E9C-82BA-2D17E15BFD02}" type="pres">
      <dgm:prSet presAssocID="{52839A64-9B3D-4209-8DB6-A1E9FFEEF6D8}" presName="childText" presStyleLbl="revTx" presStyleIdx="0" presStyleCnt="2">
        <dgm:presLayoutVars>
          <dgm:bulletEnabled val="1"/>
        </dgm:presLayoutVars>
      </dgm:prSet>
      <dgm:spPr/>
    </dgm:pt>
    <dgm:pt modelId="{22E156B0-1CA1-4328-AFDA-1D24C2F677F2}" type="pres">
      <dgm:prSet presAssocID="{1FAD94E5-FD18-4DD4-910D-9CC4CD850183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65213521-562A-4446-853E-9BC6254DEA68}" type="pres">
      <dgm:prSet presAssocID="{1FAD94E5-FD18-4DD4-910D-9CC4CD850183}" presName="childText" presStyleLbl="revTx" presStyleIdx="1" presStyleCnt="2">
        <dgm:presLayoutVars>
          <dgm:bulletEnabled val="1"/>
        </dgm:presLayoutVars>
      </dgm:prSet>
      <dgm:spPr/>
    </dgm:pt>
    <dgm:pt modelId="{C9C31719-3C57-4B4F-BA09-722065A92A87}" type="pres">
      <dgm:prSet presAssocID="{09471D5A-EDE7-4FCB-84F5-FADFDD734161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CBA3250D-043E-4A39-9664-422DFE4A72CE}" type="pres">
      <dgm:prSet presAssocID="{79DAB544-D795-4D91-94E9-952B346D1D5B}" presName="spacer" presStyleCnt="0"/>
      <dgm:spPr/>
    </dgm:pt>
    <dgm:pt modelId="{7B282B17-392B-40E7-A33F-FD62EAA735B0}" type="pres">
      <dgm:prSet presAssocID="{CA0C16B5-19C3-4E3A-8CE1-9677334ABEBA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9747500F-2EE0-4856-BCF2-C165E32AB953}" type="pres">
      <dgm:prSet presAssocID="{DDCF23DA-A86B-4229-9BA0-144827AD5ED3}" presName="spacer" presStyleCnt="0"/>
      <dgm:spPr/>
    </dgm:pt>
    <dgm:pt modelId="{5B76DADA-C212-4CC6-81BB-DE1011B786C8}" type="pres">
      <dgm:prSet presAssocID="{30A497F3-06D0-4279-AEED-97903A0E6159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22AC8D08-A486-4AC3-A8BE-66F5129DC27B}" srcId="{1FAD94E5-FD18-4DD4-910D-9CC4CD850183}" destId="{682B9EF8-31EA-41A6-8CCB-F4F93B98B6FB}" srcOrd="1" destOrd="0" parTransId="{6EB8057B-7BCE-4331-B16F-EBFDB99841DE}" sibTransId="{55344DBF-E056-46CA-94D7-6FD5E30B89C0}"/>
    <dgm:cxn modelId="{64E64017-A7EB-40DA-A662-2A36C9386FAD}" type="presOf" srcId="{09471D5A-EDE7-4FCB-84F5-FADFDD734161}" destId="{C9C31719-3C57-4B4F-BA09-722065A92A87}" srcOrd="0" destOrd="0" presId="urn:microsoft.com/office/officeart/2005/8/layout/vList2"/>
    <dgm:cxn modelId="{127D491B-CED3-4CF5-A9B1-8D24039F2F93}" srcId="{3657499D-974B-46F1-BADA-094F38F4C881}" destId="{09471D5A-EDE7-4FCB-84F5-FADFDD734161}" srcOrd="3" destOrd="0" parTransId="{35B6A875-CEC1-467F-8759-FAD8742C4AE5}" sibTransId="{79DAB544-D795-4D91-94E9-952B346D1D5B}"/>
    <dgm:cxn modelId="{43E2932F-BD53-402B-B30F-83CAF7D4A7A9}" srcId="{3657499D-974B-46F1-BADA-094F38F4C881}" destId="{1FAD94E5-FD18-4DD4-910D-9CC4CD850183}" srcOrd="2" destOrd="0" parTransId="{E765E2FA-2181-4DF9-A93D-50DA76BE2EA8}" sibTransId="{438149AB-AA65-477C-9FA1-C4833FBDE827}"/>
    <dgm:cxn modelId="{2FBA395D-DF30-45B5-8875-EFA1F1381D04}" srcId="{52839A64-9B3D-4209-8DB6-A1E9FFEEF6D8}" destId="{F3E633ED-F0ED-4F63-B768-65163B12DA5C}" srcOrd="1" destOrd="0" parTransId="{0E3C4AFE-A8F3-4842-B237-C54859765BCC}" sibTransId="{1F8E22D5-DD58-477C-B276-F9A7D5D8CEE9}"/>
    <dgm:cxn modelId="{F85D7C5E-AB8A-4D8A-90CC-266D0EFF86E7}" type="presOf" srcId="{7F18E614-9823-4B9C-BBE4-24DF38D58DB5}" destId="{FD8B15CF-9CE0-4E9C-82BA-2D17E15BFD02}" srcOrd="0" destOrd="0" presId="urn:microsoft.com/office/officeart/2005/8/layout/vList2"/>
    <dgm:cxn modelId="{8C66CA60-3289-4751-99C2-DE964132254C}" type="presOf" srcId="{30A497F3-06D0-4279-AEED-97903A0E6159}" destId="{5B76DADA-C212-4CC6-81BB-DE1011B786C8}" srcOrd="0" destOrd="0" presId="urn:microsoft.com/office/officeart/2005/8/layout/vList2"/>
    <dgm:cxn modelId="{50F53966-4957-4834-81AE-84E9BE02A2B7}" srcId="{3657499D-974B-46F1-BADA-094F38F4C881}" destId="{52839A64-9B3D-4209-8DB6-A1E9FFEEF6D8}" srcOrd="1" destOrd="0" parTransId="{CD61F628-042F-4BD5-B877-31DE434031CE}" sibTransId="{A8E91F30-2EF1-4289-9BA9-B230F29913D7}"/>
    <dgm:cxn modelId="{FF000F4A-4544-4E42-A7A6-9D44092A6D86}" type="presOf" srcId="{52839A64-9B3D-4209-8DB6-A1E9FFEEF6D8}" destId="{92C4A9B8-75A3-4FEB-8EB2-2CEDD1E565EE}" srcOrd="0" destOrd="0" presId="urn:microsoft.com/office/officeart/2005/8/layout/vList2"/>
    <dgm:cxn modelId="{FF38B36C-43FD-4964-BBDA-064B17A7A15E}" type="presOf" srcId="{3657499D-974B-46F1-BADA-094F38F4C881}" destId="{C3F2C60B-9AD6-4E25-B5D7-6E6DB7DC4C4F}" srcOrd="0" destOrd="0" presId="urn:microsoft.com/office/officeart/2005/8/layout/vList2"/>
    <dgm:cxn modelId="{98BF6170-B370-4A95-884E-F69647B55F8C}" srcId="{1FAD94E5-FD18-4DD4-910D-9CC4CD850183}" destId="{4FAC55DC-2D22-473C-A656-62291653E143}" srcOrd="0" destOrd="0" parTransId="{E360AAC2-0BF2-4542-BD39-7C61C3A118AB}" sibTransId="{E0AA5C62-4275-4208-BAD5-99FFFCA9FFAE}"/>
    <dgm:cxn modelId="{3EFC2971-37A6-4A4B-98FE-FF214A6E175D}" type="presOf" srcId="{22D14D8C-3F7B-4DDF-BD7F-C46FBD9D2B56}" destId="{FCDDA572-9E7A-4830-9C5A-C4BCC1E0BF82}" srcOrd="0" destOrd="0" presId="urn:microsoft.com/office/officeart/2005/8/layout/vList2"/>
    <dgm:cxn modelId="{9C45BC76-157F-481E-A61C-0640373CEA4D}" type="presOf" srcId="{CA0C16B5-19C3-4E3A-8CE1-9677334ABEBA}" destId="{7B282B17-392B-40E7-A33F-FD62EAA735B0}" srcOrd="0" destOrd="0" presId="urn:microsoft.com/office/officeart/2005/8/layout/vList2"/>
    <dgm:cxn modelId="{BB25677F-80E4-47CC-A6D7-AEDBFA5D7568}" type="presOf" srcId="{465994DE-8C7F-480F-BCF7-EC859C955DAF}" destId="{65213521-562A-4446-853E-9BC6254DEA68}" srcOrd="0" destOrd="3" presId="urn:microsoft.com/office/officeart/2005/8/layout/vList2"/>
    <dgm:cxn modelId="{0766B388-3E7E-491C-BAB8-A5E0AFA8AEBA}" srcId="{1FAD94E5-FD18-4DD4-910D-9CC4CD850183}" destId="{92A9C7BD-EE66-42B6-B955-70C92E577E11}" srcOrd="2" destOrd="0" parTransId="{A11013A0-8D84-425C-B5A2-D335AED05266}" sibTransId="{2F8B4C42-9E26-462F-BA3D-8326A18694E8}"/>
    <dgm:cxn modelId="{BA4FF98B-3912-4B44-9736-99F067A31021}" type="presOf" srcId="{92A9C7BD-EE66-42B6-B955-70C92E577E11}" destId="{65213521-562A-4446-853E-9BC6254DEA68}" srcOrd="0" destOrd="2" presId="urn:microsoft.com/office/officeart/2005/8/layout/vList2"/>
    <dgm:cxn modelId="{215EF094-8905-4EA3-BC1A-6F91D55BA42F}" srcId="{3657499D-974B-46F1-BADA-094F38F4C881}" destId="{CA0C16B5-19C3-4E3A-8CE1-9677334ABEBA}" srcOrd="4" destOrd="0" parTransId="{50B17D94-41A8-4286-BA9E-B9816B6C4F70}" sibTransId="{DDCF23DA-A86B-4229-9BA0-144827AD5ED3}"/>
    <dgm:cxn modelId="{8B5B63AA-0F29-4D63-B7BF-C2ADBF48131B}" type="presOf" srcId="{682B9EF8-31EA-41A6-8CCB-F4F93B98B6FB}" destId="{65213521-562A-4446-853E-9BC6254DEA68}" srcOrd="0" destOrd="1" presId="urn:microsoft.com/office/officeart/2005/8/layout/vList2"/>
    <dgm:cxn modelId="{ED13E7AF-648E-415A-81C1-53AB4A9867A7}" type="presOf" srcId="{4FAC55DC-2D22-473C-A656-62291653E143}" destId="{65213521-562A-4446-853E-9BC6254DEA68}" srcOrd="0" destOrd="0" presId="urn:microsoft.com/office/officeart/2005/8/layout/vList2"/>
    <dgm:cxn modelId="{37FC94B5-5044-4D82-9058-EC3C0C1774DD}" srcId="{3657499D-974B-46F1-BADA-094F38F4C881}" destId="{30A497F3-06D0-4279-AEED-97903A0E6159}" srcOrd="5" destOrd="0" parTransId="{D59DD87A-7D8A-474D-AA0C-C5F072E19D0C}" sibTransId="{6AE65E26-EFE8-4D8E-B69D-CB0472EF8C13}"/>
    <dgm:cxn modelId="{257DDCBB-918B-42E0-86C1-DD858736DB88}" srcId="{52839A64-9B3D-4209-8DB6-A1E9FFEEF6D8}" destId="{7F18E614-9823-4B9C-BBE4-24DF38D58DB5}" srcOrd="0" destOrd="0" parTransId="{B2F2D647-5814-475A-9E15-2866F589A040}" sibTransId="{748CCE84-E093-4130-A607-4E1A10BF4110}"/>
    <dgm:cxn modelId="{15CD4FC5-B03A-49BE-9D38-55C474DCB55A}" type="presOf" srcId="{1FAD94E5-FD18-4DD4-910D-9CC4CD850183}" destId="{22E156B0-1CA1-4328-AFDA-1D24C2F677F2}" srcOrd="0" destOrd="0" presId="urn:microsoft.com/office/officeart/2005/8/layout/vList2"/>
    <dgm:cxn modelId="{5AA530CE-21B0-444C-B195-2CF345685E69}" type="presOf" srcId="{F3E633ED-F0ED-4F63-B768-65163B12DA5C}" destId="{FD8B15CF-9CE0-4E9C-82BA-2D17E15BFD02}" srcOrd="0" destOrd="1" presId="urn:microsoft.com/office/officeart/2005/8/layout/vList2"/>
    <dgm:cxn modelId="{12F645E9-7657-423A-B338-D4E8A5452345}" srcId="{1FAD94E5-FD18-4DD4-910D-9CC4CD850183}" destId="{465994DE-8C7F-480F-BCF7-EC859C955DAF}" srcOrd="3" destOrd="0" parTransId="{67E27C8D-23C4-46BF-8057-E045E578E0B9}" sibTransId="{AFD571D2-A29D-4F5B-A036-A1E0FE4B26DB}"/>
    <dgm:cxn modelId="{1D1DDCED-711A-4788-9D06-65D474C28D74}" srcId="{3657499D-974B-46F1-BADA-094F38F4C881}" destId="{22D14D8C-3F7B-4DDF-BD7F-C46FBD9D2B56}" srcOrd="0" destOrd="0" parTransId="{2C238FCF-0F9B-4C12-9D43-3DE62A946D59}" sibTransId="{44D20E0D-8076-4C25-BAA0-104B6274F8E9}"/>
    <dgm:cxn modelId="{A619D662-DA64-4755-9497-5CE827A19A40}" type="presParOf" srcId="{C3F2C60B-9AD6-4E25-B5D7-6E6DB7DC4C4F}" destId="{FCDDA572-9E7A-4830-9C5A-C4BCC1E0BF82}" srcOrd="0" destOrd="0" presId="urn:microsoft.com/office/officeart/2005/8/layout/vList2"/>
    <dgm:cxn modelId="{57DF49D6-A228-4485-9201-29FB78299279}" type="presParOf" srcId="{C3F2C60B-9AD6-4E25-B5D7-6E6DB7DC4C4F}" destId="{D12B40EA-93F3-4BDD-8CFE-30286764F4E7}" srcOrd="1" destOrd="0" presId="urn:microsoft.com/office/officeart/2005/8/layout/vList2"/>
    <dgm:cxn modelId="{64B701BE-68F9-4C13-9ADD-79CD6C401765}" type="presParOf" srcId="{C3F2C60B-9AD6-4E25-B5D7-6E6DB7DC4C4F}" destId="{92C4A9B8-75A3-4FEB-8EB2-2CEDD1E565EE}" srcOrd="2" destOrd="0" presId="urn:microsoft.com/office/officeart/2005/8/layout/vList2"/>
    <dgm:cxn modelId="{A22C3B85-1F8F-489C-B8A1-B890415446C6}" type="presParOf" srcId="{C3F2C60B-9AD6-4E25-B5D7-6E6DB7DC4C4F}" destId="{FD8B15CF-9CE0-4E9C-82BA-2D17E15BFD02}" srcOrd="3" destOrd="0" presId="urn:microsoft.com/office/officeart/2005/8/layout/vList2"/>
    <dgm:cxn modelId="{95B5DE37-B70C-4CAD-819D-95342C3FE34A}" type="presParOf" srcId="{C3F2C60B-9AD6-4E25-B5D7-6E6DB7DC4C4F}" destId="{22E156B0-1CA1-4328-AFDA-1D24C2F677F2}" srcOrd="4" destOrd="0" presId="urn:microsoft.com/office/officeart/2005/8/layout/vList2"/>
    <dgm:cxn modelId="{70EC96C2-A40A-4F0F-A0FE-9411425DB7E6}" type="presParOf" srcId="{C3F2C60B-9AD6-4E25-B5D7-6E6DB7DC4C4F}" destId="{65213521-562A-4446-853E-9BC6254DEA68}" srcOrd="5" destOrd="0" presId="urn:microsoft.com/office/officeart/2005/8/layout/vList2"/>
    <dgm:cxn modelId="{A13FBFE0-8C7B-4070-B917-D5E8D891B0B5}" type="presParOf" srcId="{C3F2C60B-9AD6-4E25-B5D7-6E6DB7DC4C4F}" destId="{C9C31719-3C57-4B4F-BA09-722065A92A87}" srcOrd="6" destOrd="0" presId="urn:microsoft.com/office/officeart/2005/8/layout/vList2"/>
    <dgm:cxn modelId="{516EBE6E-AA82-4744-8264-A6BB5E24B9F3}" type="presParOf" srcId="{C3F2C60B-9AD6-4E25-B5D7-6E6DB7DC4C4F}" destId="{CBA3250D-043E-4A39-9664-422DFE4A72CE}" srcOrd="7" destOrd="0" presId="urn:microsoft.com/office/officeart/2005/8/layout/vList2"/>
    <dgm:cxn modelId="{363697D8-1061-40AA-AE2E-9F232A0E7941}" type="presParOf" srcId="{C3F2C60B-9AD6-4E25-B5D7-6E6DB7DC4C4F}" destId="{7B282B17-392B-40E7-A33F-FD62EAA735B0}" srcOrd="8" destOrd="0" presId="urn:microsoft.com/office/officeart/2005/8/layout/vList2"/>
    <dgm:cxn modelId="{7F7C824C-602A-4F7A-936F-15557FE9730E}" type="presParOf" srcId="{C3F2C60B-9AD6-4E25-B5D7-6E6DB7DC4C4F}" destId="{9747500F-2EE0-4856-BCF2-C165E32AB953}" srcOrd="9" destOrd="0" presId="urn:microsoft.com/office/officeart/2005/8/layout/vList2"/>
    <dgm:cxn modelId="{F1B0F9C6-4A6B-406F-90D8-DCEAB5DBE29D}" type="presParOf" srcId="{C3F2C60B-9AD6-4E25-B5D7-6E6DB7DC4C4F}" destId="{5B76DADA-C212-4CC6-81BB-DE1011B786C8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657499D-974B-46F1-BADA-094F38F4C881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22D14D8C-3F7B-4DDF-BD7F-C46FBD9D2B56}">
      <dgm:prSet/>
      <dgm:spPr/>
      <dgm:t>
        <a:bodyPr/>
        <a:lstStyle/>
        <a:p>
          <a:r>
            <a:rPr lang="fr-FR" dirty="0"/>
            <a:t>Introduction</a:t>
          </a:r>
        </a:p>
      </dgm:t>
    </dgm:pt>
    <dgm:pt modelId="{2C238FCF-0F9B-4C12-9D43-3DE62A946D59}" type="parTrans" cxnId="{1D1DDCED-711A-4788-9D06-65D474C28D74}">
      <dgm:prSet/>
      <dgm:spPr/>
      <dgm:t>
        <a:bodyPr/>
        <a:lstStyle/>
        <a:p>
          <a:endParaRPr lang="fr-FR"/>
        </a:p>
      </dgm:t>
    </dgm:pt>
    <dgm:pt modelId="{44D20E0D-8076-4C25-BAA0-104B6274F8E9}" type="sibTrans" cxnId="{1D1DDCED-711A-4788-9D06-65D474C28D74}">
      <dgm:prSet/>
      <dgm:spPr/>
      <dgm:t>
        <a:bodyPr/>
        <a:lstStyle/>
        <a:p>
          <a:endParaRPr lang="fr-FR"/>
        </a:p>
      </dgm:t>
    </dgm:pt>
    <dgm:pt modelId="{52839A64-9B3D-4209-8DB6-A1E9FFEEF6D8}">
      <dgm:prSet/>
      <dgm:spPr/>
      <dgm:t>
        <a:bodyPr/>
        <a:lstStyle/>
        <a:p>
          <a:r>
            <a:rPr lang="fr-FR" dirty="0"/>
            <a:t>I. Présentation</a:t>
          </a:r>
        </a:p>
      </dgm:t>
    </dgm:pt>
    <dgm:pt modelId="{CD61F628-042F-4BD5-B877-31DE434031CE}" type="parTrans" cxnId="{50F53966-4957-4834-81AE-84E9BE02A2B7}">
      <dgm:prSet/>
      <dgm:spPr/>
      <dgm:t>
        <a:bodyPr/>
        <a:lstStyle/>
        <a:p>
          <a:endParaRPr lang="fr-FR"/>
        </a:p>
      </dgm:t>
    </dgm:pt>
    <dgm:pt modelId="{A8E91F30-2EF1-4289-9BA9-B230F29913D7}" type="sibTrans" cxnId="{50F53966-4957-4834-81AE-84E9BE02A2B7}">
      <dgm:prSet/>
      <dgm:spPr/>
      <dgm:t>
        <a:bodyPr/>
        <a:lstStyle/>
        <a:p>
          <a:endParaRPr lang="fr-FR"/>
        </a:p>
      </dgm:t>
    </dgm:pt>
    <dgm:pt modelId="{7F18E614-9823-4B9C-BBE4-24DF38D58DB5}">
      <dgm:prSet/>
      <dgm:spPr/>
      <dgm:t>
        <a:bodyPr/>
        <a:lstStyle/>
        <a:p>
          <a:r>
            <a:rPr lang="fr-FR" dirty="0"/>
            <a:t>1. Présentation générale</a:t>
          </a:r>
        </a:p>
      </dgm:t>
    </dgm:pt>
    <dgm:pt modelId="{B2F2D647-5814-475A-9E15-2866F589A040}" type="parTrans" cxnId="{257DDCBB-918B-42E0-86C1-DD858736DB88}">
      <dgm:prSet/>
      <dgm:spPr/>
      <dgm:t>
        <a:bodyPr/>
        <a:lstStyle/>
        <a:p>
          <a:endParaRPr lang="fr-FR"/>
        </a:p>
      </dgm:t>
    </dgm:pt>
    <dgm:pt modelId="{748CCE84-E093-4130-A607-4E1A10BF4110}" type="sibTrans" cxnId="{257DDCBB-918B-42E0-86C1-DD858736DB88}">
      <dgm:prSet/>
      <dgm:spPr/>
      <dgm:t>
        <a:bodyPr/>
        <a:lstStyle/>
        <a:p>
          <a:endParaRPr lang="fr-FR"/>
        </a:p>
      </dgm:t>
    </dgm:pt>
    <dgm:pt modelId="{1FAD94E5-FD18-4DD4-910D-9CC4CD850183}">
      <dgm:prSet/>
      <dgm:spPr>
        <a:solidFill>
          <a:schemeClr val="accent1"/>
        </a:solidFill>
      </dgm:spPr>
      <dgm:t>
        <a:bodyPr/>
        <a:lstStyle/>
        <a:p>
          <a:r>
            <a:rPr lang="fr-FR" dirty="0"/>
            <a:t>II. Réalisation</a:t>
          </a:r>
        </a:p>
      </dgm:t>
    </dgm:pt>
    <dgm:pt modelId="{E765E2FA-2181-4DF9-A93D-50DA76BE2EA8}" type="parTrans" cxnId="{43E2932F-BD53-402B-B30F-83CAF7D4A7A9}">
      <dgm:prSet/>
      <dgm:spPr/>
      <dgm:t>
        <a:bodyPr/>
        <a:lstStyle/>
        <a:p>
          <a:endParaRPr lang="fr-FR"/>
        </a:p>
      </dgm:t>
    </dgm:pt>
    <dgm:pt modelId="{438149AB-AA65-477C-9FA1-C4833FBDE827}" type="sibTrans" cxnId="{43E2932F-BD53-402B-B30F-83CAF7D4A7A9}">
      <dgm:prSet/>
      <dgm:spPr/>
      <dgm:t>
        <a:bodyPr/>
        <a:lstStyle/>
        <a:p>
          <a:endParaRPr lang="fr-FR"/>
        </a:p>
      </dgm:t>
    </dgm:pt>
    <dgm:pt modelId="{4FAC55DC-2D22-473C-A656-62291653E143}">
      <dgm:prSet/>
      <dgm:spPr/>
      <dgm:t>
        <a:bodyPr/>
        <a:lstStyle/>
        <a:p>
          <a:r>
            <a:rPr lang="fr-FR" dirty="0"/>
            <a:t>1. Diagramme de classes</a:t>
          </a:r>
        </a:p>
      </dgm:t>
    </dgm:pt>
    <dgm:pt modelId="{E360AAC2-0BF2-4542-BD39-7C61C3A118AB}" type="parTrans" cxnId="{98BF6170-B370-4A95-884E-F69647B55F8C}">
      <dgm:prSet/>
      <dgm:spPr/>
      <dgm:t>
        <a:bodyPr/>
        <a:lstStyle/>
        <a:p>
          <a:endParaRPr lang="fr-FR"/>
        </a:p>
      </dgm:t>
    </dgm:pt>
    <dgm:pt modelId="{E0AA5C62-4275-4208-BAD5-99FFFCA9FFAE}" type="sibTrans" cxnId="{98BF6170-B370-4A95-884E-F69647B55F8C}">
      <dgm:prSet/>
      <dgm:spPr/>
      <dgm:t>
        <a:bodyPr/>
        <a:lstStyle/>
        <a:p>
          <a:endParaRPr lang="fr-FR"/>
        </a:p>
      </dgm:t>
    </dgm:pt>
    <dgm:pt modelId="{09471D5A-EDE7-4FCB-84F5-FADFDD734161}">
      <dgm:prSet/>
      <dgm:spPr/>
      <dgm:t>
        <a:bodyPr/>
        <a:lstStyle/>
        <a:p>
          <a:r>
            <a:rPr lang="fr-FR" dirty="0"/>
            <a:t>Problème majeur</a:t>
          </a:r>
        </a:p>
      </dgm:t>
    </dgm:pt>
    <dgm:pt modelId="{35B6A875-CEC1-467F-8759-FAD8742C4AE5}" type="parTrans" cxnId="{127D491B-CED3-4CF5-A9B1-8D24039F2F93}">
      <dgm:prSet/>
      <dgm:spPr/>
      <dgm:t>
        <a:bodyPr/>
        <a:lstStyle/>
        <a:p>
          <a:endParaRPr lang="fr-FR"/>
        </a:p>
      </dgm:t>
    </dgm:pt>
    <dgm:pt modelId="{79DAB544-D795-4D91-94E9-952B346D1D5B}" type="sibTrans" cxnId="{127D491B-CED3-4CF5-A9B1-8D24039F2F93}">
      <dgm:prSet/>
      <dgm:spPr/>
      <dgm:t>
        <a:bodyPr/>
        <a:lstStyle/>
        <a:p>
          <a:endParaRPr lang="fr-FR"/>
        </a:p>
      </dgm:t>
    </dgm:pt>
    <dgm:pt modelId="{CA0C16B5-19C3-4E3A-8CE1-9677334ABEBA}">
      <dgm:prSet/>
      <dgm:spPr/>
      <dgm:t>
        <a:bodyPr/>
        <a:lstStyle/>
        <a:p>
          <a:r>
            <a:rPr lang="fr-FR" dirty="0"/>
            <a:t>Améliorations envisageables</a:t>
          </a:r>
        </a:p>
      </dgm:t>
    </dgm:pt>
    <dgm:pt modelId="{50B17D94-41A8-4286-BA9E-B9816B6C4F70}" type="parTrans" cxnId="{215EF094-8905-4EA3-BC1A-6F91D55BA42F}">
      <dgm:prSet/>
      <dgm:spPr/>
      <dgm:t>
        <a:bodyPr/>
        <a:lstStyle/>
        <a:p>
          <a:endParaRPr lang="fr-FR"/>
        </a:p>
      </dgm:t>
    </dgm:pt>
    <dgm:pt modelId="{DDCF23DA-A86B-4229-9BA0-144827AD5ED3}" type="sibTrans" cxnId="{215EF094-8905-4EA3-BC1A-6F91D55BA42F}">
      <dgm:prSet/>
      <dgm:spPr/>
      <dgm:t>
        <a:bodyPr/>
        <a:lstStyle/>
        <a:p>
          <a:endParaRPr lang="fr-FR"/>
        </a:p>
      </dgm:t>
    </dgm:pt>
    <dgm:pt modelId="{30A497F3-06D0-4279-AEED-97903A0E6159}">
      <dgm:prSet/>
      <dgm:spPr/>
      <dgm:t>
        <a:bodyPr/>
        <a:lstStyle/>
        <a:p>
          <a:r>
            <a:rPr lang="fr-FR" dirty="0"/>
            <a:t>Conclusion</a:t>
          </a:r>
        </a:p>
      </dgm:t>
    </dgm:pt>
    <dgm:pt modelId="{D59DD87A-7D8A-474D-AA0C-C5F072E19D0C}" type="parTrans" cxnId="{37FC94B5-5044-4D82-9058-EC3C0C1774DD}">
      <dgm:prSet/>
      <dgm:spPr/>
      <dgm:t>
        <a:bodyPr/>
        <a:lstStyle/>
        <a:p>
          <a:endParaRPr lang="fr-FR"/>
        </a:p>
      </dgm:t>
    </dgm:pt>
    <dgm:pt modelId="{6AE65E26-EFE8-4D8E-B69D-CB0472EF8C13}" type="sibTrans" cxnId="{37FC94B5-5044-4D82-9058-EC3C0C1774DD}">
      <dgm:prSet/>
      <dgm:spPr/>
      <dgm:t>
        <a:bodyPr/>
        <a:lstStyle/>
        <a:p>
          <a:endParaRPr lang="fr-FR"/>
        </a:p>
      </dgm:t>
    </dgm:pt>
    <dgm:pt modelId="{6647DB6D-51EA-44D0-849D-D4B3D13048D1}">
      <dgm:prSet/>
      <dgm:spPr/>
      <dgm:t>
        <a:bodyPr/>
        <a:lstStyle/>
        <a:p>
          <a:r>
            <a:rPr lang="fr-FR" dirty="0"/>
            <a:t>4. Classe abstraite Bateau</a:t>
          </a:r>
        </a:p>
      </dgm:t>
    </dgm:pt>
    <dgm:pt modelId="{F8FE52EB-5D8E-4DE7-B460-FD884DFC74FB}" type="parTrans" cxnId="{5445AF16-308A-43A7-A9B8-476F5E9F9536}">
      <dgm:prSet/>
      <dgm:spPr/>
      <dgm:t>
        <a:bodyPr/>
        <a:lstStyle/>
        <a:p>
          <a:endParaRPr lang="fr-FR"/>
        </a:p>
      </dgm:t>
    </dgm:pt>
    <dgm:pt modelId="{EBD285FF-DAB0-47E1-A93E-8B1E886C28E8}" type="sibTrans" cxnId="{5445AF16-308A-43A7-A9B8-476F5E9F9536}">
      <dgm:prSet/>
      <dgm:spPr/>
      <dgm:t>
        <a:bodyPr/>
        <a:lstStyle/>
        <a:p>
          <a:endParaRPr lang="fr-FR"/>
        </a:p>
      </dgm:t>
    </dgm:pt>
    <dgm:pt modelId="{84CB07E1-A3B9-48C7-B16B-0027CA3D4316}">
      <dgm:prSet/>
      <dgm:spPr/>
      <dgm:t>
        <a:bodyPr/>
        <a:lstStyle/>
        <a:p>
          <a:r>
            <a:rPr lang="fr-FR" dirty="0"/>
            <a:t>3. Classe Frame</a:t>
          </a:r>
        </a:p>
      </dgm:t>
    </dgm:pt>
    <dgm:pt modelId="{8D09B7DA-3111-498D-AF7A-7A09616C2F2D}" type="parTrans" cxnId="{E0632605-F49C-4439-B763-C093D1185750}">
      <dgm:prSet/>
      <dgm:spPr/>
      <dgm:t>
        <a:bodyPr/>
        <a:lstStyle/>
        <a:p>
          <a:endParaRPr lang="fr-FR"/>
        </a:p>
      </dgm:t>
    </dgm:pt>
    <dgm:pt modelId="{E57E0B30-FF32-442F-B39F-722EE2E770EA}" type="sibTrans" cxnId="{E0632605-F49C-4439-B763-C093D1185750}">
      <dgm:prSet/>
      <dgm:spPr/>
      <dgm:t>
        <a:bodyPr/>
        <a:lstStyle/>
        <a:p>
          <a:endParaRPr lang="fr-FR"/>
        </a:p>
      </dgm:t>
    </dgm:pt>
    <dgm:pt modelId="{2FBC0B1D-8E7A-479D-A391-A3CF779D9C31}">
      <dgm:prSet/>
      <dgm:spPr/>
      <dgm:t>
        <a:bodyPr/>
        <a:lstStyle/>
        <a:p>
          <a:r>
            <a:rPr lang="fr-FR" dirty="0"/>
            <a:t>2. Classe Jeu</a:t>
          </a:r>
        </a:p>
      </dgm:t>
    </dgm:pt>
    <dgm:pt modelId="{D41FA306-632D-45C9-924A-E3980B87340B}" type="parTrans" cxnId="{ABF3EF9C-FB96-4FF3-9427-CD87E485A4EE}">
      <dgm:prSet/>
      <dgm:spPr/>
      <dgm:t>
        <a:bodyPr/>
        <a:lstStyle/>
        <a:p>
          <a:endParaRPr lang="fr-FR"/>
        </a:p>
      </dgm:t>
    </dgm:pt>
    <dgm:pt modelId="{D437ECC1-BAE0-40FA-9285-E5A090D899AA}" type="sibTrans" cxnId="{ABF3EF9C-FB96-4FF3-9427-CD87E485A4EE}">
      <dgm:prSet/>
      <dgm:spPr/>
      <dgm:t>
        <a:bodyPr/>
        <a:lstStyle/>
        <a:p>
          <a:endParaRPr lang="fr-FR"/>
        </a:p>
      </dgm:t>
    </dgm:pt>
    <dgm:pt modelId="{46D54A12-8C68-4AF0-B5CA-C6D5DB26E6AC}">
      <dgm:prSet/>
      <dgm:spPr/>
      <dgm:t>
        <a:bodyPr/>
        <a:lstStyle/>
        <a:p>
          <a:r>
            <a:rPr lang="fr-FR" dirty="0"/>
            <a:t>2. Déroulement</a:t>
          </a:r>
        </a:p>
      </dgm:t>
    </dgm:pt>
    <dgm:pt modelId="{5193F853-CF06-4101-B041-7C6A4FB3BCBA}" type="parTrans" cxnId="{06131336-9E2A-4C65-86B9-414F2680ED64}">
      <dgm:prSet/>
      <dgm:spPr/>
      <dgm:t>
        <a:bodyPr/>
        <a:lstStyle/>
        <a:p>
          <a:endParaRPr lang="fr-FR"/>
        </a:p>
      </dgm:t>
    </dgm:pt>
    <dgm:pt modelId="{5DCCBB20-0904-4E89-A942-3D351103A3B2}" type="sibTrans" cxnId="{06131336-9E2A-4C65-86B9-414F2680ED64}">
      <dgm:prSet/>
      <dgm:spPr/>
      <dgm:t>
        <a:bodyPr/>
        <a:lstStyle/>
        <a:p>
          <a:endParaRPr lang="fr-FR"/>
        </a:p>
      </dgm:t>
    </dgm:pt>
    <dgm:pt modelId="{C3F2C60B-9AD6-4E25-B5D7-6E6DB7DC4C4F}" type="pres">
      <dgm:prSet presAssocID="{3657499D-974B-46F1-BADA-094F38F4C881}" presName="linear" presStyleCnt="0">
        <dgm:presLayoutVars>
          <dgm:animLvl val="lvl"/>
          <dgm:resizeHandles val="exact"/>
        </dgm:presLayoutVars>
      </dgm:prSet>
      <dgm:spPr/>
    </dgm:pt>
    <dgm:pt modelId="{FCDDA572-9E7A-4830-9C5A-C4BCC1E0BF82}" type="pres">
      <dgm:prSet presAssocID="{22D14D8C-3F7B-4DDF-BD7F-C46FBD9D2B56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D12B40EA-93F3-4BDD-8CFE-30286764F4E7}" type="pres">
      <dgm:prSet presAssocID="{44D20E0D-8076-4C25-BAA0-104B6274F8E9}" presName="spacer" presStyleCnt="0"/>
      <dgm:spPr/>
    </dgm:pt>
    <dgm:pt modelId="{92C4A9B8-75A3-4FEB-8EB2-2CEDD1E565EE}" type="pres">
      <dgm:prSet presAssocID="{52839A64-9B3D-4209-8DB6-A1E9FFEEF6D8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FD8B15CF-9CE0-4E9C-82BA-2D17E15BFD02}" type="pres">
      <dgm:prSet presAssocID="{52839A64-9B3D-4209-8DB6-A1E9FFEEF6D8}" presName="childText" presStyleLbl="revTx" presStyleIdx="0" presStyleCnt="2">
        <dgm:presLayoutVars>
          <dgm:bulletEnabled val="1"/>
        </dgm:presLayoutVars>
      </dgm:prSet>
      <dgm:spPr/>
    </dgm:pt>
    <dgm:pt modelId="{22E156B0-1CA1-4328-AFDA-1D24C2F677F2}" type="pres">
      <dgm:prSet presAssocID="{1FAD94E5-FD18-4DD4-910D-9CC4CD850183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65213521-562A-4446-853E-9BC6254DEA68}" type="pres">
      <dgm:prSet presAssocID="{1FAD94E5-FD18-4DD4-910D-9CC4CD850183}" presName="childText" presStyleLbl="revTx" presStyleIdx="1" presStyleCnt="2">
        <dgm:presLayoutVars>
          <dgm:bulletEnabled val="1"/>
        </dgm:presLayoutVars>
      </dgm:prSet>
      <dgm:spPr/>
    </dgm:pt>
    <dgm:pt modelId="{C9C31719-3C57-4B4F-BA09-722065A92A87}" type="pres">
      <dgm:prSet presAssocID="{09471D5A-EDE7-4FCB-84F5-FADFDD734161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CBA3250D-043E-4A39-9664-422DFE4A72CE}" type="pres">
      <dgm:prSet presAssocID="{79DAB544-D795-4D91-94E9-952B346D1D5B}" presName="spacer" presStyleCnt="0"/>
      <dgm:spPr/>
    </dgm:pt>
    <dgm:pt modelId="{7B282B17-392B-40E7-A33F-FD62EAA735B0}" type="pres">
      <dgm:prSet presAssocID="{CA0C16B5-19C3-4E3A-8CE1-9677334ABEBA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9747500F-2EE0-4856-BCF2-C165E32AB953}" type="pres">
      <dgm:prSet presAssocID="{DDCF23DA-A86B-4229-9BA0-144827AD5ED3}" presName="spacer" presStyleCnt="0"/>
      <dgm:spPr/>
    </dgm:pt>
    <dgm:pt modelId="{5B76DADA-C212-4CC6-81BB-DE1011B786C8}" type="pres">
      <dgm:prSet presAssocID="{30A497F3-06D0-4279-AEED-97903A0E6159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E0632605-F49C-4439-B763-C093D1185750}" srcId="{1FAD94E5-FD18-4DD4-910D-9CC4CD850183}" destId="{84CB07E1-A3B9-48C7-B16B-0027CA3D4316}" srcOrd="2" destOrd="0" parTransId="{8D09B7DA-3111-498D-AF7A-7A09616C2F2D}" sibTransId="{E57E0B30-FF32-442F-B39F-722EE2E770EA}"/>
    <dgm:cxn modelId="{5445AF16-308A-43A7-A9B8-476F5E9F9536}" srcId="{1FAD94E5-FD18-4DD4-910D-9CC4CD850183}" destId="{6647DB6D-51EA-44D0-849D-D4B3D13048D1}" srcOrd="3" destOrd="0" parTransId="{F8FE52EB-5D8E-4DE7-B460-FD884DFC74FB}" sibTransId="{EBD285FF-DAB0-47E1-A93E-8B1E886C28E8}"/>
    <dgm:cxn modelId="{64E64017-A7EB-40DA-A662-2A36C9386FAD}" type="presOf" srcId="{09471D5A-EDE7-4FCB-84F5-FADFDD734161}" destId="{C9C31719-3C57-4B4F-BA09-722065A92A87}" srcOrd="0" destOrd="0" presId="urn:microsoft.com/office/officeart/2005/8/layout/vList2"/>
    <dgm:cxn modelId="{127D491B-CED3-4CF5-A9B1-8D24039F2F93}" srcId="{3657499D-974B-46F1-BADA-094F38F4C881}" destId="{09471D5A-EDE7-4FCB-84F5-FADFDD734161}" srcOrd="3" destOrd="0" parTransId="{35B6A875-CEC1-467F-8759-FAD8742C4AE5}" sibTransId="{79DAB544-D795-4D91-94E9-952B346D1D5B}"/>
    <dgm:cxn modelId="{43E2932F-BD53-402B-B30F-83CAF7D4A7A9}" srcId="{3657499D-974B-46F1-BADA-094F38F4C881}" destId="{1FAD94E5-FD18-4DD4-910D-9CC4CD850183}" srcOrd="2" destOrd="0" parTransId="{E765E2FA-2181-4DF9-A93D-50DA76BE2EA8}" sibTransId="{438149AB-AA65-477C-9FA1-C4833FBDE827}"/>
    <dgm:cxn modelId="{06131336-9E2A-4C65-86B9-414F2680ED64}" srcId="{52839A64-9B3D-4209-8DB6-A1E9FFEEF6D8}" destId="{46D54A12-8C68-4AF0-B5CA-C6D5DB26E6AC}" srcOrd="1" destOrd="0" parTransId="{5193F853-CF06-4101-B041-7C6A4FB3BCBA}" sibTransId="{5DCCBB20-0904-4E89-A942-3D351103A3B2}"/>
    <dgm:cxn modelId="{F85D7C5E-AB8A-4D8A-90CC-266D0EFF86E7}" type="presOf" srcId="{7F18E614-9823-4B9C-BBE4-24DF38D58DB5}" destId="{FD8B15CF-9CE0-4E9C-82BA-2D17E15BFD02}" srcOrd="0" destOrd="0" presId="urn:microsoft.com/office/officeart/2005/8/layout/vList2"/>
    <dgm:cxn modelId="{8C66CA60-3289-4751-99C2-DE964132254C}" type="presOf" srcId="{30A497F3-06D0-4279-AEED-97903A0E6159}" destId="{5B76DADA-C212-4CC6-81BB-DE1011B786C8}" srcOrd="0" destOrd="0" presId="urn:microsoft.com/office/officeart/2005/8/layout/vList2"/>
    <dgm:cxn modelId="{50F53966-4957-4834-81AE-84E9BE02A2B7}" srcId="{3657499D-974B-46F1-BADA-094F38F4C881}" destId="{52839A64-9B3D-4209-8DB6-A1E9FFEEF6D8}" srcOrd="1" destOrd="0" parTransId="{CD61F628-042F-4BD5-B877-31DE434031CE}" sibTransId="{A8E91F30-2EF1-4289-9BA9-B230F29913D7}"/>
    <dgm:cxn modelId="{FF000F4A-4544-4E42-A7A6-9D44092A6D86}" type="presOf" srcId="{52839A64-9B3D-4209-8DB6-A1E9FFEEF6D8}" destId="{92C4A9B8-75A3-4FEB-8EB2-2CEDD1E565EE}" srcOrd="0" destOrd="0" presId="urn:microsoft.com/office/officeart/2005/8/layout/vList2"/>
    <dgm:cxn modelId="{FF38B36C-43FD-4964-BBDA-064B17A7A15E}" type="presOf" srcId="{3657499D-974B-46F1-BADA-094F38F4C881}" destId="{C3F2C60B-9AD6-4E25-B5D7-6E6DB7DC4C4F}" srcOrd="0" destOrd="0" presId="urn:microsoft.com/office/officeart/2005/8/layout/vList2"/>
    <dgm:cxn modelId="{98BF6170-B370-4A95-884E-F69647B55F8C}" srcId="{1FAD94E5-FD18-4DD4-910D-9CC4CD850183}" destId="{4FAC55DC-2D22-473C-A656-62291653E143}" srcOrd="0" destOrd="0" parTransId="{E360AAC2-0BF2-4542-BD39-7C61C3A118AB}" sibTransId="{E0AA5C62-4275-4208-BAD5-99FFFCA9FFAE}"/>
    <dgm:cxn modelId="{3EFC2971-37A6-4A4B-98FE-FF214A6E175D}" type="presOf" srcId="{22D14D8C-3F7B-4DDF-BD7F-C46FBD9D2B56}" destId="{FCDDA572-9E7A-4830-9C5A-C4BCC1E0BF82}" srcOrd="0" destOrd="0" presId="urn:microsoft.com/office/officeart/2005/8/layout/vList2"/>
    <dgm:cxn modelId="{9C45BC76-157F-481E-A61C-0640373CEA4D}" type="presOf" srcId="{CA0C16B5-19C3-4E3A-8CE1-9677334ABEBA}" destId="{7B282B17-392B-40E7-A33F-FD62EAA735B0}" srcOrd="0" destOrd="0" presId="urn:microsoft.com/office/officeart/2005/8/layout/vList2"/>
    <dgm:cxn modelId="{215EF094-8905-4EA3-BC1A-6F91D55BA42F}" srcId="{3657499D-974B-46F1-BADA-094F38F4C881}" destId="{CA0C16B5-19C3-4E3A-8CE1-9677334ABEBA}" srcOrd="4" destOrd="0" parTransId="{50B17D94-41A8-4286-BA9E-B9816B6C4F70}" sibTransId="{DDCF23DA-A86B-4229-9BA0-144827AD5ED3}"/>
    <dgm:cxn modelId="{ABF3EF9C-FB96-4FF3-9427-CD87E485A4EE}" srcId="{1FAD94E5-FD18-4DD4-910D-9CC4CD850183}" destId="{2FBC0B1D-8E7A-479D-A391-A3CF779D9C31}" srcOrd="1" destOrd="0" parTransId="{D41FA306-632D-45C9-924A-E3980B87340B}" sibTransId="{D437ECC1-BAE0-40FA-9285-E5A090D899AA}"/>
    <dgm:cxn modelId="{5882E8AD-54A7-4E4A-9FB4-B7B65EC8F4A6}" type="presOf" srcId="{2FBC0B1D-8E7A-479D-A391-A3CF779D9C31}" destId="{65213521-562A-4446-853E-9BC6254DEA68}" srcOrd="0" destOrd="1" presId="urn:microsoft.com/office/officeart/2005/8/layout/vList2"/>
    <dgm:cxn modelId="{ED13E7AF-648E-415A-81C1-53AB4A9867A7}" type="presOf" srcId="{4FAC55DC-2D22-473C-A656-62291653E143}" destId="{65213521-562A-4446-853E-9BC6254DEA68}" srcOrd="0" destOrd="0" presId="urn:microsoft.com/office/officeart/2005/8/layout/vList2"/>
    <dgm:cxn modelId="{37FC94B5-5044-4D82-9058-EC3C0C1774DD}" srcId="{3657499D-974B-46F1-BADA-094F38F4C881}" destId="{30A497F3-06D0-4279-AEED-97903A0E6159}" srcOrd="5" destOrd="0" parTransId="{D59DD87A-7D8A-474D-AA0C-C5F072E19D0C}" sibTransId="{6AE65E26-EFE8-4D8E-B69D-CB0472EF8C13}"/>
    <dgm:cxn modelId="{257DDCBB-918B-42E0-86C1-DD858736DB88}" srcId="{52839A64-9B3D-4209-8DB6-A1E9FFEEF6D8}" destId="{7F18E614-9823-4B9C-BBE4-24DF38D58DB5}" srcOrd="0" destOrd="0" parTransId="{B2F2D647-5814-475A-9E15-2866F589A040}" sibTransId="{748CCE84-E093-4130-A607-4E1A10BF4110}"/>
    <dgm:cxn modelId="{15CD4FC5-B03A-49BE-9D38-55C474DCB55A}" type="presOf" srcId="{1FAD94E5-FD18-4DD4-910D-9CC4CD850183}" destId="{22E156B0-1CA1-4328-AFDA-1D24C2F677F2}" srcOrd="0" destOrd="0" presId="urn:microsoft.com/office/officeart/2005/8/layout/vList2"/>
    <dgm:cxn modelId="{4BD28BE0-5791-4746-B7AA-171F798750E0}" type="presOf" srcId="{46D54A12-8C68-4AF0-B5CA-C6D5DB26E6AC}" destId="{FD8B15CF-9CE0-4E9C-82BA-2D17E15BFD02}" srcOrd="0" destOrd="1" presId="urn:microsoft.com/office/officeart/2005/8/layout/vList2"/>
    <dgm:cxn modelId="{89166BE1-CC49-42C4-A09E-9737F055B029}" type="presOf" srcId="{84CB07E1-A3B9-48C7-B16B-0027CA3D4316}" destId="{65213521-562A-4446-853E-9BC6254DEA68}" srcOrd="0" destOrd="2" presId="urn:microsoft.com/office/officeart/2005/8/layout/vList2"/>
    <dgm:cxn modelId="{1D1DDCED-711A-4788-9D06-65D474C28D74}" srcId="{3657499D-974B-46F1-BADA-094F38F4C881}" destId="{22D14D8C-3F7B-4DDF-BD7F-C46FBD9D2B56}" srcOrd="0" destOrd="0" parTransId="{2C238FCF-0F9B-4C12-9D43-3DE62A946D59}" sibTransId="{44D20E0D-8076-4C25-BAA0-104B6274F8E9}"/>
    <dgm:cxn modelId="{16B8F6F0-8D67-49E8-B747-22A984BF1417}" type="presOf" srcId="{6647DB6D-51EA-44D0-849D-D4B3D13048D1}" destId="{65213521-562A-4446-853E-9BC6254DEA68}" srcOrd="0" destOrd="3" presId="urn:microsoft.com/office/officeart/2005/8/layout/vList2"/>
    <dgm:cxn modelId="{A619D662-DA64-4755-9497-5CE827A19A40}" type="presParOf" srcId="{C3F2C60B-9AD6-4E25-B5D7-6E6DB7DC4C4F}" destId="{FCDDA572-9E7A-4830-9C5A-C4BCC1E0BF82}" srcOrd="0" destOrd="0" presId="urn:microsoft.com/office/officeart/2005/8/layout/vList2"/>
    <dgm:cxn modelId="{57DF49D6-A228-4485-9201-29FB78299279}" type="presParOf" srcId="{C3F2C60B-9AD6-4E25-B5D7-6E6DB7DC4C4F}" destId="{D12B40EA-93F3-4BDD-8CFE-30286764F4E7}" srcOrd="1" destOrd="0" presId="urn:microsoft.com/office/officeart/2005/8/layout/vList2"/>
    <dgm:cxn modelId="{64B701BE-68F9-4C13-9ADD-79CD6C401765}" type="presParOf" srcId="{C3F2C60B-9AD6-4E25-B5D7-6E6DB7DC4C4F}" destId="{92C4A9B8-75A3-4FEB-8EB2-2CEDD1E565EE}" srcOrd="2" destOrd="0" presId="urn:microsoft.com/office/officeart/2005/8/layout/vList2"/>
    <dgm:cxn modelId="{A22C3B85-1F8F-489C-B8A1-B890415446C6}" type="presParOf" srcId="{C3F2C60B-9AD6-4E25-B5D7-6E6DB7DC4C4F}" destId="{FD8B15CF-9CE0-4E9C-82BA-2D17E15BFD02}" srcOrd="3" destOrd="0" presId="urn:microsoft.com/office/officeart/2005/8/layout/vList2"/>
    <dgm:cxn modelId="{95B5DE37-B70C-4CAD-819D-95342C3FE34A}" type="presParOf" srcId="{C3F2C60B-9AD6-4E25-B5D7-6E6DB7DC4C4F}" destId="{22E156B0-1CA1-4328-AFDA-1D24C2F677F2}" srcOrd="4" destOrd="0" presId="urn:microsoft.com/office/officeart/2005/8/layout/vList2"/>
    <dgm:cxn modelId="{70EC96C2-A40A-4F0F-A0FE-9411425DB7E6}" type="presParOf" srcId="{C3F2C60B-9AD6-4E25-B5D7-6E6DB7DC4C4F}" destId="{65213521-562A-4446-853E-9BC6254DEA68}" srcOrd="5" destOrd="0" presId="urn:microsoft.com/office/officeart/2005/8/layout/vList2"/>
    <dgm:cxn modelId="{A13FBFE0-8C7B-4070-B917-D5E8D891B0B5}" type="presParOf" srcId="{C3F2C60B-9AD6-4E25-B5D7-6E6DB7DC4C4F}" destId="{C9C31719-3C57-4B4F-BA09-722065A92A87}" srcOrd="6" destOrd="0" presId="urn:microsoft.com/office/officeart/2005/8/layout/vList2"/>
    <dgm:cxn modelId="{516EBE6E-AA82-4744-8264-A6BB5E24B9F3}" type="presParOf" srcId="{C3F2C60B-9AD6-4E25-B5D7-6E6DB7DC4C4F}" destId="{CBA3250D-043E-4A39-9664-422DFE4A72CE}" srcOrd="7" destOrd="0" presId="urn:microsoft.com/office/officeart/2005/8/layout/vList2"/>
    <dgm:cxn modelId="{363697D8-1061-40AA-AE2E-9F232A0E7941}" type="presParOf" srcId="{C3F2C60B-9AD6-4E25-B5D7-6E6DB7DC4C4F}" destId="{7B282B17-392B-40E7-A33F-FD62EAA735B0}" srcOrd="8" destOrd="0" presId="urn:microsoft.com/office/officeart/2005/8/layout/vList2"/>
    <dgm:cxn modelId="{7F7C824C-602A-4F7A-936F-15557FE9730E}" type="presParOf" srcId="{C3F2C60B-9AD6-4E25-B5D7-6E6DB7DC4C4F}" destId="{9747500F-2EE0-4856-BCF2-C165E32AB953}" srcOrd="9" destOrd="0" presId="urn:microsoft.com/office/officeart/2005/8/layout/vList2"/>
    <dgm:cxn modelId="{F1B0F9C6-4A6B-406F-90D8-DCEAB5DBE29D}" type="presParOf" srcId="{C3F2C60B-9AD6-4E25-B5D7-6E6DB7DC4C4F}" destId="{5B76DADA-C212-4CC6-81BB-DE1011B786C8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657499D-974B-46F1-BADA-094F38F4C881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22D14D8C-3F7B-4DDF-BD7F-C46FBD9D2B56}">
      <dgm:prSet/>
      <dgm:spPr/>
      <dgm:t>
        <a:bodyPr/>
        <a:lstStyle/>
        <a:p>
          <a:r>
            <a:rPr lang="fr-FR" dirty="0"/>
            <a:t>Introduction</a:t>
          </a:r>
        </a:p>
      </dgm:t>
    </dgm:pt>
    <dgm:pt modelId="{2C238FCF-0F9B-4C12-9D43-3DE62A946D59}" type="parTrans" cxnId="{1D1DDCED-711A-4788-9D06-65D474C28D74}">
      <dgm:prSet/>
      <dgm:spPr/>
      <dgm:t>
        <a:bodyPr/>
        <a:lstStyle/>
        <a:p>
          <a:endParaRPr lang="fr-FR"/>
        </a:p>
      </dgm:t>
    </dgm:pt>
    <dgm:pt modelId="{44D20E0D-8076-4C25-BAA0-104B6274F8E9}" type="sibTrans" cxnId="{1D1DDCED-711A-4788-9D06-65D474C28D74}">
      <dgm:prSet/>
      <dgm:spPr/>
      <dgm:t>
        <a:bodyPr/>
        <a:lstStyle/>
        <a:p>
          <a:endParaRPr lang="fr-FR"/>
        </a:p>
      </dgm:t>
    </dgm:pt>
    <dgm:pt modelId="{52839A64-9B3D-4209-8DB6-A1E9FFEEF6D8}">
      <dgm:prSet/>
      <dgm:spPr/>
      <dgm:t>
        <a:bodyPr/>
        <a:lstStyle/>
        <a:p>
          <a:r>
            <a:rPr lang="fr-FR" dirty="0"/>
            <a:t>I. Présentation</a:t>
          </a:r>
        </a:p>
      </dgm:t>
    </dgm:pt>
    <dgm:pt modelId="{CD61F628-042F-4BD5-B877-31DE434031CE}" type="parTrans" cxnId="{50F53966-4957-4834-81AE-84E9BE02A2B7}">
      <dgm:prSet/>
      <dgm:spPr/>
      <dgm:t>
        <a:bodyPr/>
        <a:lstStyle/>
        <a:p>
          <a:endParaRPr lang="fr-FR"/>
        </a:p>
      </dgm:t>
    </dgm:pt>
    <dgm:pt modelId="{A8E91F30-2EF1-4289-9BA9-B230F29913D7}" type="sibTrans" cxnId="{50F53966-4957-4834-81AE-84E9BE02A2B7}">
      <dgm:prSet/>
      <dgm:spPr/>
      <dgm:t>
        <a:bodyPr/>
        <a:lstStyle/>
        <a:p>
          <a:endParaRPr lang="fr-FR"/>
        </a:p>
      </dgm:t>
    </dgm:pt>
    <dgm:pt modelId="{7F18E614-9823-4B9C-BBE4-24DF38D58DB5}">
      <dgm:prSet/>
      <dgm:spPr/>
      <dgm:t>
        <a:bodyPr/>
        <a:lstStyle/>
        <a:p>
          <a:r>
            <a:rPr lang="fr-FR" dirty="0"/>
            <a:t>1. Présentation générale</a:t>
          </a:r>
        </a:p>
      </dgm:t>
    </dgm:pt>
    <dgm:pt modelId="{B2F2D647-5814-475A-9E15-2866F589A040}" type="parTrans" cxnId="{257DDCBB-918B-42E0-86C1-DD858736DB88}">
      <dgm:prSet/>
      <dgm:spPr/>
      <dgm:t>
        <a:bodyPr/>
        <a:lstStyle/>
        <a:p>
          <a:endParaRPr lang="fr-FR"/>
        </a:p>
      </dgm:t>
    </dgm:pt>
    <dgm:pt modelId="{748CCE84-E093-4130-A607-4E1A10BF4110}" type="sibTrans" cxnId="{257DDCBB-918B-42E0-86C1-DD858736DB88}">
      <dgm:prSet/>
      <dgm:spPr/>
      <dgm:t>
        <a:bodyPr/>
        <a:lstStyle/>
        <a:p>
          <a:endParaRPr lang="fr-FR"/>
        </a:p>
      </dgm:t>
    </dgm:pt>
    <dgm:pt modelId="{1FAD94E5-FD18-4DD4-910D-9CC4CD850183}">
      <dgm:prSet/>
      <dgm:spPr/>
      <dgm:t>
        <a:bodyPr/>
        <a:lstStyle/>
        <a:p>
          <a:r>
            <a:rPr lang="fr-FR" dirty="0"/>
            <a:t>II. Réalisation</a:t>
          </a:r>
        </a:p>
      </dgm:t>
    </dgm:pt>
    <dgm:pt modelId="{E765E2FA-2181-4DF9-A93D-50DA76BE2EA8}" type="parTrans" cxnId="{43E2932F-BD53-402B-B30F-83CAF7D4A7A9}">
      <dgm:prSet/>
      <dgm:spPr/>
      <dgm:t>
        <a:bodyPr/>
        <a:lstStyle/>
        <a:p>
          <a:endParaRPr lang="fr-FR"/>
        </a:p>
      </dgm:t>
    </dgm:pt>
    <dgm:pt modelId="{438149AB-AA65-477C-9FA1-C4833FBDE827}" type="sibTrans" cxnId="{43E2932F-BD53-402B-B30F-83CAF7D4A7A9}">
      <dgm:prSet/>
      <dgm:spPr/>
      <dgm:t>
        <a:bodyPr/>
        <a:lstStyle/>
        <a:p>
          <a:endParaRPr lang="fr-FR"/>
        </a:p>
      </dgm:t>
    </dgm:pt>
    <dgm:pt modelId="{4FAC55DC-2D22-473C-A656-62291653E143}">
      <dgm:prSet/>
      <dgm:spPr/>
      <dgm:t>
        <a:bodyPr/>
        <a:lstStyle/>
        <a:p>
          <a:r>
            <a:rPr lang="fr-FR" dirty="0"/>
            <a:t>1. Diagramme de classes</a:t>
          </a:r>
        </a:p>
      </dgm:t>
    </dgm:pt>
    <dgm:pt modelId="{E360AAC2-0BF2-4542-BD39-7C61C3A118AB}" type="parTrans" cxnId="{98BF6170-B370-4A95-884E-F69647B55F8C}">
      <dgm:prSet/>
      <dgm:spPr/>
      <dgm:t>
        <a:bodyPr/>
        <a:lstStyle/>
        <a:p>
          <a:endParaRPr lang="fr-FR"/>
        </a:p>
      </dgm:t>
    </dgm:pt>
    <dgm:pt modelId="{E0AA5C62-4275-4208-BAD5-99FFFCA9FFAE}" type="sibTrans" cxnId="{98BF6170-B370-4A95-884E-F69647B55F8C}">
      <dgm:prSet/>
      <dgm:spPr/>
      <dgm:t>
        <a:bodyPr/>
        <a:lstStyle/>
        <a:p>
          <a:endParaRPr lang="fr-FR"/>
        </a:p>
      </dgm:t>
    </dgm:pt>
    <dgm:pt modelId="{3FCFE3BF-4880-4F2B-81E1-F43C39DEEF7A}">
      <dgm:prSet/>
      <dgm:spPr/>
      <dgm:t>
        <a:bodyPr/>
        <a:lstStyle/>
        <a:p>
          <a:r>
            <a:rPr lang="fr-FR" dirty="0"/>
            <a:t>3. Classe Frame</a:t>
          </a:r>
        </a:p>
      </dgm:t>
    </dgm:pt>
    <dgm:pt modelId="{12FE93AE-572D-48B6-ADEC-65656A2ACFD2}" type="parTrans" cxnId="{42C9145A-6E3B-4775-8900-C2B5ADF1B0E3}">
      <dgm:prSet/>
      <dgm:spPr/>
      <dgm:t>
        <a:bodyPr/>
        <a:lstStyle/>
        <a:p>
          <a:endParaRPr lang="fr-FR"/>
        </a:p>
      </dgm:t>
    </dgm:pt>
    <dgm:pt modelId="{0F1EE246-BEF0-49CE-A94C-838650C7E180}" type="sibTrans" cxnId="{42C9145A-6E3B-4775-8900-C2B5ADF1B0E3}">
      <dgm:prSet/>
      <dgm:spPr/>
      <dgm:t>
        <a:bodyPr/>
        <a:lstStyle/>
        <a:p>
          <a:endParaRPr lang="fr-FR"/>
        </a:p>
      </dgm:t>
    </dgm:pt>
    <dgm:pt modelId="{09471D5A-EDE7-4FCB-84F5-FADFDD734161}">
      <dgm:prSet/>
      <dgm:spPr>
        <a:solidFill>
          <a:schemeClr val="accent1"/>
        </a:solidFill>
      </dgm:spPr>
      <dgm:t>
        <a:bodyPr/>
        <a:lstStyle/>
        <a:p>
          <a:r>
            <a:rPr lang="fr-FR" dirty="0"/>
            <a:t>Problème majeur</a:t>
          </a:r>
        </a:p>
      </dgm:t>
    </dgm:pt>
    <dgm:pt modelId="{35B6A875-CEC1-467F-8759-FAD8742C4AE5}" type="parTrans" cxnId="{127D491B-CED3-4CF5-A9B1-8D24039F2F93}">
      <dgm:prSet/>
      <dgm:spPr/>
      <dgm:t>
        <a:bodyPr/>
        <a:lstStyle/>
        <a:p>
          <a:endParaRPr lang="fr-FR"/>
        </a:p>
      </dgm:t>
    </dgm:pt>
    <dgm:pt modelId="{79DAB544-D795-4D91-94E9-952B346D1D5B}" type="sibTrans" cxnId="{127D491B-CED3-4CF5-A9B1-8D24039F2F93}">
      <dgm:prSet/>
      <dgm:spPr/>
      <dgm:t>
        <a:bodyPr/>
        <a:lstStyle/>
        <a:p>
          <a:endParaRPr lang="fr-FR"/>
        </a:p>
      </dgm:t>
    </dgm:pt>
    <dgm:pt modelId="{CA0C16B5-19C3-4E3A-8CE1-9677334ABEBA}">
      <dgm:prSet/>
      <dgm:spPr/>
      <dgm:t>
        <a:bodyPr/>
        <a:lstStyle/>
        <a:p>
          <a:r>
            <a:rPr lang="fr-FR" dirty="0"/>
            <a:t>Améliorations envisageables</a:t>
          </a:r>
        </a:p>
      </dgm:t>
    </dgm:pt>
    <dgm:pt modelId="{50B17D94-41A8-4286-BA9E-B9816B6C4F70}" type="parTrans" cxnId="{215EF094-8905-4EA3-BC1A-6F91D55BA42F}">
      <dgm:prSet/>
      <dgm:spPr/>
      <dgm:t>
        <a:bodyPr/>
        <a:lstStyle/>
        <a:p>
          <a:endParaRPr lang="fr-FR"/>
        </a:p>
      </dgm:t>
    </dgm:pt>
    <dgm:pt modelId="{DDCF23DA-A86B-4229-9BA0-144827AD5ED3}" type="sibTrans" cxnId="{215EF094-8905-4EA3-BC1A-6F91D55BA42F}">
      <dgm:prSet/>
      <dgm:spPr/>
      <dgm:t>
        <a:bodyPr/>
        <a:lstStyle/>
        <a:p>
          <a:endParaRPr lang="fr-FR"/>
        </a:p>
      </dgm:t>
    </dgm:pt>
    <dgm:pt modelId="{30A497F3-06D0-4279-AEED-97903A0E6159}">
      <dgm:prSet/>
      <dgm:spPr/>
      <dgm:t>
        <a:bodyPr/>
        <a:lstStyle/>
        <a:p>
          <a:r>
            <a:rPr lang="fr-FR" dirty="0"/>
            <a:t>Conclusion</a:t>
          </a:r>
        </a:p>
      </dgm:t>
    </dgm:pt>
    <dgm:pt modelId="{D59DD87A-7D8A-474D-AA0C-C5F072E19D0C}" type="parTrans" cxnId="{37FC94B5-5044-4D82-9058-EC3C0C1774DD}">
      <dgm:prSet/>
      <dgm:spPr/>
      <dgm:t>
        <a:bodyPr/>
        <a:lstStyle/>
        <a:p>
          <a:endParaRPr lang="fr-FR"/>
        </a:p>
      </dgm:t>
    </dgm:pt>
    <dgm:pt modelId="{6AE65E26-EFE8-4D8E-B69D-CB0472EF8C13}" type="sibTrans" cxnId="{37FC94B5-5044-4D82-9058-EC3C0C1774DD}">
      <dgm:prSet/>
      <dgm:spPr/>
      <dgm:t>
        <a:bodyPr/>
        <a:lstStyle/>
        <a:p>
          <a:endParaRPr lang="fr-FR"/>
        </a:p>
      </dgm:t>
    </dgm:pt>
    <dgm:pt modelId="{A4F03303-AC2B-424A-9ABB-2436C41D6DED}">
      <dgm:prSet/>
      <dgm:spPr/>
      <dgm:t>
        <a:bodyPr/>
        <a:lstStyle/>
        <a:p>
          <a:r>
            <a:rPr lang="fr-FR" dirty="0"/>
            <a:t>4. Classe abstraite Bateau</a:t>
          </a:r>
        </a:p>
      </dgm:t>
    </dgm:pt>
    <dgm:pt modelId="{0004A87F-7A2C-42FB-B1CA-257ABCD56D2B}" type="parTrans" cxnId="{106D3DEF-96D2-4AC9-9E2F-EC2B1A55CE4E}">
      <dgm:prSet/>
      <dgm:spPr/>
      <dgm:t>
        <a:bodyPr/>
        <a:lstStyle/>
        <a:p>
          <a:endParaRPr lang="fr-FR"/>
        </a:p>
      </dgm:t>
    </dgm:pt>
    <dgm:pt modelId="{39F3F6B2-25C7-4827-A87E-0509B80191B4}" type="sibTrans" cxnId="{106D3DEF-96D2-4AC9-9E2F-EC2B1A55CE4E}">
      <dgm:prSet/>
      <dgm:spPr/>
      <dgm:t>
        <a:bodyPr/>
        <a:lstStyle/>
        <a:p>
          <a:endParaRPr lang="fr-FR"/>
        </a:p>
      </dgm:t>
    </dgm:pt>
    <dgm:pt modelId="{79A9E8CD-03E9-4133-B049-7DF97C1E772D}">
      <dgm:prSet/>
      <dgm:spPr/>
      <dgm:t>
        <a:bodyPr/>
        <a:lstStyle/>
        <a:p>
          <a:r>
            <a:rPr lang="fr-FR" dirty="0"/>
            <a:t>2. Classe Jeu</a:t>
          </a:r>
        </a:p>
      </dgm:t>
    </dgm:pt>
    <dgm:pt modelId="{55541502-C56A-4F1C-BD51-2FB276FB9BA7}" type="parTrans" cxnId="{228996DB-CC09-4B7D-9AE0-34065A94898B}">
      <dgm:prSet/>
      <dgm:spPr/>
      <dgm:t>
        <a:bodyPr/>
        <a:lstStyle/>
        <a:p>
          <a:endParaRPr lang="fr-FR"/>
        </a:p>
      </dgm:t>
    </dgm:pt>
    <dgm:pt modelId="{F39C7A0D-1516-4DCD-9878-D72550ADB5FE}" type="sibTrans" cxnId="{228996DB-CC09-4B7D-9AE0-34065A94898B}">
      <dgm:prSet/>
      <dgm:spPr/>
      <dgm:t>
        <a:bodyPr/>
        <a:lstStyle/>
        <a:p>
          <a:endParaRPr lang="fr-FR"/>
        </a:p>
      </dgm:t>
    </dgm:pt>
    <dgm:pt modelId="{1E0FD531-B0AE-4A16-8193-9692907DB765}">
      <dgm:prSet/>
      <dgm:spPr/>
      <dgm:t>
        <a:bodyPr/>
        <a:lstStyle/>
        <a:p>
          <a:r>
            <a:rPr lang="fr-FR" dirty="0"/>
            <a:t>2. Déroulement</a:t>
          </a:r>
        </a:p>
      </dgm:t>
    </dgm:pt>
    <dgm:pt modelId="{E44A3CD5-25B1-4207-A595-9752FA90C39A}" type="parTrans" cxnId="{9A3B13AB-6E92-411C-A9BD-76F5C790E2B6}">
      <dgm:prSet/>
      <dgm:spPr/>
      <dgm:t>
        <a:bodyPr/>
        <a:lstStyle/>
        <a:p>
          <a:endParaRPr lang="fr-FR"/>
        </a:p>
      </dgm:t>
    </dgm:pt>
    <dgm:pt modelId="{ED3C8627-C0B9-45D0-9E74-A7014A209443}" type="sibTrans" cxnId="{9A3B13AB-6E92-411C-A9BD-76F5C790E2B6}">
      <dgm:prSet/>
      <dgm:spPr/>
      <dgm:t>
        <a:bodyPr/>
        <a:lstStyle/>
        <a:p>
          <a:endParaRPr lang="fr-FR"/>
        </a:p>
      </dgm:t>
    </dgm:pt>
    <dgm:pt modelId="{C3F2C60B-9AD6-4E25-B5D7-6E6DB7DC4C4F}" type="pres">
      <dgm:prSet presAssocID="{3657499D-974B-46F1-BADA-094F38F4C881}" presName="linear" presStyleCnt="0">
        <dgm:presLayoutVars>
          <dgm:animLvl val="lvl"/>
          <dgm:resizeHandles val="exact"/>
        </dgm:presLayoutVars>
      </dgm:prSet>
      <dgm:spPr/>
    </dgm:pt>
    <dgm:pt modelId="{FCDDA572-9E7A-4830-9C5A-C4BCC1E0BF82}" type="pres">
      <dgm:prSet presAssocID="{22D14D8C-3F7B-4DDF-BD7F-C46FBD9D2B56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D12B40EA-93F3-4BDD-8CFE-30286764F4E7}" type="pres">
      <dgm:prSet presAssocID="{44D20E0D-8076-4C25-BAA0-104B6274F8E9}" presName="spacer" presStyleCnt="0"/>
      <dgm:spPr/>
    </dgm:pt>
    <dgm:pt modelId="{92C4A9B8-75A3-4FEB-8EB2-2CEDD1E565EE}" type="pres">
      <dgm:prSet presAssocID="{52839A64-9B3D-4209-8DB6-A1E9FFEEF6D8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FD8B15CF-9CE0-4E9C-82BA-2D17E15BFD02}" type="pres">
      <dgm:prSet presAssocID="{52839A64-9B3D-4209-8DB6-A1E9FFEEF6D8}" presName="childText" presStyleLbl="revTx" presStyleIdx="0" presStyleCnt="2">
        <dgm:presLayoutVars>
          <dgm:bulletEnabled val="1"/>
        </dgm:presLayoutVars>
      </dgm:prSet>
      <dgm:spPr/>
    </dgm:pt>
    <dgm:pt modelId="{22E156B0-1CA1-4328-AFDA-1D24C2F677F2}" type="pres">
      <dgm:prSet presAssocID="{1FAD94E5-FD18-4DD4-910D-9CC4CD850183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65213521-562A-4446-853E-9BC6254DEA68}" type="pres">
      <dgm:prSet presAssocID="{1FAD94E5-FD18-4DD4-910D-9CC4CD850183}" presName="childText" presStyleLbl="revTx" presStyleIdx="1" presStyleCnt="2">
        <dgm:presLayoutVars>
          <dgm:bulletEnabled val="1"/>
        </dgm:presLayoutVars>
      </dgm:prSet>
      <dgm:spPr/>
    </dgm:pt>
    <dgm:pt modelId="{C9C31719-3C57-4B4F-BA09-722065A92A87}" type="pres">
      <dgm:prSet presAssocID="{09471D5A-EDE7-4FCB-84F5-FADFDD734161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CBA3250D-043E-4A39-9664-422DFE4A72CE}" type="pres">
      <dgm:prSet presAssocID="{79DAB544-D795-4D91-94E9-952B346D1D5B}" presName="spacer" presStyleCnt="0"/>
      <dgm:spPr/>
    </dgm:pt>
    <dgm:pt modelId="{7B282B17-392B-40E7-A33F-FD62EAA735B0}" type="pres">
      <dgm:prSet presAssocID="{CA0C16B5-19C3-4E3A-8CE1-9677334ABEBA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9747500F-2EE0-4856-BCF2-C165E32AB953}" type="pres">
      <dgm:prSet presAssocID="{DDCF23DA-A86B-4229-9BA0-144827AD5ED3}" presName="spacer" presStyleCnt="0"/>
      <dgm:spPr/>
    </dgm:pt>
    <dgm:pt modelId="{5B76DADA-C212-4CC6-81BB-DE1011B786C8}" type="pres">
      <dgm:prSet presAssocID="{30A497F3-06D0-4279-AEED-97903A0E6159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64E64017-A7EB-40DA-A662-2A36C9386FAD}" type="presOf" srcId="{09471D5A-EDE7-4FCB-84F5-FADFDD734161}" destId="{C9C31719-3C57-4B4F-BA09-722065A92A87}" srcOrd="0" destOrd="0" presId="urn:microsoft.com/office/officeart/2005/8/layout/vList2"/>
    <dgm:cxn modelId="{127D491B-CED3-4CF5-A9B1-8D24039F2F93}" srcId="{3657499D-974B-46F1-BADA-094F38F4C881}" destId="{09471D5A-EDE7-4FCB-84F5-FADFDD734161}" srcOrd="3" destOrd="0" parTransId="{35B6A875-CEC1-467F-8759-FAD8742C4AE5}" sibTransId="{79DAB544-D795-4D91-94E9-952B346D1D5B}"/>
    <dgm:cxn modelId="{43E2932F-BD53-402B-B30F-83CAF7D4A7A9}" srcId="{3657499D-974B-46F1-BADA-094F38F4C881}" destId="{1FAD94E5-FD18-4DD4-910D-9CC4CD850183}" srcOrd="2" destOrd="0" parTransId="{E765E2FA-2181-4DF9-A93D-50DA76BE2EA8}" sibTransId="{438149AB-AA65-477C-9FA1-C4833FBDE827}"/>
    <dgm:cxn modelId="{37CC563B-C3CD-4DFE-8042-F60E6497CB40}" type="presOf" srcId="{3FCFE3BF-4880-4F2B-81E1-F43C39DEEF7A}" destId="{65213521-562A-4446-853E-9BC6254DEA68}" srcOrd="0" destOrd="2" presId="urn:microsoft.com/office/officeart/2005/8/layout/vList2"/>
    <dgm:cxn modelId="{F85D7C5E-AB8A-4D8A-90CC-266D0EFF86E7}" type="presOf" srcId="{7F18E614-9823-4B9C-BBE4-24DF38D58DB5}" destId="{FD8B15CF-9CE0-4E9C-82BA-2D17E15BFD02}" srcOrd="0" destOrd="0" presId="urn:microsoft.com/office/officeart/2005/8/layout/vList2"/>
    <dgm:cxn modelId="{8C66CA60-3289-4751-99C2-DE964132254C}" type="presOf" srcId="{30A497F3-06D0-4279-AEED-97903A0E6159}" destId="{5B76DADA-C212-4CC6-81BB-DE1011B786C8}" srcOrd="0" destOrd="0" presId="urn:microsoft.com/office/officeart/2005/8/layout/vList2"/>
    <dgm:cxn modelId="{50F53966-4957-4834-81AE-84E9BE02A2B7}" srcId="{3657499D-974B-46F1-BADA-094F38F4C881}" destId="{52839A64-9B3D-4209-8DB6-A1E9FFEEF6D8}" srcOrd="1" destOrd="0" parTransId="{CD61F628-042F-4BD5-B877-31DE434031CE}" sibTransId="{A8E91F30-2EF1-4289-9BA9-B230F29913D7}"/>
    <dgm:cxn modelId="{C3871F68-BEDD-4E52-B6F8-4BE6D8EEFE35}" type="presOf" srcId="{1E0FD531-B0AE-4A16-8193-9692907DB765}" destId="{FD8B15CF-9CE0-4E9C-82BA-2D17E15BFD02}" srcOrd="0" destOrd="1" presId="urn:microsoft.com/office/officeart/2005/8/layout/vList2"/>
    <dgm:cxn modelId="{FF000F4A-4544-4E42-A7A6-9D44092A6D86}" type="presOf" srcId="{52839A64-9B3D-4209-8DB6-A1E9FFEEF6D8}" destId="{92C4A9B8-75A3-4FEB-8EB2-2CEDD1E565EE}" srcOrd="0" destOrd="0" presId="urn:microsoft.com/office/officeart/2005/8/layout/vList2"/>
    <dgm:cxn modelId="{FF38B36C-43FD-4964-BBDA-064B17A7A15E}" type="presOf" srcId="{3657499D-974B-46F1-BADA-094F38F4C881}" destId="{C3F2C60B-9AD6-4E25-B5D7-6E6DB7DC4C4F}" srcOrd="0" destOrd="0" presId="urn:microsoft.com/office/officeart/2005/8/layout/vList2"/>
    <dgm:cxn modelId="{98BF6170-B370-4A95-884E-F69647B55F8C}" srcId="{1FAD94E5-FD18-4DD4-910D-9CC4CD850183}" destId="{4FAC55DC-2D22-473C-A656-62291653E143}" srcOrd="0" destOrd="0" parTransId="{E360AAC2-0BF2-4542-BD39-7C61C3A118AB}" sibTransId="{E0AA5C62-4275-4208-BAD5-99FFFCA9FFAE}"/>
    <dgm:cxn modelId="{3EFC2971-37A6-4A4B-98FE-FF214A6E175D}" type="presOf" srcId="{22D14D8C-3F7B-4DDF-BD7F-C46FBD9D2B56}" destId="{FCDDA572-9E7A-4830-9C5A-C4BCC1E0BF82}" srcOrd="0" destOrd="0" presId="urn:microsoft.com/office/officeart/2005/8/layout/vList2"/>
    <dgm:cxn modelId="{9C45BC76-157F-481E-A61C-0640373CEA4D}" type="presOf" srcId="{CA0C16B5-19C3-4E3A-8CE1-9677334ABEBA}" destId="{7B282B17-392B-40E7-A33F-FD62EAA735B0}" srcOrd="0" destOrd="0" presId="urn:microsoft.com/office/officeart/2005/8/layout/vList2"/>
    <dgm:cxn modelId="{42C9145A-6E3B-4775-8900-C2B5ADF1B0E3}" srcId="{1FAD94E5-FD18-4DD4-910D-9CC4CD850183}" destId="{3FCFE3BF-4880-4F2B-81E1-F43C39DEEF7A}" srcOrd="2" destOrd="0" parTransId="{12FE93AE-572D-48B6-ADEC-65656A2ACFD2}" sibTransId="{0F1EE246-BEF0-49CE-A94C-838650C7E180}"/>
    <dgm:cxn modelId="{215EF094-8905-4EA3-BC1A-6F91D55BA42F}" srcId="{3657499D-974B-46F1-BADA-094F38F4C881}" destId="{CA0C16B5-19C3-4E3A-8CE1-9677334ABEBA}" srcOrd="4" destOrd="0" parTransId="{50B17D94-41A8-4286-BA9E-B9816B6C4F70}" sibTransId="{DDCF23DA-A86B-4229-9BA0-144827AD5ED3}"/>
    <dgm:cxn modelId="{558C8DA1-85E6-47DE-B532-BF3FBFC5A0ED}" type="presOf" srcId="{A4F03303-AC2B-424A-9ABB-2436C41D6DED}" destId="{65213521-562A-4446-853E-9BC6254DEA68}" srcOrd="0" destOrd="3" presId="urn:microsoft.com/office/officeart/2005/8/layout/vList2"/>
    <dgm:cxn modelId="{9A3B13AB-6E92-411C-A9BD-76F5C790E2B6}" srcId="{52839A64-9B3D-4209-8DB6-A1E9FFEEF6D8}" destId="{1E0FD531-B0AE-4A16-8193-9692907DB765}" srcOrd="1" destOrd="0" parTransId="{E44A3CD5-25B1-4207-A595-9752FA90C39A}" sibTransId="{ED3C8627-C0B9-45D0-9E74-A7014A209443}"/>
    <dgm:cxn modelId="{ED13E7AF-648E-415A-81C1-53AB4A9867A7}" type="presOf" srcId="{4FAC55DC-2D22-473C-A656-62291653E143}" destId="{65213521-562A-4446-853E-9BC6254DEA68}" srcOrd="0" destOrd="0" presId="urn:microsoft.com/office/officeart/2005/8/layout/vList2"/>
    <dgm:cxn modelId="{37FC94B5-5044-4D82-9058-EC3C0C1774DD}" srcId="{3657499D-974B-46F1-BADA-094F38F4C881}" destId="{30A497F3-06D0-4279-AEED-97903A0E6159}" srcOrd="5" destOrd="0" parTransId="{D59DD87A-7D8A-474D-AA0C-C5F072E19D0C}" sibTransId="{6AE65E26-EFE8-4D8E-B69D-CB0472EF8C13}"/>
    <dgm:cxn modelId="{257DDCBB-918B-42E0-86C1-DD858736DB88}" srcId="{52839A64-9B3D-4209-8DB6-A1E9FFEEF6D8}" destId="{7F18E614-9823-4B9C-BBE4-24DF38D58DB5}" srcOrd="0" destOrd="0" parTransId="{B2F2D647-5814-475A-9E15-2866F589A040}" sibTransId="{748CCE84-E093-4130-A607-4E1A10BF4110}"/>
    <dgm:cxn modelId="{15CD4FC5-B03A-49BE-9D38-55C474DCB55A}" type="presOf" srcId="{1FAD94E5-FD18-4DD4-910D-9CC4CD850183}" destId="{22E156B0-1CA1-4328-AFDA-1D24C2F677F2}" srcOrd="0" destOrd="0" presId="urn:microsoft.com/office/officeart/2005/8/layout/vList2"/>
    <dgm:cxn modelId="{228996DB-CC09-4B7D-9AE0-34065A94898B}" srcId="{1FAD94E5-FD18-4DD4-910D-9CC4CD850183}" destId="{79A9E8CD-03E9-4133-B049-7DF97C1E772D}" srcOrd="1" destOrd="0" parTransId="{55541502-C56A-4F1C-BD51-2FB276FB9BA7}" sibTransId="{F39C7A0D-1516-4DCD-9878-D72550ADB5FE}"/>
    <dgm:cxn modelId="{EF386FE3-6185-45F1-8D38-B323E77EE6C5}" type="presOf" srcId="{79A9E8CD-03E9-4133-B049-7DF97C1E772D}" destId="{65213521-562A-4446-853E-9BC6254DEA68}" srcOrd="0" destOrd="1" presId="urn:microsoft.com/office/officeart/2005/8/layout/vList2"/>
    <dgm:cxn modelId="{1D1DDCED-711A-4788-9D06-65D474C28D74}" srcId="{3657499D-974B-46F1-BADA-094F38F4C881}" destId="{22D14D8C-3F7B-4DDF-BD7F-C46FBD9D2B56}" srcOrd="0" destOrd="0" parTransId="{2C238FCF-0F9B-4C12-9D43-3DE62A946D59}" sibTransId="{44D20E0D-8076-4C25-BAA0-104B6274F8E9}"/>
    <dgm:cxn modelId="{106D3DEF-96D2-4AC9-9E2F-EC2B1A55CE4E}" srcId="{1FAD94E5-FD18-4DD4-910D-9CC4CD850183}" destId="{A4F03303-AC2B-424A-9ABB-2436C41D6DED}" srcOrd="3" destOrd="0" parTransId="{0004A87F-7A2C-42FB-B1CA-257ABCD56D2B}" sibTransId="{39F3F6B2-25C7-4827-A87E-0509B80191B4}"/>
    <dgm:cxn modelId="{A619D662-DA64-4755-9497-5CE827A19A40}" type="presParOf" srcId="{C3F2C60B-9AD6-4E25-B5D7-6E6DB7DC4C4F}" destId="{FCDDA572-9E7A-4830-9C5A-C4BCC1E0BF82}" srcOrd="0" destOrd="0" presId="urn:microsoft.com/office/officeart/2005/8/layout/vList2"/>
    <dgm:cxn modelId="{57DF49D6-A228-4485-9201-29FB78299279}" type="presParOf" srcId="{C3F2C60B-9AD6-4E25-B5D7-6E6DB7DC4C4F}" destId="{D12B40EA-93F3-4BDD-8CFE-30286764F4E7}" srcOrd="1" destOrd="0" presId="urn:microsoft.com/office/officeart/2005/8/layout/vList2"/>
    <dgm:cxn modelId="{64B701BE-68F9-4C13-9ADD-79CD6C401765}" type="presParOf" srcId="{C3F2C60B-9AD6-4E25-B5D7-6E6DB7DC4C4F}" destId="{92C4A9B8-75A3-4FEB-8EB2-2CEDD1E565EE}" srcOrd="2" destOrd="0" presId="urn:microsoft.com/office/officeart/2005/8/layout/vList2"/>
    <dgm:cxn modelId="{A22C3B85-1F8F-489C-B8A1-B890415446C6}" type="presParOf" srcId="{C3F2C60B-9AD6-4E25-B5D7-6E6DB7DC4C4F}" destId="{FD8B15CF-9CE0-4E9C-82BA-2D17E15BFD02}" srcOrd="3" destOrd="0" presId="urn:microsoft.com/office/officeart/2005/8/layout/vList2"/>
    <dgm:cxn modelId="{95B5DE37-B70C-4CAD-819D-95342C3FE34A}" type="presParOf" srcId="{C3F2C60B-9AD6-4E25-B5D7-6E6DB7DC4C4F}" destId="{22E156B0-1CA1-4328-AFDA-1D24C2F677F2}" srcOrd="4" destOrd="0" presId="urn:microsoft.com/office/officeart/2005/8/layout/vList2"/>
    <dgm:cxn modelId="{70EC96C2-A40A-4F0F-A0FE-9411425DB7E6}" type="presParOf" srcId="{C3F2C60B-9AD6-4E25-B5D7-6E6DB7DC4C4F}" destId="{65213521-562A-4446-853E-9BC6254DEA68}" srcOrd="5" destOrd="0" presId="urn:microsoft.com/office/officeart/2005/8/layout/vList2"/>
    <dgm:cxn modelId="{A13FBFE0-8C7B-4070-B917-D5E8D891B0B5}" type="presParOf" srcId="{C3F2C60B-9AD6-4E25-B5D7-6E6DB7DC4C4F}" destId="{C9C31719-3C57-4B4F-BA09-722065A92A87}" srcOrd="6" destOrd="0" presId="urn:microsoft.com/office/officeart/2005/8/layout/vList2"/>
    <dgm:cxn modelId="{516EBE6E-AA82-4744-8264-A6BB5E24B9F3}" type="presParOf" srcId="{C3F2C60B-9AD6-4E25-B5D7-6E6DB7DC4C4F}" destId="{CBA3250D-043E-4A39-9664-422DFE4A72CE}" srcOrd="7" destOrd="0" presId="urn:microsoft.com/office/officeart/2005/8/layout/vList2"/>
    <dgm:cxn modelId="{363697D8-1061-40AA-AE2E-9F232A0E7941}" type="presParOf" srcId="{C3F2C60B-9AD6-4E25-B5D7-6E6DB7DC4C4F}" destId="{7B282B17-392B-40E7-A33F-FD62EAA735B0}" srcOrd="8" destOrd="0" presId="urn:microsoft.com/office/officeart/2005/8/layout/vList2"/>
    <dgm:cxn modelId="{7F7C824C-602A-4F7A-936F-15557FE9730E}" type="presParOf" srcId="{C3F2C60B-9AD6-4E25-B5D7-6E6DB7DC4C4F}" destId="{9747500F-2EE0-4856-BCF2-C165E32AB953}" srcOrd="9" destOrd="0" presId="urn:microsoft.com/office/officeart/2005/8/layout/vList2"/>
    <dgm:cxn modelId="{F1B0F9C6-4A6B-406F-90D8-DCEAB5DBE29D}" type="presParOf" srcId="{C3F2C60B-9AD6-4E25-B5D7-6E6DB7DC4C4F}" destId="{5B76DADA-C212-4CC6-81BB-DE1011B786C8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657499D-974B-46F1-BADA-094F38F4C881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22D14D8C-3F7B-4DDF-BD7F-C46FBD9D2B56}">
      <dgm:prSet/>
      <dgm:spPr/>
      <dgm:t>
        <a:bodyPr/>
        <a:lstStyle/>
        <a:p>
          <a:r>
            <a:rPr lang="fr-FR" dirty="0"/>
            <a:t>Introduction</a:t>
          </a:r>
        </a:p>
      </dgm:t>
    </dgm:pt>
    <dgm:pt modelId="{2C238FCF-0F9B-4C12-9D43-3DE62A946D59}" type="parTrans" cxnId="{1D1DDCED-711A-4788-9D06-65D474C28D74}">
      <dgm:prSet/>
      <dgm:spPr/>
      <dgm:t>
        <a:bodyPr/>
        <a:lstStyle/>
        <a:p>
          <a:endParaRPr lang="fr-FR"/>
        </a:p>
      </dgm:t>
    </dgm:pt>
    <dgm:pt modelId="{44D20E0D-8076-4C25-BAA0-104B6274F8E9}" type="sibTrans" cxnId="{1D1DDCED-711A-4788-9D06-65D474C28D74}">
      <dgm:prSet/>
      <dgm:spPr/>
      <dgm:t>
        <a:bodyPr/>
        <a:lstStyle/>
        <a:p>
          <a:endParaRPr lang="fr-FR"/>
        </a:p>
      </dgm:t>
    </dgm:pt>
    <dgm:pt modelId="{52839A64-9B3D-4209-8DB6-A1E9FFEEF6D8}">
      <dgm:prSet/>
      <dgm:spPr/>
      <dgm:t>
        <a:bodyPr/>
        <a:lstStyle/>
        <a:p>
          <a:r>
            <a:rPr lang="fr-FR" dirty="0"/>
            <a:t>I. Présentation</a:t>
          </a:r>
        </a:p>
      </dgm:t>
    </dgm:pt>
    <dgm:pt modelId="{CD61F628-042F-4BD5-B877-31DE434031CE}" type="parTrans" cxnId="{50F53966-4957-4834-81AE-84E9BE02A2B7}">
      <dgm:prSet/>
      <dgm:spPr/>
      <dgm:t>
        <a:bodyPr/>
        <a:lstStyle/>
        <a:p>
          <a:endParaRPr lang="fr-FR"/>
        </a:p>
      </dgm:t>
    </dgm:pt>
    <dgm:pt modelId="{A8E91F30-2EF1-4289-9BA9-B230F29913D7}" type="sibTrans" cxnId="{50F53966-4957-4834-81AE-84E9BE02A2B7}">
      <dgm:prSet/>
      <dgm:spPr/>
      <dgm:t>
        <a:bodyPr/>
        <a:lstStyle/>
        <a:p>
          <a:endParaRPr lang="fr-FR"/>
        </a:p>
      </dgm:t>
    </dgm:pt>
    <dgm:pt modelId="{7F18E614-9823-4B9C-BBE4-24DF38D58DB5}">
      <dgm:prSet/>
      <dgm:spPr/>
      <dgm:t>
        <a:bodyPr/>
        <a:lstStyle/>
        <a:p>
          <a:r>
            <a:rPr lang="fr-FR" dirty="0"/>
            <a:t>1. Présentation générale</a:t>
          </a:r>
        </a:p>
      </dgm:t>
    </dgm:pt>
    <dgm:pt modelId="{B2F2D647-5814-475A-9E15-2866F589A040}" type="parTrans" cxnId="{257DDCBB-918B-42E0-86C1-DD858736DB88}">
      <dgm:prSet/>
      <dgm:spPr/>
      <dgm:t>
        <a:bodyPr/>
        <a:lstStyle/>
        <a:p>
          <a:endParaRPr lang="fr-FR"/>
        </a:p>
      </dgm:t>
    </dgm:pt>
    <dgm:pt modelId="{748CCE84-E093-4130-A607-4E1A10BF4110}" type="sibTrans" cxnId="{257DDCBB-918B-42E0-86C1-DD858736DB88}">
      <dgm:prSet/>
      <dgm:spPr/>
      <dgm:t>
        <a:bodyPr/>
        <a:lstStyle/>
        <a:p>
          <a:endParaRPr lang="fr-FR"/>
        </a:p>
      </dgm:t>
    </dgm:pt>
    <dgm:pt modelId="{1FAD94E5-FD18-4DD4-910D-9CC4CD850183}">
      <dgm:prSet/>
      <dgm:spPr/>
      <dgm:t>
        <a:bodyPr/>
        <a:lstStyle/>
        <a:p>
          <a:r>
            <a:rPr lang="fr-FR" dirty="0"/>
            <a:t>II. Réalisation</a:t>
          </a:r>
        </a:p>
      </dgm:t>
    </dgm:pt>
    <dgm:pt modelId="{E765E2FA-2181-4DF9-A93D-50DA76BE2EA8}" type="parTrans" cxnId="{43E2932F-BD53-402B-B30F-83CAF7D4A7A9}">
      <dgm:prSet/>
      <dgm:spPr/>
      <dgm:t>
        <a:bodyPr/>
        <a:lstStyle/>
        <a:p>
          <a:endParaRPr lang="fr-FR"/>
        </a:p>
      </dgm:t>
    </dgm:pt>
    <dgm:pt modelId="{438149AB-AA65-477C-9FA1-C4833FBDE827}" type="sibTrans" cxnId="{43E2932F-BD53-402B-B30F-83CAF7D4A7A9}">
      <dgm:prSet/>
      <dgm:spPr/>
      <dgm:t>
        <a:bodyPr/>
        <a:lstStyle/>
        <a:p>
          <a:endParaRPr lang="fr-FR"/>
        </a:p>
      </dgm:t>
    </dgm:pt>
    <dgm:pt modelId="{4FAC55DC-2D22-473C-A656-62291653E143}">
      <dgm:prSet/>
      <dgm:spPr/>
      <dgm:t>
        <a:bodyPr/>
        <a:lstStyle/>
        <a:p>
          <a:r>
            <a:rPr lang="fr-FR" dirty="0"/>
            <a:t>1. Diagramme de classes</a:t>
          </a:r>
        </a:p>
      </dgm:t>
    </dgm:pt>
    <dgm:pt modelId="{E360AAC2-0BF2-4542-BD39-7C61C3A118AB}" type="parTrans" cxnId="{98BF6170-B370-4A95-884E-F69647B55F8C}">
      <dgm:prSet/>
      <dgm:spPr/>
      <dgm:t>
        <a:bodyPr/>
        <a:lstStyle/>
        <a:p>
          <a:endParaRPr lang="fr-FR"/>
        </a:p>
      </dgm:t>
    </dgm:pt>
    <dgm:pt modelId="{E0AA5C62-4275-4208-BAD5-99FFFCA9FFAE}" type="sibTrans" cxnId="{98BF6170-B370-4A95-884E-F69647B55F8C}">
      <dgm:prSet/>
      <dgm:spPr/>
      <dgm:t>
        <a:bodyPr/>
        <a:lstStyle/>
        <a:p>
          <a:endParaRPr lang="fr-FR"/>
        </a:p>
      </dgm:t>
    </dgm:pt>
    <dgm:pt modelId="{09471D5A-EDE7-4FCB-84F5-FADFDD734161}">
      <dgm:prSet/>
      <dgm:spPr/>
      <dgm:t>
        <a:bodyPr/>
        <a:lstStyle/>
        <a:p>
          <a:r>
            <a:rPr lang="fr-FR" dirty="0"/>
            <a:t>Problème majeur</a:t>
          </a:r>
        </a:p>
      </dgm:t>
    </dgm:pt>
    <dgm:pt modelId="{35B6A875-CEC1-467F-8759-FAD8742C4AE5}" type="parTrans" cxnId="{127D491B-CED3-4CF5-A9B1-8D24039F2F93}">
      <dgm:prSet/>
      <dgm:spPr/>
      <dgm:t>
        <a:bodyPr/>
        <a:lstStyle/>
        <a:p>
          <a:endParaRPr lang="fr-FR"/>
        </a:p>
      </dgm:t>
    </dgm:pt>
    <dgm:pt modelId="{79DAB544-D795-4D91-94E9-952B346D1D5B}" type="sibTrans" cxnId="{127D491B-CED3-4CF5-A9B1-8D24039F2F93}">
      <dgm:prSet/>
      <dgm:spPr/>
      <dgm:t>
        <a:bodyPr/>
        <a:lstStyle/>
        <a:p>
          <a:endParaRPr lang="fr-FR"/>
        </a:p>
      </dgm:t>
    </dgm:pt>
    <dgm:pt modelId="{CA0C16B5-19C3-4E3A-8CE1-9677334ABEBA}">
      <dgm:prSet/>
      <dgm:spPr>
        <a:solidFill>
          <a:schemeClr val="accent1"/>
        </a:solidFill>
      </dgm:spPr>
      <dgm:t>
        <a:bodyPr/>
        <a:lstStyle/>
        <a:p>
          <a:r>
            <a:rPr lang="fr-FR" dirty="0"/>
            <a:t>Améliorations envisageables</a:t>
          </a:r>
        </a:p>
      </dgm:t>
    </dgm:pt>
    <dgm:pt modelId="{50B17D94-41A8-4286-BA9E-B9816B6C4F70}" type="parTrans" cxnId="{215EF094-8905-4EA3-BC1A-6F91D55BA42F}">
      <dgm:prSet/>
      <dgm:spPr/>
      <dgm:t>
        <a:bodyPr/>
        <a:lstStyle/>
        <a:p>
          <a:endParaRPr lang="fr-FR"/>
        </a:p>
      </dgm:t>
    </dgm:pt>
    <dgm:pt modelId="{DDCF23DA-A86B-4229-9BA0-144827AD5ED3}" type="sibTrans" cxnId="{215EF094-8905-4EA3-BC1A-6F91D55BA42F}">
      <dgm:prSet/>
      <dgm:spPr/>
      <dgm:t>
        <a:bodyPr/>
        <a:lstStyle/>
        <a:p>
          <a:endParaRPr lang="fr-FR"/>
        </a:p>
      </dgm:t>
    </dgm:pt>
    <dgm:pt modelId="{30A497F3-06D0-4279-AEED-97903A0E6159}">
      <dgm:prSet/>
      <dgm:spPr/>
      <dgm:t>
        <a:bodyPr/>
        <a:lstStyle/>
        <a:p>
          <a:r>
            <a:rPr lang="fr-FR" dirty="0"/>
            <a:t>Conclusion</a:t>
          </a:r>
        </a:p>
      </dgm:t>
    </dgm:pt>
    <dgm:pt modelId="{D59DD87A-7D8A-474D-AA0C-C5F072E19D0C}" type="parTrans" cxnId="{37FC94B5-5044-4D82-9058-EC3C0C1774DD}">
      <dgm:prSet/>
      <dgm:spPr/>
      <dgm:t>
        <a:bodyPr/>
        <a:lstStyle/>
        <a:p>
          <a:endParaRPr lang="fr-FR"/>
        </a:p>
      </dgm:t>
    </dgm:pt>
    <dgm:pt modelId="{6AE65E26-EFE8-4D8E-B69D-CB0472EF8C13}" type="sibTrans" cxnId="{37FC94B5-5044-4D82-9058-EC3C0C1774DD}">
      <dgm:prSet/>
      <dgm:spPr/>
      <dgm:t>
        <a:bodyPr/>
        <a:lstStyle/>
        <a:p>
          <a:endParaRPr lang="fr-FR"/>
        </a:p>
      </dgm:t>
    </dgm:pt>
    <dgm:pt modelId="{13E0E25C-763D-4B02-803D-DCAF76F78AC1}">
      <dgm:prSet/>
      <dgm:spPr/>
      <dgm:t>
        <a:bodyPr/>
        <a:lstStyle/>
        <a:p>
          <a:r>
            <a:rPr lang="fr-FR" dirty="0"/>
            <a:t>2. Déroulement</a:t>
          </a:r>
        </a:p>
      </dgm:t>
    </dgm:pt>
    <dgm:pt modelId="{4FA0E996-30F9-4F6A-9F31-72747665B263}" type="parTrans" cxnId="{F9D5F706-CD13-4BB8-B42E-542E1957DAB7}">
      <dgm:prSet/>
      <dgm:spPr/>
      <dgm:t>
        <a:bodyPr/>
        <a:lstStyle/>
        <a:p>
          <a:endParaRPr lang="fr-FR"/>
        </a:p>
      </dgm:t>
    </dgm:pt>
    <dgm:pt modelId="{DA9B18CB-4FFC-4F7E-BB37-75822771E860}" type="sibTrans" cxnId="{F9D5F706-CD13-4BB8-B42E-542E1957DAB7}">
      <dgm:prSet/>
      <dgm:spPr/>
      <dgm:t>
        <a:bodyPr/>
        <a:lstStyle/>
        <a:p>
          <a:endParaRPr lang="fr-FR"/>
        </a:p>
      </dgm:t>
    </dgm:pt>
    <dgm:pt modelId="{37369E29-9F3B-4526-AD3B-2C8FC9A332B5}">
      <dgm:prSet/>
      <dgm:spPr/>
      <dgm:t>
        <a:bodyPr/>
        <a:lstStyle/>
        <a:p>
          <a:r>
            <a:rPr lang="fr-FR" dirty="0"/>
            <a:t>2. Classe Jeu</a:t>
          </a:r>
        </a:p>
      </dgm:t>
    </dgm:pt>
    <dgm:pt modelId="{E37E237E-A0BD-4E55-8D53-1CA58F38E3B9}" type="parTrans" cxnId="{7E213138-1371-40B8-B58F-62E4050A419D}">
      <dgm:prSet/>
      <dgm:spPr/>
      <dgm:t>
        <a:bodyPr/>
        <a:lstStyle/>
        <a:p>
          <a:endParaRPr lang="fr-FR"/>
        </a:p>
      </dgm:t>
    </dgm:pt>
    <dgm:pt modelId="{6DC2D0A8-151B-4AAD-87A0-FE479EF3272C}" type="sibTrans" cxnId="{7E213138-1371-40B8-B58F-62E4050A419D}">
      <dgm:prSet/>
      <dgm:spPr/>
      <dgm:t>
        <a:bodyPr/>
        <a:lstStyle/>
        <a:p>
          <a:endParaRPr lang="fr-FR"/>
        </a:p>
      </dgm:t>
    </dgm:pt>
    <dgm:pt modelId="{EF06C773-B61B-4694-B64E-B97769AB9182}">
      <dgm:prSet/>
      <dgm:spPr/>
      <dgm:t>
        <a:bodyPr/>
        <a:lstStyle/>
        <a:p>
          <a:r>
            <a:rPr lang="fr-FR" dirty="0"/>
            <a:t>3. Classe Frame</a:t>
          </a:r>
        </a:p>
      </dgm:t>
    </dgm:pt>
    <dgm:pt modelId="{236E6843-3AAE-4F47-B6C7-1754D6C9B628}" type="parTrans" cxnId="{2A189BFC-503F-46A2-994A-3055A647CDC0}">
      <dgm:prSet/>
      <dgm:spPr/>
      <dgm:t>
        <a:bodyPr/>
        <a:lstStyle/>
        <a:p>
          <a:endParaRPr lang="fr-FR"/>
        </a:p>
      </dgm:t>
    </dgm:pt>
    <dgm:pt modelId="{54BDD531-1D85-42C4-8DCE-6AA4C3FBD80B}" type="sibTrans" cxnId="{2A189BFC-503F-46A2-994A-3055A647CDC0}">
      <dgm:prSet/>
      <dgm:spPr/>
      <dgm:t>
        <a:bodyPr/>
        <a:lstStyle/>
        <a:p>
          <a:endParaRPr lang="fr-FR"/>
        </a:p>
      </dgm:t>
    </dgm:pt>
    <dgm:pt modelId="{2FDA2C42-A7D4-4582-9F9E-CD155C457861}">
      <dgm:prSet/>
      <dgm:spPr/>
      <dgm:t>
        <a:bodyPr/>
        <a:lstStyle/>
        <a:p>
          <a:r>
            <a:rPr lang="fr-FR" dirty="0"/>
            <a:t>4. Classe abstraite Bateau</a:t>
          </a:r>
        </a:p>
      </dgm:t>
    </dgm:pt>
    <dgm:pt modelId="{78802C58-0FDA-434E-B890-541B796CB536}" type="parTrans" cxnId="{53446F50-3FA4-4559-AC14-BB3D3370A0FC}">
      <dgm:prSet/>
      <dgm:spPr/>
      <dgm:t>
        <a:bodyPr/>
        <a:lstStyle/>
        <a:p>
          <a:endParaRPr lang="fr-FR"/>
        </a:p>
      </dgm:t>
    </dgm:pt>
    <dgm:pt modelId="{58C97B41-B512-484A-901D-355DEEAF89E1}" type="sibTrans" cxnId="{53446F50-3FA4-4559-AC14-BB3D3370A0FC}">
      <dgm:prSet/>
      <dgm:spPr/>
      <dgm:t>
        <a:bodyPr/>
        <a:lstStyle/>
        <a:p>
          <a:endParaRPr lang="fr-FR"/>
        </a:p>
      </dgm:t>
    </dgm:pt>
    <dgm:pt modelId="{C3F2C60B-9AD6-4E25-B5D7-6E6DB7DC4C4F}" type="pres">
      <dgm:prSet presAssocID="{3657499D-974B-46F1-BADA-094F38F4C881}" presName="linear" presStyleCnt="0">
        <dgm:presLayoutVars>
          <dgm:animLvl val="lvl"/>
          <dgm:resizeHandles val="exact"/>
        </dgm:presLayoutVars>
      </dgm:prSet>
      <dgm:spPr/>
    </dgm:pt>
    <dgm:pt modelId="{FCDDA572-9E7A-4830-9C5A-C4BCC1E0BF82}" type="pres">
      <dgm:prSet presAssocID="{22D14D8C-3F7B-4DDF-BD7F-C46FBD9D2B56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D12B40EA-93F3-4BDD-8CFE-30286764F4E7}" type="pres">
      <dgm:prSet presAssocID="{44D20E0D-8076-4C25-BAA0-104B6274F8E9}" presName="spacer" presStyleCnt="0"/>
      <dgm:spPr/>
    </dgm:pt>
    <dgm:pt modelId="{92C4A9B8-75A3-4FEB-8EB2-2CEDD1E565EE}" type="pres">
      <dgm:prSet presAssocID="{52839A64-9B3D-4209-8DB6-A1E9FFEEF6D8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FD8B15CF-9CE0-4E9C-82BA-2D17E15BFD02}" type="pres">
      <dgm:prSet presAssocID="{52839A64-9B3D-4209-8DB6-A1E9FFEEF6D8}" presName="childText" presStyleLbl="revTx" presStyleIdx="0" presStyleCnt="2">
        <dgm:presLayoutVars>
          <dgm:bulletEnabled val="1"/>
        </dgm:presLayoutVars>
      </dgm:prSet>
      <dgm:spPr/>
    </dgm:pt>
    <dgm:pt modelId="{22E156B0-1CA1-4328-AFDA-1D24C2F677F2}" type="pres">
      <dgm:prSet presAssocID="{1FAD94E5-FD18-4DD4-910D-9CC4CD850183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65213521-562A-4446-853E-9BC6254DEA68}" type="pres">
      <dgm:prSet presAssocID="{1FAD94E5-FD18-4DD4-910D-9CC4CD850183}" presName="childText" presStyleLbl="revTx" presStyleIdx="1" presStyleCnt="2">
        <dgm:presLayoutVars>
          <dgm:bulletEnabled val="1"/>
        </dgm:presLayoutVars>
      </dgm:prSet>
      <dgm:spPr/>
    </dgm:pt>
    <dgm:pt modelId="{C9C31719-3C57-4B4F-BA09-722065A92A87}" type="pres">
      <dgm:prSet presAssocID="{09471D5A-EDE7-4FCB-84F5-FADFDD734161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CBA3250D-043E-4A39-9664-422DFE4A72CE}" type="pres">
      <dgm:prSet presAssocID="{79DAB544-D795-4D91-94E9-952B346D1D5B}" presName="spacer" presStyleCnt="0"/>
      <dgm:spPr/>
    </dgm:pt>
    <dgm:pt modelId="{7B282B17-392B-40E7-A33F-FD62EAA735B0}" type="pres">
      <dgm:prSet presAssocID="{CA0C16B5-19C3-4E3A-8CE1-9677334ABEBA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9747500F-2EE0-4856-BCF2-C165E32AB953}" type="pres">
      <dgm:prSet presAssocID="{DDCF23DA-A86B-4229-9BA0-144827AD5ED3}" presName="spacer" presStyleCnt="0"/>
      <dgm:spPr/>
    </dgm:pt>
    <dgm:pt modelId="{5B76DADA-C212-4CC6-81BB-DE1011B786C8}" type="pres">
      <dgm:prSet presAssocID="{30A497F3-06D0-4279-AEED-97903A0E6159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D32FEC01-B54D-41D9-9A78-AD923BD308D7}" type="presOf" srcId="{37369E29-9F3B-4526-AD3B-2C8FC9A332B5}" destId="{65213521-562A-4446-853E-9BC6254DEA68}" srcOrd="0" destOrd="1" presId="urn:microsoft.com/office/officeart/2005/8/layout/vList2"/>
    <dgm:cxn modelId="{F9D5F706-CD13-4BB8-B42E-542E1957DAB7}" srcId="{52839A64-9B3D-4209-8DB6-A1E9FFEEF6D8}" destId="{13E0E25C-763D-4B02-803D-DCAF76F78AC1}" srcOrd="1" destOrd="0" parTransId="{4FA0E996-30F9-4F6A-9F31-72747665B263}" sibTransId="{DA9B18CB-4FFC-4F7E-BB37-75822771E860}"/>
    <dgm:cxn modelId="{64E64017-A7EB-40DA-A662-2A36C9386FAD}" type="presOf" srcId="{09471D5A-EDE7-4FCB-84F5-FADFDD734161}" destId="{C9C31719-3C57-4B4F-BA09-722065A92A87}" srcOrd="0" destOrd="0" presId="urn:microsoft.com/office/officeart/2005/8/layout/vList2"/>
    <dgm:cxn modelId="{127D491B-CED3-4CF5-A9B1-8D24039F2F93}" srcId="{3657499D-974B-46F1-BADA-094F38F4C881}" destId="{09471D5A-EDE7-4FCB-84F5-FADFDD734161}" srcOrd="3" destOrd="0" parTransId="{35B6A875-CEC1-467F-8759-FAD8742C4AE5}" sibTransId="{79DAB544-D795-4D91-94E9-952B346D1D5B}"/>
    <dgm:cxn modelId="{8603C01B-798F-4270-A421-13B670FCC446}" type="presOf" srcId="{2FDA2C42-A7D4-4582-9F9E-CD155C457861}" destId="{65213521-562A-4446-853E-9BC6254DEA68}" srcOrd="0" destOrd="3" presId="urn:microsoft.com/office/officeart/2005/8/layout/vList2"/>
    <dgm:cxn modelId="{43E2932F-BD53-402B-B30F-83CAF7D4A7A9}" srcId="{3657499D-974B-46F1-BADA-094F38F4C881}" destId="{1FAD94E5-FD18-4DD4-910D-9CC4CD850183}" srcOrd="2" destOrd="0" parTransId="{E765E2FA-2181-4DF9-A93D-50DA76BE2EA8}" sibTransId="{438149AB-AA65-477C-9FA1-C4833FBDE827}"/>
    <dgm:cxn modelId="{7E213138-1371-40B8-B58F-62E4050A419D}" srcId="{1FAD94E5-FD18-4DD4-910D-9CC4CD850183}" destId="{37369E29-9F3B-4526-AD3B-2C8FC9A332B5}" srcOrd="1" destOrd="0" parTransId="{E37E237E-A0BD-4E55-8D53-1CA58F38E3B9}" sibTransId="{6DC2D0A8-151B-4AAD-87A0-FE479EF3272C}"/>
    <dgm:cxn modelId="{F85D7C5E-AB8A-4D8A-90CC-266D0EFF86E7}" type="presOf" srcId="{7F18E614-9823-4B9C-BBE4-24DF38D58DB5}" destId="{FD8B15CF-9CE0-4E9C-82BA-2D17E15BFD02}" srcOrd="0" destOrd="0" presId="urn:microsoft.com/office/officeart/2005/8/layout/vList2"/>
    <dgm:cxn modelId="{8C66CA60-3289-4751-99C2-DE964132254C}" type="presOf" srcId="{30A497F3-06D0-4279-AEED-97903A0E6159}" destId="{5B76DADA-C212-4CC6-81BB-DE1011B786C8}" srcOrd="0" destOrd="0" presId="urn:microsoft.com/office/officeart/2005/8/layout/vList2"/>
    <dgm:cxn modelId="{50F53966-4957-4834-81AE-84E9BE02A2B7}" srcId="{3657499D-974B-46F1-BADA-094F38F4C881}" destId="{52839A64-9B3D-4209-8DB6-A1E9FFEEF6D8}" srcOrd="1" destOrd="0" parTransId="{CD61F628-042F-4BD5-B877-31DE434031CE}" sibTransId="{A8E91F30-2EF1-4289-9BA9-B230F29913D7}"/>
    <dgm:cxn modelId="{FF000F4A-4544-4E42-A7A6-9D44092A6D86}" type="presOf" srcId="{52839A64-9B3D-4209-8DB6-A1E9FFEEF6D8}" destId="{92C4A9B8-75A3-4FEB-8EB2-2CEDD1E565EE}" srcOrd="0" destOrd="0" presId="urn:microsoft.com/office/officeart/2005/8/layout/vList2"/>
    <dgm:cxn modelId="{FF38B36C-43FD-4964-BBDA-064B17A7A15E}" type="presOf" srcId="{3657499D-974B-46F1-BADA-094F38F4C881}" destId="{C3F2C60B-9AD6-4E25-B5D7-6E6DB7DC4C4F}" srcOrd="0" destOrd="0" presId="urn:microsoft.com/office/officeart/2005/8/layout/vList2"/>
    <dgm:cxn modelId="{98BF6170-B370-4A95-884E-F69647B55F8C}" srcId="{1FAD94E5-FD18-4DD4-910D-9CC4CD850183}" destId="{4FAC55DC-2D22-473C-A656-62291653E143}" srcOrd="0" destOrd="0" parTransId="{E360AAC2-0BF2-4542-BD39-7C61C3A118AB}" sibTransId="{E0AA5C62-4275-4208-BAD5-99FFFCA9FFAE}"/>
    <dgm:cxn modelId="{53446F50-3FA4-4559-AC14-BB3D3370A0FC}" srcId="{1FAD94E5-FD18-4DD4-910D-9CC4CD850183}" destId="{2FDA2C42-A7D4-4582-9F9E-CD155C457861}" srcOrd="3" destOrd="0" parTransId="{78802C58-0FDA-434E-B890-541B796CB536}" sibTransId="{58C97B41-B512-484A-901D-355DEEAF89E1}"/>
    <dgm:cxn modelId="{3EFC2971-37A6-4A4B-98FE-FF214A6E175D}" type="presOf" srcId="{22D14D8C-3F7B-4DDF-BD7F-C46FBD9D2B56}" destId="{FCDDA572-9E7A-4830-9C5A-C4BCC1E0BF82}" srcOrd="0" destOrd="0" presId="urn:microsoft.com/office/officeart/2005/8/layout/vList2"/>
    <dgm:cxn modelId="{9C45BC76-157F-481E-A61C-0640373CEA4D}" type="presOf" srcId="{CA0C16B5-19C3-4E3A-8CE1-9677334ABEBA}" destId="{7B282B17-392B-40E7-A33F-FD62EAA735B0}" srcOrd="0" destOrd="0" presId="urn:microsoft.com/office/officeart/2005/8/layout/vList2"/>
    <dgm:cxn modelId="{29505782-C630-4EFB-A20D-9509E709D7A2}" type="presOf" srcId="{13E0E25C-763D-4B02-803D-DCAF76F78AC1}" destId="{FD8B15CF-9CE0-4E9C-82BA-2D17E15BFD02}" srcOrd="0" destOrd="1" presId="urn:microsoft.com/office/officeart/2005/8/layout/vList2"/>
    <dgm:cxn modelId="{215EF094-8905-4EA3-BC1A-6F91D55BA42F}" srcId="{3657499D-974B-46F1-BADA-094F38F4C881}" destId="{CA0C16B5-19C3-4E3A-8CE1-9677334ABEBA}" srcOrd="4" destOrd="0" parTransId="{50B17D94-41A8-4286-BA9E-B9816B6C4F70}" sibTransId="{DDCF23DA-A86B-4229-9BA0-144827AD5ED3}"/>
    <dgm:cxn modelId="{ED13E7AF-648E-415A-81C1-53AB4A9867A7}" type="presOf" srcId="{4FAC55DC-2D22-473C-A656-62291653E143}" destId="{65213521-562A-4446-853E-9BC6254DEA68}" srcOrd="0" destOrd="0" presId="urn:microsoft.com/office/officeart/2005/8/layout/vList2"/>
    <dgm:cxn modelId="{37FC94B5-5044-4D82-9058-EC3C0C1774DD}" srcId="{3657499D-974B-46F1-BADA-094F38F4C881}" destId="{30A497F3-06D0-4279-AEED-97903A0E6159}" srcOrd="5" destOrd="0" parTransId="{D59DD87A-7D8A-474D-AA0C-C5F072E19D0C}" sibTransId="{6AE65E26-EFE8-4D8E-B69D-CB0472EF8C13}"/>
    <dgm:cxn modelId="{257DDCBB-918B-42E0-86C1-DD858736DB88}" srcId="{52839A64-9B3D-4209-8DB6-A1E9FFEEF6D8}" destId="{7F18E614-9823-4B9C-BBE4-24DF38D58DB5}" srcOrd="0" destOrd="0" parTransId="{B2F2D647-5814-475A-9E15-2866F589A040}" sibTransId="{748CCE84-E093-4130-A607-4E1A10BF4110}"/>
    <dgm:cxn modelId="{15CD4FC5-B03A-49BE-9D38-55C474DCB55A}" type="presOf" srcId="{1FAD94E5-FD18-4DD4-910D-9CC4CD850183}" destId="{22E156B0-1CA1-4328-AFDA-1D24C2F677F2}" srcOrd="0" destOrd="0" presId="urn:microsoft.com/office/officeart/2005/8/layout/vList2"/>
    <dgm:cxn modelId="{7DC38ECC-5CD4-4B95-AEB5-18AA99A22C77}" type="presOf" srcId="{EF06C773-B61B-4694-B64E-B97769AB9182}" destId="{65213521-562A-4446-853E-9BC6254DEA68}" srcOrd="0" destOrd="2" presId="urn:microsoft.com/office/officeart/2005/8/layout/vList2"/>
    <dgm:cxn modelId="{1D1DDCED-711A-4788-9D06-65D474C28D74}" srcId="{3657499D-974B-46F1-BADA-094F38F4C881}" destId="{22D14D8C-3F7B-4DDF-BD7F-C46FBD9D2B56}" srcOrd="0" destOrd="0" parTransId="{2C238FCF-0F9B-4C12-9D43-3DE62A946D59}" sibTransId="{44D20E0D-8076-4C25-BAA0-104B6274F8E9}"/>
    <dgm:cxn modelId="{2A189BFC-503F-46A2-994A-3055A647CDC0}" srcId="{1FAD94E5-FD18-4DD4-910D-9CC4CD850183}" destId="{EF06C773-B61B-4694-B64E-B97769AB9182}" srcOrd="2" destOrd="0" parTransId="{236E6843-3AAE-4F47-B6C7-1754D6C9B628}" sibTransId="{54BDD531-1D85-42C4-8DCE-6AA4C3FBD80B}"/>
    <dgm:cxn modelId="{A619D662-DA64-4755-9497-5CE827A19A40}" type="presParOf" srcId="{C3F2C60B-9AD6-4E25-B5D7-6E6DB7DC4C4F}" destId="{FCDDA572-9E7A-4830-9C5A-C4BCC1E0BF82}" srcOrd="0" destOrd="0" presId="urn:microsoft.com/office/officeart/2005/8/layout/vList2"/>
    <dgm:cxn modelId="{57DF49D6-A228-4485-9201-29FB78299279}" type="presParOf" srcId="{C3F2C60B-9AD6-4E25-B5D7-6E6DB7DC4C4F}" destId="{D12B40EA-93F3-4BDD-8CFE-30286764F4E7}" srcOrd="1" destOrd="0" presId="urn:microsoft.com/office/officeart/2005/8/layout/vList2"/>
    <dgm:cxn modelId="{64B701BE-68F9-4C13-9ADD-79CD6C401765}" type="presParOf" srcId="{C3F2C60B-9AD6-4E25-B5D7-6E6DB7DC4C4F}" destId="{92C4A9B8-75A3-4FEB-8EB2-2CEDD1E565EE}" srcOrd="2" destOrd="0" presId="urn:microsoft.com/office/officeart/2005/8/layout/vList2"/>
    <dgm:cxn modelId="{A22C3B85-1F8F-489C-B8A1-B890415446C6}" type="presParOf" srcId="{C3F2C60B-9AD6-4E25-B5D7-6E6DB7DC4C4F}" destId="{FD8B15CF-9CE0-4E9C-82BA-2D17E15BFD02}" srcOrd="3" destOrd="0" presId="urn:microsoft.com/office/officeart/2005/8/layout/vList2"/>
    <dgm:cxn modelId="{95B5DE37-B70C-4CAD-819D-95342C3FE34A}" type="presParOf" srcId="{C3F2C60B-9AD6-4E25-B5D7-6E6DB7DC4C4F}" destId="{22E156B0-1CA1-4328-AFDA-1D24C2F677F2}" srcOrd="4" destOrd="0" presId="urn:microsoft.com/office/officeart/2005/8/layout/vList2"/>
    <dgm:cxn modelId="{70EC96C2-A40A-4F0F-A0FE-9411425DB7E6}" type="presParOf" srcId="{C3F2C60B-9AD6-4E25-B5D7-6E6DB7DC4C4F}" destId="{65213521-562A-4446-853E-9BC6254DEA68}" srcOrd="5" destOrd="0" presId="urn:microsoft.com/office/officeart/2005/8/layout/vList2"/>
    <dgm:cxn modelId="{A13FBFE0-8C7B-4070-B917-D5E8D891B0B5}" type="presParOf" srcId="{C3F2C60B-9AD6-4E25-B5D7-6E6DB7DC4C4F}" destId="{C9C31719-3C57-4B4F-BA09-722065A92A87}" srcOrd="6" destOrd="0" presId="urn:microsoft.com/office/officeart/2005/8/layout/vList2"/>
    <dgm:cxn modelId="{516EBE6E-AA82-4744-8264-A6BB5E24B9F3}" type="presParOf" srcId="{C3F2C60B-9AD6-4E25-B5D7-6E6DB7DC4C4F}" destId="{CBA3250D-043E-4A39-9664-422DFE4A72CE}" srcOrd="7" destOrd="0" presId="urn:microsoft.com/office/officeart/2005/8/layout/vList2"/>
    <dgm:cxn modelId="{363697D8-1061-40AA-AE2E-9F232A0E7941}" type="presParOf" srcId="{C3F2C60B-9AD6-4E25-B5D7-6E6DB7DC4C4F}" destId="{7B282B17-392B-40E7-A33F-FD62EAA735B0}" srcOrd="8" destOrd="0" presId="urn:microsoft.com/office/officeart/2005/8/layout/vList2"/>
    <dgm:cxn modelId="{7F7C824C-602A-4F7A-936F-15557FE9730E}" type="presParOf" srcId="{C3F2C60B-9AD6-4E25-B5D7-6E6DB7DC4C4F}" destId="{9747500F-2EE0-4856-BCF2-C165E32AB953}" srcOrd="9" destOrd="0" presId="urn:microsoft.com/office/officeart/2005/8/layout/vList2"/>
    <dgm:cxn modelId="{F1B0F9C6-4A6B-406F-90D8-DCEAB5DBE29D}" type="presParOf" srcId="{C3F2C60B-9AD6-4E25-B5D7-6E6DB7DC4C4F}" destId="{5B76DADA-C212-4CC6-81BB-DE1011B786C8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DDA572-9E7A-4830-9C5A-C4BCC1E0BF82}">
      <dsp:nvSpPr>
        <dsp:cNvPr id="0" name=""/>
        <dsp:cNvSpPr/>
      </dsp:nvSpPr>
      <dsp:spPr>
        <a:xfrm>
          <a:off x="0" y="116471"/>
          <a:ext cx="7842418" cy="4317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Introduction</a:t>
          </a:r>
        </a:p>
      </dsp:txBody>
      <dsp:txXfrm>
        <a:off x="21075" y="137546"/>
        <a:ext cx="7800268" cy="389580"/>
      </dsp:txXfrm>
    </dsp:sp>
    <dsp:sp modelId="{92C4A9B8-75A3-4FEB-8EB2-2CEDD1E565EE}">
      <dsp:nvSpPr>
        <dsp:cNvPr id="0" name=""/>
        <dsp:cNvSpPr/>
      </dsp:nvSpPr>
      <dsp:spPr>
        <a:xfrm>
          <a:off x="0" y="600041"/>
          <a:ext cx="7842418" cy="4317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I. Présentation</a:t>
          </a:r>
        </a:p>
      </dsp:txBody>
      <dsp:txXfrm>
        <a:off x="21075" y="621116"/>
        <a:ext cx="7800268" cy="389580"/>
      </dsp:txXfrm>
    </dsp:sp>
    <dsp:sp modelId="{FD8B15CF-9CE0-4E9C-82BA-2D17E15BFD02}">
      <dsp:nvSpPr>
        <dsp:cNvPr id="0" name=""/>
        <dsp:cNvSpPr/>
      </dsp:nvSpPr>
      <dsp:spPr>
        <a:xfrm>
          <a:off x="0" y="1031771"/>
          <a:ext cx="7842418" cy="484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97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dirty="0"/>
            <a:t>1. Présentation générale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dirty="0"/>
            <a:t>2. Déroulement</a:t>
          </a:r>
        </a:p>
      </dsp:txBody>
      <dsp:txXfrm>
        <a:off x="0" y="1031771"/>
        <a:ext cx="7842418" cy="484380"/>
      </dsp:txXfrm>
    </dsp:sp>
    <dsp:sp modelId="{22E156B0-1CA1-4328-AFDA-1D24C2F677F2}">
      <dsp:nvSpPr>
        <dsp:cNvPr id="0" name=""/>
        <dsp:cNvSpPr/>
      </dsp:nvSpPr>
      <dsp:spPr>
        <a:xfrm>
          <a:off x="0" y="1516151"/>
          <a:ext cx="7842418" cy="4317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II. Réalisation</a:t>
          </a:r>
        </a:p>
      </dsp:txBody>
      <dsp:txXfrm>
        <a:off x="21075" y="1537226"/>
        <a:ext cx="7800268" cy="389580"/>
      </dsp:txXfrm>
    </dsp:sp>
    <dsp:sp modelId="{65213521-562A-4446-853E-9BC6254DEA68}">
      <dsp:nvSpPr>
        <dsp:cNvPr id="0" name=""/>
        <dsp:cNvSpPr/>
      </dsp:nvSpPr>
      <dsp:spPr>
        <a:xfrm>
          <a:off x="0" y="1947881"/>
          <a:ext cx="7842418" cy="968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97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dirty="0"/>
            <a:t>1. Diagramme de classes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dirty="0"/>
            <a:t>2. Classe Jeu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dirty="0"/>
            <a:t>3. Classe Frame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dirty="0"/>
            <a:t>4. Classe abstraite Bateau</a:t>
          </a:r>
        </a:p>
      </dsp:txBody>
      <dsp:txXfrm>
        <a:off x="0" y="1947881"/>
        <a:ext cx="7842418" cy="968760"/>
      </dsp:txXfrm>
    </dsp:sp>
    <dsp:sp modelId="{C9C31719-3C57-4B4F-BA09-722065A92A87}">
      <dsp:nvSpPr>
        <dsp:cNvPr id="0" name=""/>
        <dsp:cNvSpPr/>
      </dsp:nvSpPr>
      <dsp:spPr>
        <a:xfrm>
          <a:off x="0" y="2916641"/>
          <a:ext cx="7842418" cy="4317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Problème majeur</a:t>
          </a:r>
        </a:p>
      </dsp:txBody>
      <dsp:txXfrm>
        <a:off x="21075" y="2937716"/>
        <a:ext cx="7800268" cy="389580"/>
      </dsp:txXfrm>
    </dsp:sp>
    <dsp:sp modelId="{7B282B17-392B-40E7-A33F-FD62EAA735B0}">
      <dsp:nvSpPr>
        <dsp:cNvPr id="0" name=""/>
        <dsp:cNvSpPr/>
      </dsp:nvSpPr>
      <dsp:spPr>
        <a:xfrm>
          <a:off x="0" y="3400211"/>
          <a:ext cx="7842418" cy="4317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Améliorations envisageables</a:t>
          </a:r>
        </a:p>
      </dsp:txBody>
      <dsp:txXfrm>
        <a:off x="21075" y="3421286"/>
        <a:ext cx="7800268" cy="389580"/>
      </dsp:txXfrm>
    </dsp:sp>
    <dsp:sp modelId="{5B76DADA-C212-4CC6-81BB-DE1011B786C8}">
      <dsp:nvSpPr>
        <dsp:cNvPr id="0" name=""/>
        <dsp:cNvSpPr/>
      </dsp:nvSpPr>
      <dsp:spPr>
        <a:xfrm>
          <a:off x="0" y="3883781"/>
          <a:ext cx="7842418" cy="4317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Conclusion</a:t>
          </a:r>
        </a:p>
      </dsp:txBody>
      <dsp:txXfrm>
        <a:off x="21075" y="3904856"/>
        <a:ext cx="7800268" cy="3895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DDA572-9E7A-4830-9C5A-C4BCC1E0BF82}">
      <dsp:nvSpPr>
        <dsp:cNvPr id="0" name=""/>
        <dsp:cNvSpPr/>
      </dsp:nvSpPr>
      <dsp:spPr>
        <a:xfrm>
          <a:off x="0" y="116471"/>
          <a:ext cx="7842418" cy="4317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Introduction</a:t>
          </a:r>
        </a:p>
      </dsp:txBody>
      <dsp:txXfrm>
        <a:off x="21075" y="137546"/>
        <a:ext cx="7800268" cy="389580"/>
      </dsp:txXfrm>
    </dsp:sp>
    <dsp:sp modelId="{92C4A9B8-75A3-4FEB-8EB2-2CEDD1E565EE}">
      <dsp:nvSpPr>
        <dsp:cNvPr id="0" name=""/>
        <dsp:cNvSpPr/>
      </dsp:nvSpPr>
      <dsp:spPr>
        <a:xfrm>
          <a:off x="0" y="600041"/>
          <a:ext cx="7842418" cy="431730"/>
        </a:xfrm>
        <a:prstGeom prst="roundRect">
          <a:avLst/>
        </a:prstGeom>
        <a:solidFill>
          <a:schemeClr val="accent1"/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I. Présentation</a:t>
          </a:r>
        </a:p>
      </dsp:txBody>
      <dsp:txXfrm>
        <a:off x="21075" y="621116"/>
        <a:ext cx="7800268" cy="389580"/>
      </dsp:txXfrm>
    </dsp:sp>
    <dsp:sp modelId="{FD8B15CF-9CE0-4E9C-82BA-2D17E15BFD02}">
      <dsp:nvSpPr>
        <dsp:cNvPr id="0" name=""/>
        <dsp:cNvSpPr/>
      </dsp:nvSpPr>
      <dsp:spPr>
        <a:xfrm>
          <a:off x="0" y="1031771"/>
          <a:ext cx="7842418" cy="484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97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dirty="0"/>
            <a:t>1. Présentation générale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dirty="0"/>
            <a:t>2. Déroulement</a:t>
          </a:r>
        </a:p>
      </dsp:txBody>
      <dsp:txXfrm>
        <a:off x="0" y="1031771"/>
        <a:ext cx="7842418" cy="484380"/>
      </dsp:txXfrm>
    </dsp:sp>
    <dsp:sp modelId="{22E156B0-1CA1-4328-AFDA-1D24C2F677F2}">
      <dsp:nvSpPr>
        <dsp:cNvPr id="0" name=""/>
        <dsp:cNvSpPr/>
      </dsp:nvSpPr>
      <dsp:spPr>
        <a:xfrm>
          <a:off x="0" y="1516151"/>
          <a:ext cx="7842418" cy="4317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II. Réalisation</a:t>
          </a:r>
        </a:p>
      </dsp:txBody>
      <dsp:txXfrm>
        <a:off x="21075" y="1537226"/>
        <a:ext cx="7800268" cy="389580"/>
      </dsp:txXfrm>
    </dsp:sp>
    <dsp:sp modelId="{65213521-562A-4446-853E-9BC6254DEA68}">
      <dsp:nvSpPr>
        <dsp:cNvPr id="0" name=""/>
        <dsp:cNvSpPr/>
      </dsp:nvSpPr>
      <dsp:spPr>
        <a:xfrm>
          <a:off x="0" y="1947881"/>
          <a:ext cx="7842418" cy="968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97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dirty="0"/>
            <a:t>1. Diagramme de classes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dirty="0"/>
            <a:t>2. Classe Jeu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dirty="0"/>
            <a:t>3. Classe Frame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dirty="0"/>
            <a:t>4. Classe abstraite Bateau</a:t>
          </a:r>
        </a:p>
      </dsp:txBody>
      <dsp:txXfrm>
        <a:off x="0" y="1947881"/>
        <a:ext cx="7842418" cy="968760"/>
      </dsp:txXfrm>
    </dsp:sp>
    <dsp:sp modelId="{C9C31719-3C57-4B4F-BA09-722065A92A87}">
      <dsp:nvSpPr>
        <dsp:cNvPr id="0" name=""/>
        <dsp:cNvSpPr/>
      </dsp:nvSpPr>
      <dsp:spPr>
        <a:xfrm>
          <a:off x="0" y="2916641"/>
          <a:ext cx="7842418" cy="4317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Problème majeur</a:t>
          </a:r>
        </a:p>
      </dsp:txBody>
      <dsp:txXfrm>
        <a:off x="21075" y="2937716"/>
        <a:ext cx="7800268" cy="389580"/>
      </dsp:txXfrm>
    </dsp:sp>
    <dsp:sp modelId="{7B282B17-392B-40E7-A33F-FD62EAA735B0}">
      <dsp:nvSpPr>
        <dsp:cNvPr id="0" name=""/>
        <dsp:cNvSpPr/>
      </dsp:nvSpPr>
      <dsp:spPr>
        <a:xfrm>
          <a:off x="0" y="3400211"/>
          <a:ext cx="7842418" cy="4317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Améliorations envisageables</a:t>
          </a:r>
          <a:endParaRPr lang="fr-FR" sz="1800" kern="1200" dirty="0"/>
        </a:p>
      </dsp:txBody>
      <dsp:txXfrm>
        <a:off x="21075" y="3421286"/>
        <a:ext cx="7800268" cy="389580"/>
      </dsp:txXfrm>
    </dsp:sp>
    <dsp:sp modelId="{5B76DADA-C212-4CC6-81BB-DE1011B786C8}">
      <dsp:nvSpPr>
        <dsp:cNvPr id="0" name=""/>
        <dsp:cNvSpPr/>
      </dsp:nvSpPr>
      <dsp:spPr>
        <a:xfrm>
          <a:off x="0" y="3883781"/>
          <a:ext cx="7842418" cy="4317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Conclusion</a:t>
          </a:r>
        </a:p>
      </dsp:txBody>
      <dsp:txXfrm>
        <a:off x="21075" y="3904856"/>
        <a:ext cx="7800268" cy="3895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DDA572-9E7A-4830-9C5A-C4BCC1E0BF82}">
      <dsp:nvSpPr>
        <dsp:cNvPr id="0" name=""/>
        <dsp:cNvSpPr/>
      </dsp:nvSpPr>
      <dsp:spPr>
        <a:xfrm>
          <a:off x="0" y="116471"/>
          <a:ext cx="7842418" cy="4317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Introduction</a:t>
          </a:r>
        </a:p>
      </dsp:txBody>
      <dsp:txXfrm>
        <a:off x="21075" y="137546"/>
        <a:ext cx="7800268" cy="389580"/>
      </dsp:txXfrm>
    </dsp:sp>
    <dsp:sp modelId="{92C4A9B8-75A3-4FEB-8EB2-2CEDD1E565EE}">
      <dsp:nvSpPr>
        <dsp:cNvPr id="0" name=""/>
        <dsp:cNvSpPr/>
      </dsp:nvSpPr>
      <dsp:spPr>
        <a:xfrm>
          <a:off x="0" y="600041"/>
          <a:ext cx="7842418" cy="4317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I. Présentation</a:t>
          </a:r>
        </a:p>
      </dsp:txBody>
      <dsp:txXfrm>
        <a:off x="21075" y="621116"/>
        <a:ext cx="7800268" cy="389580"/>
      </dsp:txXfrm>
    </dsp:sp>
    <dsp:sp modelId="{FD8B15CF-9CE0-4E9C-82BA-2D17E15BFD02}">
      <dsp:nvSpPr>
        <dsp:cNvPr id="0" name=""/>
        <dsp:cNvSpPr/>
      </dsp:nvSpPr>
      <dsp:spPr>
        <a:xfrm>
          <a:off x="0" y="1031771"/>
          <a:ext cx="7842418" cy="484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97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dirty="0"/>
            <a:t>1. Présentation générale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dirty="0"/>
            <a:t>2. Déroulement</a:t>
          </a:r>
        </a:p>
      </dsp:txBody>
      <dsp:txXfrm>
        <a:off x="0" y="1031771"/>
        <a:ext cx="7842418" cy="484380"/>
      </dsp:txXfrm>
    </dsp:sp>
    <dsp:sp modelId="{22E156B0-1CA1-4328-AFDA-1D24C2F677F2}">
      <dsp:nvSpPr>
        <dsp:cNvPr id="0" name=""/>
        <dsp:cNvSpPr/>
      </dsp:nvSpPr>
      <dsp:spPr>
        <a:xfrm>
          <a:off x="0" y="1516151"/>
          <a:ext cx="7842418" cy="431730"/>
        </a:xfrm>
        <a:prstGeom prst="roundRect">
          <a:avLst/>
        </a:prstGeom>
        <a:solidFill>
          <a:schemeClr val="accent1"/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II. Réalisation</a:t>
          </a:r>
        </a:p>
      </dsp:txBody>
      <dsp:txXfrm>
        <a:off x="21075" y="1537226"/>
        <a:ext cx="7800268" cy="389580"/>
      </dsp:txXfrm>
    </dsp:sp>
    <dsp:sp modelId="{65213521-562A-4446-853E-9BC6254DEA68}">
      <dsp:nvSpPr>
        <dsp:cNvPr id="0" name=""/>
        <dsp:cNvSpPr/>
      </dsp:nvSpPr>
      <dsp:spPr>
        <a:xfrm>
          <a:off x="0" y="1947881"/>
          <a:ext cx="7842418" cy="968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97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dirty="0"/>
            <a:t>1. Diagramme de classes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dirty="0"/>
            <a:t>2. Classe Jeu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dirty="0"/>
            <a:t>3. Classe Frame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dirty="0"/>
            <a:t>4. Classe abstraite Bateau</a:t>
          </a:r>
        </a:p>
      </dsp:txBody>
      <dsp:txXfrm>
        <a:off x="0" y="1947881"/>
        <a:ext cx="7842418" cy="968760"/>
      </dsp:txXfrm>
    </dsp:sp>
    <dsp:sp modelId="{C9C31719-3C57-4B4F-BA09-722065A92A87}">
      <dsp:nvSpPr>
        <dsp:cNvPr id="0" name=""/>
        <dsp:cNvSpPr/>
      </dsp:nvSpPr>
      <dsp:spPr>
        <a:xfrm>
          <a:off x="0" y="2916641"/>
          <a:ext cx="7842418" cy="4317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Problème majeur</a:t>
          </a:r>
        </a:p>
      </dsp:txBody>
      <dsp:txXfrm>
        <a:off x="21075" y="2937716"/>
        <a:ext cx="7800268" cy="389580"/>
      </dsp:txXfrm>
    </dsp:sp>
    <dsp:sp modelId="{7B282B17-392B-40E7-A33F-FD62EAA735B0}">
      <dsp:nvSpPr>
        <dsp:cNvPr id="0" name=""/>
        <dsp:cNvSpPr/>
      </dsp:nvSpPr>
      <dsp:spPr>
        <a:xfrm>
          <a:off x="0" y="3400211"/>
          <a:ext cx="7842418" cy="4317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Améliorations envisageables</a:t>
          </a:r>
        </a:p>
      </dsp:txBody>
      <dsp:txXfrm>
        <a:off x="21075" y="3421286"/>
        <a:ext cx="7800268" cy="389580"/>
      </dsp:txXfrm>
    </dsp:sp>
    <dsp:sp modelId="{5B76DADA-C212-4CC6-81BB-DE1011B786C8}">
      <dsp:nvSpPr>
        <dsp:cNvPr id="0" name=""/>
        <dsp:cNvSpPr/>
      </dsp:nvSpPr>
      <dsp:spPr>
        <a:xfrm>
          <a:off x="0" y="3883781"/>
          <a:ext cx="7842418" cy="4317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Conclusion</a:t>
          </a:r>
        </a:p>
      </dsp:txBody>
      <dsp:txXfrm>
        <a:off x="21075" y="3904856"/>
        <a:ext cx="7800268" cy="3895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DDA572-9E7A-4830-9C5A-C4BCC1E0BF82}">
      <dsp:nvSpPr>
        <dsp:cNvPr id="0" name=""/>
        <dsp:cNvSpPr/>
      </dsp:nvSpPr>
      <dsp:spPr>
        <a:xfrm>
          <a:off x="0" y="116471"/>
          <a:ext cx="7842418" cy="4317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Introduction</a:t>
          </a:r>
        </a:p>
      </dsp:txBody>
      <dsp:txXfrm>
        <a:off x="21075" y="137546"/>
        <a:ext cx="7800268" cy="389580"/>
      </dsp:txXfrm>
    </dsp:sp>
    <dsp:sp modelId="{92C4A9B8-75A3-4FEB-8EB2-2CEDD1E565EE}">
      <dsp:nvSpPr>
        <dsp:cNvPr id="0" name=""/>
        <dsp:cNvSpPr/>
      </dsp:nvSpPr>
      <dsp:spPr>
        <a:xfrm>
          <a:off x="0" y="600041"/>
          <a:ext cx="7842418" cy="4317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I. Présentation</a:t>
          </a:r>
        </a:p>
      </dsp:txBody>
      <dsp:txXfrm>
        <a:off x="21075" y="621116"/>
        <a:ext cx="7800268" cy="389580"/>
      </dsp:txXfrm>
    </dsp:sp>
    <dsp:sp modelId="{FD8B15CF-9CE0-4E9C-82BA-2D17E15BFD02}">
      <dsp:nvSpPr>
        <dsp:cNvPr id="0" name=""/>
        <dsp:cNvSpPr/>
      </dsp:nvSpPr>
      <dsp:spPr>
        <a:xfrm>
          <a:off x="0" y="1031771"/>
          <a:ext cx="7842418" cy="484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97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dirty="0"/>
            <a:t>1. Présentation générale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dirty="0"/>
            <a:t>2. Déroulement</a:t>
          </a:r>
        </a:p>
      </dsp:txBody>
      <dsp:txXfrm>
        <a:off x="0" y="1031771"/>
        <a:ext cx="7842418" cy="484380"/>
      </dsp:txXfrm>
    </dsp:sp>
    <dsp:sp modelId="{22E156B0-1CA1-4328-AFDA-1D24C2F677F2}">
      <dsp:nvSpPr>
        <dsp:cNvPr id="0" name=""/>
        <dsp:cNvSpPr/>
      </dsp:nvSpPr>
      <dsp:spPr>
        <a:xfrm>
          <a:off x="0" y="1516151"/>
          <a:ext cx="7842418" cy="4317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II. Réalisation</a:t>
          </a:r>
        </a:p>
      </dsp:txBody>
      <dsp:txXfrm>
        <a:off x="21075" y="1537226"/>
        <a:ext cx="7800268" cy="389580"/>
      </dsp:txXfrm>
    </dsp:sp>
    <dsp:sp modelId="{65213521-562A-4446-853E-9BC6254DEA68}">
      <dsp:nvSpPr>
        <dsp:cNvPr id="0" name=""/>
        <dsp:cNvSpPr/>
      </dsp:nvSpPr>
      <dsp:spPr>
        <a:xfrm>
          <a:off x="0" y="1947881"/>
          <a:ext cx="7842418" cy="968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97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dirty="0"/>
            <a:t>1. Diagramme de classes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dirty="0"/>
            <a:t>2. Classe Jeu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dirty="0"/>
            <a:t>3. Classe Frame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dirty="0"/>
            <a:t>4. Classe abstraite Bateau</a:t>
          </a:r>
        </a:p>
      </dsp:txBody>
      <dsp:txXfrm>
        <a:off x="0" y="1947881"/>
        <a:ext cx="7842418" cy="968760"/>
      </dsp:txXfrm>
    </dsp:sp>
    <dsp:sp modelId="{C9C31719-3C57-4B4F-BA09-722065A92A87}">
      <dsp:nvSpPr>
        <dsp:cNvPr id="0" name=""/>
        <dsp:cNvSpPr/>
      </dsp:nvSpPr>
      <dsp:spPr>
        <a:xfrm>
          <a:off x="0" y="2916641"/>
          <a:ext cx="7842418" cy="431730"/>
        </a:xfrm>
        <a:prstGeom prst="roundRect">
          <a:avLst/>
        </a:prstGeom>
        <a:solidFill>
          <a:schemeClr val="accent1"/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Problème majeur</a:t>
          </a:r>
        </a:p>
      </dsp:txBody>
      <dsp:txXfrm>
        <a:off x="21075" y="2937716"/>
        <a:ext cx="7800268" cy="389580"/>
      </dsp:txXfrm>
    </dsp:sp>
    <dsp:sp modelId="{7B282B17-392B-40E7-A33F-FD62EAA735B0}">
      <dsp:nvSpPr>
        <dsp:cNvPr id="0" name=""/>
        <dsp:cNvSpPr/>
      </dsp:nvSpPr>
      <dsp:spPr>
        <a:xfrm>
          <a:off x="0" y="3400211"/>
          <a:ext cx="7842418" cy="4317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Améliorations envisageables</a:t>
          </a:r>
        </a:p>
      </dsp:txBody>
      <dsp:txXfrm>
        <a:off x="21075" y="3421286"/>
        <a:ext cx="7800268" cy="389580"/>
      </dsp:txXfrm>
    </dsp:sp>
    <dsp:sp modelId="{5B76DADA-C212-4CC6-81BB-DE1011B786C8}">
      <dsp:nvSpPr>
        <dsp:cNvPr id="0" name=""/>
        <dsp:cNvSpPr/>
      </dsp:nvSpPr>
      <dsp:spPr>
        <a:xfrm>
          <a:off x="0" y="3883781"/>
          <a:ext cx="7842418" cy="4317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Conclusion</a:t>
          </a:r>
        </a:p>
      </dsp:txBody>
      <dsp:txXfrm>
        <a:off x="21075" y="3904856"/>
        <a:ext cx="7800268" cy="3895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DDA572-9E7A-4830-9C5A-C4BCC1E0BF82}">
      <dsp:nvSpPr>
        <dsp:cNvPr id="0" name=""/>
        <dsp:cNvSpPr/>
      </dsp:nvSpPr>
      <dsp:spPr>
        <a:xfrm>
          <a:off x="0" y="116471"/>
          <a:ext cx="7842418" cy="4317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Introduction</a:t>
          </a:r>
        </a:p>
      </dsp:txBody>
      <dsp:txXfrm>
        <a:off x="21075" y="137546"/>
        <a:ext cx="7800268" cy="389580"/>
      </dsp:txXfrm>
    </dsp:sp>
    <dsp:sp modelId="{92C4A9B8-75A3-4FEB-8EB2-2CEDD1E565EE}">
      <dsp:nvSpPr>
        <dsp:cNvPr id="0" name=""/>
        <dsp:cNvSpPr/>
      </dsp:nvSpPr>
      <dsp:spPr>
        <a:xfrm>
          <a:off x="0" y="600041"/>
          <a:ext cx="7842418" cy="4317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I. Présentation</a:t>
          </a:r>
        </a:p>
      </dsp:txBody>
      <dsp:txXfrm>
        <a:off x="21075" y="621116"/>
        <a:ext cx="7800268" cy="389580"/>
      </dsp:txXfrm>
    </dsp:sp>
    <dsp:sp modelId="{FD8B15CF-9CE0-4E9C-82BA-2D17E15BFD02}">
      <dsp:nvSpPr>
        <dsp:cNvPr id="0" name=""/>
        <dsp:cNvSpPr/>
      </dsp:nvSpPr>
      <dsp:spPr>
        <a:xfrm>
          <a:off x="0" y="1031771"/>
          <a:ext cx="7842418" cy="484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97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dirty="0"/>
            <a:t>1. Présentation générale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dirty="0"/>
            <a:t>2. Déroulement</a:t>
          </a:r>
        </a:p>
      </dsp:txBody>
      <dsp:txXfrm>
        <a:off x="0" y="1031771"/>
        <a:ext cx="7842418" cy="484380"/>
      </dsp:txXfrm>
    </dsp:sp>
    <dsp:sp modelId="{22E156B0-1CA1-4328-AFDA-1D24C2F677F2}">
      <dsp:nvSpPr>
        <dsp:cNvPr id="0" name=""/>
        <dsp:cNvSpPr/>
      </dsp:nvSpPr>
      <dsp:spPr>
        <a:xfrm>
          <a:off x="0" y="1516151"/>
          <a:ext cx="7842418" cy="4317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II. Réalisation</a:t>
          </a:r>
        </a:p>
      </dsp:txBody>
      <dsp:txXfrm>
        <a:off x="21075" y="1537226"/>
        <a:ext cx="7800268" cy="389580"/>
      </dsp:txXfrm>
    </dsp:sp>
    <dsp:sp modelId="{65213521-562A-4446-853E-9BC6254DEA68}">
      <dsp:nvSpPr>
        <dsp:cNvPr id="0" name=""/>
        <dsp:cNvSpPr/>
      </dsp:nvSpPr>
      <dsp:spPr>
        <a:xfrm>
          <a:off x="0" y="1947881"/>
          <a:ext cx="7842418" cy="968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97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dirty="0"/>
            <a:t>1. Diagramme de classes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dirty="0"/>
            <a:t>2. Classe Jeu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dirty="0"/>
            <a:t>3. Classe Frame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dirty="0"/>
            <a:t>4. Classe abstraite Bateau</a:t>
          </a:r>
        </a:p>
      </dsp:txBody>
      <dsp:txXfrm>
        <a:off x="0" y="1947881"/>
        <a:ext cx="7842418" cy="968760"/>
      </dsp:txXfrm>
    </dsp:sp>
    <dsp:sp modelId="{C9C31719-3C57-4B4F-BA09-722065A92A87}">
      <dsp:nvSpPr>
        <dsp:cNvPr id="0" name=""/>
        <dsp:cNvSpPr/>
      </dsp:nvSpPr>
      <dsp:spPr>
        <a:xfrm>
          <a:off x="0" y="2916641"/>
          <a:ext cx="7842418" cy="4317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Problème majeur</a:t>
          </a:r>
        </a:p>
      </dsp:txBody>
      <dsp:txXfrm>
        <a:off x="21075" y="2937716"/>
        <a:ext cx="7800268" cy="389580"/>
      </dsp:txXfrm>
    </dsp:sp>
    <dsp:sp modelId="{7B282B17-392B-40E7-A33F-FD62EAA735B0}">
      <dsp:nvSpPr>
        <dsp:cNvPr id="0" name=""/>
        <dsp:cNvSpPr/>
      </dsp:nvSpPr>
      <dsp:spPr>
        <a:xfrm>
          <a:off x="0" y="3400211"/>
          <a:ext cx="7842418" cy="431730"/>
        </a:xfrm>
        <a:prstGeom prst="roundRect">
          <a:avLst/>
        </a:prstGeom>
        <a:solidFill>
          <a:schemeClr val="accent1"/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Améliorations envisageables</a:t>
          </a:r>
        </a:p>
      </dsp:txBody>
      <dsp:txXfrm>
        <a:off x="21075" y="3421286"/>
        <a:ext cx="7800268" cy="389580"/>
      </dsp:txXfrm>
    </dsp:sp>
    <dsp:sp modelId="{5B76DADA-C212-4CC6-81BB-DE1011B786C8}">
      <dsp:nvSpPr>
        <dsp:cNvPr id="0" name=""/>
        <dsp:cNvSpPr/>
      </dsp:nvSpPr>
      <dsp:spPr>
        <a:xfrm>
          <a:off x="0" y="3883781"/>
          <a:ext cx="7842418" cy="4317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Conclusion</a:t>
          </a:r>
        </a:p>
      </dsp:txBody>
      <dsp:txXfrm>
        <a:off x="21075" y="3904856"/>
        <a:ext cx="7800268" cy="3895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F0777-282E-4A53-9BA3-37E129567B67}" type="datetimeFigureOut">
              <a:rPr lang="fr-FR" smtClean="0"/>
              <a:t>22/04/2019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FB914-EDFF-4226-B432-C5675C0223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3472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267DD-5068-4B61-8D13-6B390785DD19}" type="datetime1">
              <a:rPr lang="fr-FR" smtClean="0"/>
              <a:t>22/04/2019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B8A73-61DF-4203-959E-CAA3BA9D312C}" type="datetime1">
              <a:rPr lang="fr-FR" smtClean="0"/>
              <a:t>22/04/2019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6399-9B8E-43E7-A1D5-359A87DEEAD2}" type="datetime1">
              <a:rPr lang="fr-FR" smtClean="0"/>
              <a:t>22/04/2019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4FBF1-043F-4E1D-820B-EA0D286959ED}" type="datetime1">
              <a:rPr lang="fr-FR" smtClean="0"/>
              <a:t>22/04/2019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81439-8F75-473A-9AE3-32E6478B25B4}" type="datetime1">
              <a:rPr lang="fr-FR" smtClean="0"/>
              <a:t>22/04/2019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1B51E-7947-4C21-83B4-147DD883960A}" type="datetime1">
              <a:rPr lang="fr-FR" smtClean="0"/>
              <a:t>22/04/2019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377B-1285-4980-A071-5704235EB597}" type="datetime1">
              <a:rPr lang="fr-FR" smtClean="0"/>
              <a:t>22/04/2019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11D6E-12EF-48D9-A687-896006A8A01E}" type="datetime1">
              <a:rPr lang="fr-FR" smtClean="0"/>
              <a:t>22/04/2019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CD9E4-8258-47E6-AACE-263D447ED5A9}" type="datetime1">
              <a:rPr lang="fr-FR" smtClean="0"/>
              <a:t>22/04/2019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FF0D6-E0AA-465F-99AB-50A663997F41}" type="datetime1">
              <a:rPr lang="fr-FR" smtClean="0"/>
              <a:t>22/04/2019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5668-F960-43A1-8139-44A7F62C897A}" type="datetime1">
              <a:rPr lang="fr-FR" smtClean="0"/>
              <a:t>22/04/2019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6DFD9-701B-40D6-9154-1E4DEDE59477}" type="datetime1">
              <a:rPr lang="fr-FR" smtClean="0"/>
              <a:t>22/04/2019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DD971-5817-4D11-A86C-DA24A91FE929}" type="datetime1">
              <a:rPr lang="fr-FR" smtClean="0"/>
              <a:t>22/04/2019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07FE6-18AB-4B8F-874B-BAFDA8E2CAA9}" type="datetime1">
              <a:rPr lang="fr-FR" smtClean="0"/>
              <a:t>22/04/2019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73E01-75AA-48AE-8762-D36BB18EECD9}" type="datetime1">
              <a:rPr lang="fr-FR" smtClean="0"/>
              <a:t>22/04/2019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CE97-FDBC-44B0-9CB0-F9D858CE31C7}" type="datetime1">
              <a:rPr lang="fr-FR" smtClean="0"/>
              <a:t>22/04/2019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75B6C-F7BF-419F-873C-E657A0E8A1A1}" type="datetime1">
              <a:rPr lang="fr-FR" smtClean="0"/>
              <a:t>22/04/2019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7E8F0C-4C4D-483A-821F-61BA86D1A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2798805"/>
            <a:ext cx="8915399" cy="2262781"/>
          </a:xfrm>
        </p:spPr>
        <p:txBody>
          <a:bodyPr>
            <a:normAutofit/>
          </a:bodyPr>
          <a:lstStyle/>
          <a:p>
            <a:r>
              <a:rPr lang="fr-FR" sz="4800" dirty="0"/>
              <a:t>Projet POO : Touché-Coulé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0DB23F9-F261-4B78-A36A-E6099052A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5370504"/>
            <a:ext cx="5060837" cy="466688"/>
          </a:xfrm>
        </p:spPr>
        <p:txBody>
          <a:bodyPr>
            <a:normAutofit/>
          </a:bodyPr>
          <a:lstStyle/>
          <a:p>
            <a:r>
              <a:rPr lang="fr-FR" dirty="0"/>
              <a:t>Préparé par : Peyen Kévin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56AC76DB-F93E-4212-A60E-2CD36B7DA3C7}"/>
              </a:ext>
            </a:extLst>
          </p:cNvPr>
          <p:cNvSpPr txBox="1">
            <a:spLocks/>
          </p:cNvSpPr>
          <p:nvPr/>
        </p:nvSpPr>
        <p:spPr>
          <a:xfrm>
            <a:off x="1650099" y="6391313"/>
            <a:ext cx="10541901" cy="4666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23/04/2019</a:t>
            </a:r>
          </a:p>
        </p:txBody>
      </p:sp>
      <p:pic>
        <p:nvPicPr>
          <p:cNvPr id="5" name="Image 4" descr="RÃ©sultat de recherche d'images pour &quot;logo upjv&quot;">
            <a:extLst>
              <a:ext uri="{FF2B5EF4-FFF2-40B4-BE49-F238E27FC236}">
                <a16:creationId xmlns:a16="http://schemas.microsoft.com/office/drawing/2014/main" id="{C6841E17-E98B-4D5F-BC00-AFD255BE399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0932" y="337687"/>
            <a:ext cx="2050979" cy="22627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802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5A4C9E-BB0C-458D-AB5E-3D6312017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II. Réalisation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90E75F3-B3C9-430A-B349-9A5ED95A8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478783F7-23A4-4CF8-8EB0-CB36E14125AD}"/>
              </a:ext>
            </a:extLst>
          </p:cNvPr>
          <p:cNvSpPr txBox="1">
            <a:spLocks/>
          </p:cNvSpPr>
          <p:nvPr/>
        </p:nvSpPr>
        <p:spPr>
          <a:xfrm>
            <a:off x="2589214" y="1438312"/>
            <a:ext cx="3506786" cy="466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	3. Classe Frame</a:t>
            </a:r>
          </a:p>
        </p:txBody>
      </p:sp>
      <p:pic>
        <p:nvPicPr>
          <p:cNvPr id="6" name="Image 5" descr="RÃ©sultat de recherche d'images pour &quot;logo upjv&quot;">
            <a:extLst>
              <a:ext uri="{FF2B5EF4-FFF2-40B4-BE49-F238E27FC236}">
                <a16:creationId xmlns:a16="http://schemas.microsoft.com/office/drawing/2014/main" id="{FCE3D6AB-83FE-4353-865F-E16B1C52D3F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0932" y="337687"/>
            <a:ext cx="2050979" cy="2262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2452E74-B8BD-4EE6-9D33-9534D0F6614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2" y="2719202"/>
            <a:ext cx="7085185" cy="2856098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1FDE8B80-18BC-4801-A7B9-92D533FC7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6997" y="3144424"/>
            <a:ext cx="3937150" cy="2856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dirty="0"/>
              <a:t>Méthode </a:t>
            </a:r>
            <a:r>
              <a:rPr lang="fr-FR" sz="1600" dirty="0" err="1"/>
              <a:t>paint</a:t>
            </a:r>
            <a:r>
              <a:rPr lang="fr-FR" sz="1600" dirty="0"/>
              <a:t> :</a:t>
            </a:r>
          </a:p>
          <a:p>
            <a:pPr lvl="1"/>
            <a:r>
              <a:rPr lang="fr-FR" dirty="0"/>
              <a:t>But : Pouvoir afficher tout les objets sur la fenêtre</a:t>
            </a:r>
          </a:p>
          <a:p>
            <a:pPr lvl="1"/>
            <a:r>
              <a:rPr lang="fr-FR" dirty="0"/>
              <a:t>Principe : Modifie les informations du sous-marin puis affiche le fond et ensuite affiche tout se qui existe</a:t>
            </a:r>
          </a:p>
        </p:txBody>
      </p:sp>
    </p:spTree>
    <p:extLst>
      <p:ext uri="{BB962C8B-B14F-4D97-AF65-F5344CB8AC3E}">
        <p14:creationId xmlns:p14="http://schemas.microsoft.com/office/powerpoint/2010/main" val="1041306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5A4C9E-BB0C-458D-AB5E-3D6312017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II. Réalisation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90E75F3-B3C9-430A-B349-9A5ED95A8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478783F7-23A4-4CF8-8EB0-CB36E14125AD}"/>
              </a:ext>
            </a:extLst>
          </p:cNvPr>
          <p:cNvSpPr txBox="1">
            <a:spLocks/>
          </p:cNvSpPr>
          <p:nvPr/>
        </p:nvSpPr>
        <p:spPr>
          <a:xfrm>
            <a:off x="2589214" y="1438312"/>
            <a:ext cx="3506786" cy="466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	3. Classe Frame</a:t>
            </a:r>
          </a:p>
        </p:txBody>
      </p:sp>
      <p:pic>
        <p:nvPicPr>
          <p:cNvPr id="6" name="Image 5" descr="RÃ©sultat de recherche d'images pour &quot;logo upjv&quot;">
            <a:extLst>
              <a:ext uri="{FF2B5EF4-FFF2-40B4-BE49-F238E27FC236}">
                <a16:creationId xmlns:a16="http://schemas.microsoft.com/office/drawing/2014/main" id="{FCE3D6AB-83FE-4353-865F-E16B1C52D3F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0932" y="337687"/>
            <a:ext cx="2050979" cy="226278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1FDE8B80-18BC-4801-A7B9-92D533FC7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4953" y="2886891"/>
            <a:ext cx="3937150" cy="2856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dirty="0"/>
              <a:t>Méthode </a:t>
            </a:r>
            <a:r>
              <a:rPr lang="fr-FR" sz="1600" dirty="0" err="1"/>
              <a:t>keyPressed</a:t>
            </a:r>
            <a:r>
              <a:rPr lang="fr-FR" sz="1600" dirty="0"/>
              <a:t> :</a:t>
            </a:r>
          </a:p>
          <a:p>
            <a:pPr lvl="1"/>
            <a:r>
              <a:rPr lang="fr-FR" dirty="0"/>
              <a:t>But : Détecter les évènements du clavier</a:t>
            </a:r>
          </a:p>
          <a:p>
            <a:pPr lvl="1"/>
            <a:r>
              <a:rPr lang="fr-FR" dirty="0"/>
              <a:t>Principe : Dés que le joueur appuie sur une touche, on lance certaine action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7AC5E4A-6868-40E9-BF55-61184FBEC2A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4" y="2326544"/>
            <a:ext cx="3937149" cy="415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978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5A4C9E-BB0C-458D-AB5E-3D6312017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II. Réalisation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90E75F3-B3C9-430A-B349-9A5ED95A8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478783F7-23A4-4CF8-8EB0-CB36E14125AD}"/>
              </a:ext>
            </a:extLst>
          </p:cNvPr>
          <p:cNvSpPr txBox="1">
            <a:spLocks/>
          </p:cNvSpPr>
          <p:nvPr/>
        </p:nvSpPr>
        <p:spPr>
          <a:xfrm>
            <a:off x="2589214" y="1438312"/>
            <a:ext cx="3506786" cy="4666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	4. Classe abstraite Bateau</a:t>
            </a:r>
          </a:p>
        </p:txBody>
      </p:sp>
      <p:pic>
        <p:nvPicPr>
          <p:cNvPr id="6" name="Image 5" descr="RÃ©sultat de recherche d'images pour &quot;logo upjv&quot;">
            <a:extLst>
              <a:ext uri="{FF2B5EF4-FFF2-40B4-BE49-F238E27FC236}">
                <a16:creationId xmlns:a16="http://schemas.microsoft.com/office/drawing/2014/main" id="{CF0DD158-A4E6-4A17-A172-885F8F8B231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0932" y="337687"/>
            <a:ext cx="2050979" cy="2262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47399D2-CA72-4D1A-B1DB-87ACF85863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76" y="2719202"/>
            <a:ext cx="7306890" cy="2355892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1736578E-52A3-4D8F-8A8C-B11AA1A05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8466" y="2886891"/>
            <a:ext cx="3937150" cy="2856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dirty="0"/>
              <a:t>Méthode collision :</a:t>
            </a:r>
          </a:p>
          <a:p>
            <a:pPr lvl="1"/>
            <a:r>
              <a:rPr lang="fr-FR" dirty="0"/>
              <a:t>Renvoi vrai en cas de collision </a:t>
            </a:r>
          </a:p>
          <a:p>
            <a:pPr lvl="1"/>
            <a:r>
              <a:rPr lang="fr-FR" dirty="0"/>
              <a:t>But : Détecter une collision entre deux bateau</a:t>
            </a:r>
          </a:p>
          <a:p>
            <a:pPr lvl="1"/>
            <a:r>
              <a:rPr lang="fr-FR" dirty="0"/>
              <a:t>Principe : Le premier bateau vérifie si dans sa forme, il contient l’un des points du second</a:t>
            </a:r>
          </a:p>
        </p:txBody>
      </p:sp>
    </p:spTree>
    <p:extLst>
      <p:ext uri="{BB962C8B-B14F-4D97-AF65-F5344CB8AC3E}">
        <p14:creationId xmlns:p14="http://schemas.microsoft.com/office/powerpoint/2010/main" val="3287691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75DB3D-3930-4D13-99D0-7DDFF3D28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5597"/>
          </a:xfrm>
        </p:spPr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76243FD-AEF0-418E-B4F7-918AB7846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399B7275-12FA-4256-8C39-E19887FFCC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4872946"/>
              </p:ext>
            </p:extLst>
          </p:nvPr>
        </p:nvGraphicFramePr>
        <p:xfrm>
          <a:off x="1958514" y="1806130"/>
          <a:ext cx="7842418" cy="4431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Image 7" descr="RÃ©sultat de recherche d'images pour &quot;logo upjv&quot;">
            <a:extLst>
              <a:ext uri="{FF2B5EF4-FFF2-40B4-BE49-F238E27FC236}">
                <a16:creationId xmlns:a16="http://schemas.microsoft.com/office/drawing/2014/main" id="{78D9894D-D6FE-475E-9257-9C8E986206E5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0932" y="337687"/>
            <a:ext cx="2050979" cy="22627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160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5A4C9E-BB0C-458D-AB5E-3D6312017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 majeur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90E75F3-B3C9-430A-B349-9A5ED95A8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Image 5" descr="RÃ©sultat de recherche d'images pour &quot;logo upjv&quot;">
            <a:extLst>
              <a:ext uri="{FF2B5EF4-FFF2-40B4-BE49-F238E27FC236}">
                <a16:creationId xmlns:a16="http://schemas.microsoft.com/office/drawing/2014/main" id="{01824BFC-18AF-4D12-BF77-531E47A8619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0932" y="337687"/>
            <a:ext cx="2050979" cy="226278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1EAD57E9-1359-4D35-AF30-CDC430E0185E}"/>
              </a:ext>
            </a:extLst>
          </p:cNvPr>
          <p:cNvSpPr txBox="1">
            <a:spLocks/>
          </p:cNvSpPr>
          <p:nvPr/>
        </p:nvSpPr>
        <p:spPr>
          <a:xfrm>
            <a:off x="4371835" y="3429000"/>
            <a:ext cx="6878472" cy="2438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/>
              <a:t>Détecter une collision : </a:t>
            </a:r>
          </a:p>
          <a:p>
            <a:pPr lvl="1"/>
            <a:r>
              <a:rPr lang="fr-FR" dirty="0"/>
              <a:t>Fonctionne quand il n’y a aucun mouvement du convoi et selon la position de départ</a:t>
            </a:r>
          </a:p>
          <a:p>
            <a:pPr lvl="1"/>
            <a:r>
              <a:rPr lang="fr-FR" dirty="0"/>
              <a:t>Non résolu</a:t>
            </a:r>
          </a:p>
        </p:txBody>
      </p:sp>
      <p:pic>
        <p:nvPicPr>
          <p:cNvPr id="1026" name="Picture 2" descr="RÃ©sultat de recherche d'images pour &quot;symbole danger png&quot;">
            <a:extLst>
              <a:ext uri="{FF2B5EF4-FFF2-40B4-BE49-F238E27FC236}">
                <a16:creationId xmlns:a16="http://schemas.microsoft.com/office/drawing/2014/main" id="{25F05732-07DA-4467-922D-0C6B8590A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531" y="295947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9410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75DB3D-3930-4D13-99D0-7DDFF3D28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5597"/>
          </a:xfrm>
        </p:spPr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76243FD-AEF0-418E-B4F7-918AB7846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399B7275-12FA-4256-8C39-E19887FFCC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3430441"/>
              </p:ext>
            </p:extLst>
          </p:nvPr>
        </p:nvGraphicFramePr>
        <p:xfrm>
          <a:off x="1958514" y="1806130"/>
          <a:ext cx="7842418" cy="4431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Image 7" descr="RÃ©sultat de recherche d'images pour &quot;logo upjv&quot;">
            <a:extLst>
              <a:ext uri="{FF2B5EF4-FFF2-40B4-BE49-F238E27FC236}">
                <a16:creationId xmlns:a16="http://schemas.microsoft.com/office/drawing/2014/main" id="{78D9894D-D6FE-475E-9257-9C8E986206E5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0932" y="337687"/>
            <a:ext cx="2050979" cy="22627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0218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5A4C9E-BB0C-458D-AB5E-3D6312017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Améliorations envisageables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90E75F3-B3C9-430A-B349-9A5ED95A8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Image 4" descr="RÃ©sultat de recherche d'images pour &quot;logo upjv&quot;">
            <a:extLst>
              <a:ext uri="{FF2B5EF4-FFF2-40B4-BE49-F238E27FC236}">
                <a16:creationId xmlns:a16="http://schemas.microsoft.com/office/drawing/2014/main" id="{AF9A114D-A826-4E4E-9670-C747ED2F9CC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0932" y="337687"/>
            <a:ext cx="2050979" cy="226278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B00056CA-96E8-4B03-A8D2-06896DAAC68C}"/>
              </a:ext>
            </a:extLst>
          </p:cNvPr>
          <p:cNvSpPr txBox="1">
            <a:spLocks/>
          </p:cNvSpPr>
          <p:nvPr/>
        </p:nvSpPr>
        <p:spPr>
          <a:xfrm>
            <a:off x="4825103" y="3350436"/>
            <a:ext cx="4542865" cy="138087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FR" dirty="0"/>
              <a:t>Une classes modélisant les convois</a:t>
            </a:r>
          </a:p>
          <a:p>
            <a:pPr lvl="1"/>
            <a:r>
              <a:rPr lang="fr-FR" dirty="0"/>
              <a:t>Des points d’apparitions</a:t>
            </a:r>
          </a:p>
          <a:p>
            <a:pPr lvl="1"/>
            <a:r>
              <a:rPr lang="fr-FR" dirty="0"/>
              <a:t>Une barre de menu</a:t>
            </a:r>
          </a:p>
          <a:p>
            <a:pPr lvl="1"/>
            <a:r>
              <a:rPr lang="fr-FR" dirty="0"/>
              <a:t>Enregistrer les meilleurs scores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C413318B-2A21-4B90-AC80-DDA084EE04AA}"/>
              </a:ext>
            </a:extLst>
          </p:cNvPr>
          <p:cNvGrpSpPr/>
          <p:nvPr/>
        </p:nvGrpSpPr>
        <p:grpSpPr>
          <a:xfrm>
            <a:off x="2081452" y="2600468"/>
            <a:ext cx="2743651" cy="2880814"/>
            <a:chOff x="531812" y="2600468"/>
            <a:chExt cx="3364172" cy="3364172"/>
          </a:xfrm>
        </p:grpSpPr>
        <p:pic>
          <p:nvPicPr>
            <p:cNvPr id="2056" name="Picture 8" descr="RÃ©sultat de recherche d'images pour &quot;symbole pensee png&quot;">
              <a:extLst>
                <a:ext uri="{FF2B5EF4-FFF2-40B4-BE49-F238E27FC236}">
                  <a16:creationId xmlns:a16="http://schemas.microsoft.com/office/drawing/2014/main" id="{8B85F7E3-3104-4A0E-9BF6-9EF63CCDC2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31812" y="2600468"/>
              <a:ext cx="3364172" cy="3364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8" descr="RÃ©sultat de recherche d'images pour &quot;symbole pensee png&quot;">
              <a:extLst>
                <a:ext uri="{FF2B5EF4-FFF2-40B4-BE49-F238E27FC236}">
                  <a16:creationId xmlns:a16="http://schemas.microsoft.com/office/drawing/2014/main" id="{1BE5C40E-4931-4915-818A-AD70AF3D5B2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55000" y1="35889" x2="55000" y2="35889"/>
                          <a14:foregroundMark x1="54667" y1="42889" x2="54667" y2="4288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99" t="23636" r="36261" b="52462"/>
            <a:stretch/>
          </p:blipFill>
          <p:spPr bwMode="auto">
            <a:xfrm>
              <a:off x="1837898" y="3353759"/>
              <a:ext cx="495869" cy="8040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00866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B9F9E4-8FBB-4107-BCC6-34A7ECFD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C89493A-C1E9-4186-8FB8-65703F2CE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Image 4" descr="RÃ©sultat de recherche d'images pour &quot;logo upjv&quot;">
            <a:extLst>
              <a:ext uri="{FF2B5EF4-FFF2-40B4-BE49-F238E27FC236}">
                <a16:creationId xmlns:a16="http://schemas.microsoft.com/office/drawing/2014/main" id="{492BBD83-C912-433A-94BA-062F57C273E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0932" y="337687"/>
            <a:ext cx="2050979" cy="226278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07CB0148-755F-4E32-9349-0823336A6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9779" y="2676488"/>
            <a:ext cx="5258251" cy="1906137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Ce qu’il faut retenir : </a:t>
            </a:r>
          </a:p>
          <a:p>
            <a:pPr lvl="1"/>
            <a:r>
              <a:rPr lang="fr-FR" dirty="0"/>
              <a:t>Objectifs atteints</a:t>
            </a:r>
          </a:p>
          <a:p>
            <a:pPr lvl="1"/>
            <a:r>
              <a:rPr lang="fr-FR" dirty="0"/>
              <a:t>Beaucoup d’évolution possible</a:t>
            </a:r>
          </a:p>
        </p:txBody>
      </p:sp>
    </p:spTree>
    <p:extLst>
      <p:ext uri="{BB962C8B-B14F-4D97-AF65-F5344CB8AC3E}">
        <p14:creationId xmlns:p14="http://schemas.microsoft.com/office/powerpoint/2010/main" val="109086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75DB3D-3930-4D13-99D0-7DDFF3D28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5597"/>
          </a:xfrm>
        </p:spPr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76243FD-AEF0-418E-B4F7-918AB7846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399B7275-12FA-4256-8C39-E19887FFCC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5889609"/>
              </p:ext>
            </p:extLst>
          </p:nvPr>
        </p:nvGraphicFramePr>
        <p:xfrm>
          <a:off x="1958514" y="1806130"/>
          <a:ext cx="7842418" cy="4431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Image 7" descr="RÃ©sultat de recherche d'images pour &quot;logo upjv&quot;">
            <a:extLst>
              <a:ext uri="{FF2B5EF4-FFF2-40B4-BE49-F238E27FC236}">
                <a16:creationId xmlns:a16="http://schemas.microsoft.com/office/drawing/2014/main" id="{78D9894D-D6FE-475E-9257-9C8E986206E5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0932" y="337687"/>
            <a:ext cx="2050979" cy="22627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5295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75DB3D-3930-4D13-99D0-7DDFF3D28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76243FD-AEF0-418E-B4F7-918AB7846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Image 5" descr="RÃ©sultat de recherche d'images pour &quot;logo upjv&quot;">
            <a:extLst>
              <a:ext uri="{FF2B5EF4-FFF2-40B4-BE49-F238E27FC236}">
                <a16:creationId xmlns:a16="http://schemas.microsoft.com/office/drawing/2014/main" id="{37EFB8F7-EED0-4AA2-B6AB-BF2AE819184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0932" y="337687"/>
            <a:ext cx="2050979" cy="226278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BB6046D1-B690-43C5-858B-E0FC93831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456268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Objectifs du projet : </a:t>
            </a:r>
          </a:p>
          <a:p>
            <a:pPr lvl="1"/>
            <a:r>
              <a:rPr lang="fr-FR" dirty="0"/>
              <a:t>Développer un jeu</a:t>
            </a:r>
          </a:p>
          <a:p>
            <a:pPr lvl="1"/>
            <a:r>
              <a:rPr lang="fr-FR" dirty="0"/>
              <a:t>Respecter les principes de POO</a:t>
            </a:r>
          </a:p>
        </p:txBody>
      </p:sp>
      <p:pic>
        <p:nvPicPr>
          <p:cNvPr id="1026" name="Picture 2" descr="RÃ©sultat de recherche d'images pour &quot;Java&quot;">
            <a:extLst>
              <a:ext uri="{FF2B5EF4-FFF2-40B4-BE49-F238E27FC236}">
                <a16:creationId xmlns:a16="http://schemas.microsoft.com/office/drawing/2014/main" id="{7C527B9F-3BEA-4866-B9C2-019D5FE3D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2" y="3570054"/>
            <a:ext cx="1431195" cy="2663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24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75DB3D-3930-4D13-99D0-7DDFF3D28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5597"/>
          </a:xfrm>
        </p:spPr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76243FD-AEF0-418E-B4F7-918AB7846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399B7275-12FA-4256-8C39-E19887FFCC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421488"/>
              </p:ext>
            </p:extLst>
          </p:nvPr>
        </p:nvGraphicFramePr>
        <p:xfrm>
          <a:off x="1958514" y="1806130"/>
          <a:ext cx="7842418" cy="4431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Image 7" descr="RÃ©sultat de recherche d'images pour &quot;logo upjv&quot;">
            <a:extLst>
              <a:ext uri="{FF2B5EF4-FFF2-40B4-BE49-F238E27FC236}">
                <a16:creationId xmlns:a16="http://schemas.microsoft.com/office/drawing/2014/main" id="{78D9894D-D6FE-475E-9257-9C8E986206E5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0932" y="337687"/>
            <a:ext cx="2050979" cy="22627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6788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5A4C9E-BB0C-458D-AB5E-3D6312017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I. Présentation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90E75F3-B3C9-430A-B349-9A5ED95A8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478783F7-23A4-4CF8-8EB0-CB36E14125AD}"/>
              </a:ext>
            </a:extLst>
          </p:cNvPr>
          <p:cNvSpPr txBox="1">
            <a:spLocks/>
          </p:cNvSpPr>
          <p:nvPr/>
        </p:nvSpPr>
        <p:spPr>
          <a:xfrm>
            <a:off x="2589214" y="1438312"/>
            <a:ext cx="3506786" cy="466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	1. Présentation général</a:t>
            </a:r>
          </a:p>
        </p:txBody>
      </p:sp>
      <p:pic>
        <p:nvPicPr>
          <p:cNvPr id="6" name="Image 5" descr="RÃ©sultat de recherche d'images pour &quot;logo upjv&quot;">
            <a:extLst>
              <a:ext uri="{FF2B5EF4-FFF2-40B4-BE49-F238E27FC236}">
                <a16:creationId xmlns:a16="http://schemas.microsoft.com/office/drawing/2014/main" id="{23E9696F-6496-4406-8768-8A138E8E844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0932" y="337687"/>
            <a:ext cx="2050979" cy="226278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lèche : pentagone 2">
            <a:extLst>
              <a:ext uri="{FF2B5EF4-FFF2-40B4-BE49-F238E27FC236}">
                <a16:creationId xmlns:a16="http://schemas.microsoft.com/office/drawing/2014/main" id="{D474CF48-1A89-4E2D-909B-C38C4A156898}"/>
              </a:ext>
            </a:extLst>
          </p:cNvPr>
          <p:cNvSpPr/>
          <p:nvPr/>
        </p:nvSpPr>
        <p:spPr>
          <a:xfrm>
            <a:off x="2862556" y="2719202"/>
            <a:ext cx="1558772" cy="466688"/>
          </a:xfrm>
          <a:prstGeom prst="homePlat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Sous-marin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50F57F66-5BB4-4A4B-A442-8F57EC316030}"/>
              </a:ext>
            </a:extLst>
          </p:cNvPr>
          <p:cNvSpPr/>
          <p:nvPr/>
        </p:nvSpPr>
        <p:spPr>
          <a:xfrm>
            <a:off x="4135193" y="2736201"/>
            <a:ext cx="572270" cy="408697"/>
          </a:xfrm>
          <a:prstGeom prst="arc">
            <a:avLst>
              <a:gd name="adj1" fmla="val 18224556"/>
              <a:gd name="adj2" fmla="val 293576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9DCB32F9-9329-47CE-8B6F-05348926DBED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4503154" y="2719202"/>
            <a:ext cx="41376" cy="3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35B40E3D-CF78-4B7E-AE43-833BCADF11A1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4503154" y="3114042"/>
            <a:ext cx="69364" cy="47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RÃ©sultat de recherche d'images pour &quot;fleche double png&quot;">
            <a:extLst>
              <a:ext uri="{FF2B5EF4-FFF2-40B4-BE49-F238E27FC236}">
                <a16:creationId xmlns:a16="http://schemas.microsoft.com/office/drawing/2014/main" id="{83E16A7F-937C-4A3E-9F5B-93131AFDA3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629450" y="3377005"/>
            <a:ext cx="379207" cy="379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RÃ©sultat de recherche d'images pour &quot;fleche double png&quot;">
            <a:extLst>
              <a:ext uri="{FF2B5EF4-FFF2-40B4-BE49-F238E27FC236}">
                <a16:creationId xmlns:a16="http://schemas.microsoft.com/office/drawing/2014/main" id="{690F9F49-54B2-4581-83A8-C8322A3C09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10800000">
            <a:off x="3138439" y="3377004"/>
            <a:ext cx="379207" cy="379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Flèche : pentagone 29">
            <a:extLst>
              <a:ext uri="{FF2B5EF4-FFF2-40B4-BE49-F238E27FC236}">
                <a16:creationId xmlns:a16="http://schemas.microsoft.com/office/drawing/2014/main" id="{8876A89F-2409-473E-9EA0-18C93E888027}"/>
              </a:ext>
            </a:extLst>
          </p:cNvPr>
          <p:cNvSpPr/>
          <p:nvPr/>
        </p:nvSpPr>
        <p:spPr>
          <a:xfrm>
            <a:off x="2850064" y="5252919"/>
            <a:ext cx="1558772" cy="466688"/>
          </a:xfrm>
          <a:prstGeom prst="homePlat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Sous-marin immergé</a:t>
            </a: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0BC7DFEC-612B-4AA2-AF11-6D9DB65AFD73}"/>
              </a:ext>
            </a:extLst>
          </p:cNvPr>
          <p:cNvCxnSpPr>
            <a:cxnSpLocks/>
          </p:cNvCxnSpPr>
          <p:nvPr/>
        </p:nvCxnSpPr>
        <p:spPr>
          <a:xfrm>
            <a:off x="3541078" y="3808585"/>
            <a:ext cx="0" cy="119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" name="ZoneTexte 2047">
            <a:extLst>
              <a:ext uri="{FF2B5EF4-FFF2-40B4-BE49-F238E27FC236}">
                <a16:creationId xmlns:a16="http://schemas.microsoft.com/office/drawing/2014/main" id="{1E67FE65-2CE2-4829-8F6E-668BFBA6FF8B}"/>
              </a:ext>
            </a:extLst>
          </p:cNvPr>
          <p:cNvSpPr txBox="1"/>
          <p:nvPr/>
        </p:nvSpPr>
        <p:spPr>
          <a:xfrm>
            <a:off x="1701560" y="4248627"/>
            <a:ext cx="1801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Arrêt obligatoire pour plonger</a:t>
            </a:r>
          </a:p>
        </p:txBody>
      </p:sp>
      <p:sp>
        <p:nvSpPr>
          <p:cNvPr id="35" name="Flèche : pentagone 34">
            <a:extLst>
              <a:ext uri="{FF2B5EF4-FFF2-40B4-BE49-F238E27FC236}">
                <a16:creationId xmlns:a16="http://schemas.microsoft.com/office/drawing/2014/main" id="{AE5E8193-977A-4C96-81E5-AFD5F7BE1D6D}"/>
              </a:ext>
            </a:extLst>
          </p:cNvPr>
          <p:cNvSpPr/>
          <p:nvPr/>
        </p:nvSpPr>
        <p:spPr>
          <a:xfrm>
            <a:off x="6361099" y="4029405"/>
            <a:ext cx="1558772" cy="466688"/>
          </a:xfrm>
          <a:prstGeom prst="homePlat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Navire de commerce</a:t>
            </a:r>
          </a:p>
        </p:txBody>
      </p:sp>
      <p:sp>
        <p:nvSpPr>
          <p:cNvPr id="36" name="Flèche : pentagone 35">
            <a:extLst>
              <a:ext uri="{FF2B5EF4-FFF2-40B4-BE49-F238E27FC236}">
                <a16:creationId xmlns:a16="http://schemas.microsoft.com/office/drawing/2014/main" id="{32266E6B-A720-4668-A556-BAACFFB6D9C8}"/>
              </a:ext>
            </a:extLst>
          </p:cNvPr>
          <p:cNvSpPr/>
          <p:nvPr/>
        </p:nvSpPr>
        <p:spPr>
          <a:xfrm>
            <a:off x="9818725" y="4029405"/>
            <a:ext cx="1558772" cy="466688"/>
          </a:xfrm>
          <a:prstGeom prst="homePlat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Navire de commerce</a:t>
            </a:r>
          </a:p>
        </p:txBody>
      </p:sp>
      <p:sp>
        <p:nvSpPr>
          <p:cNvPr id="37" name="Flèche : pentagone 36">
            <a:extLst>
              <a:ext uri="{FF2B5EF4-FFF2-40B4-BE49-F238E27FC236}">
                <a16:creationId xmlns:a16="http://schemas.microsoft.com/office/drawing/2014/main" id="{4A498648-0C7A-49A3-8C38-324EC855C02B}"/>
              </a:ext>
            </a:extLst>
          </p:cNvPr>
          <p:cNvSpPr/>
          <p:nvPr/>
        </p:nvSpPr>
        <p:spPr>
          <a:xfrm>
            <a:off x="8072271" y="4029405"/>
            <a:ext cx="1558772" cy="466688"/>
          </a:xfrm>
          <a:prstGeom prst="homePlat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Navire de commerce</a:t>
            </a:r>
          </a:p>
        </p:txBody>
      </p:sp>
      <p:sp>
        <p:nvSpPr>
          <p:cNvPr id="38" name="Flèche : pentagone 37">
            <a:extLst>
              <a:ext uri="{FF2B5EF4-FFF2-40B4-BE49-F238E27FC236}">
                <a16:creationId xmlns:a16="http://schemas.microsoft.com/office/drawing/2014/main" id="{2F96E34D-B9AC-4DC8-A58A-912EA0A4951C}"/>
              </a:ext>
            </a:extLst>
          </p:cNvPr>
          <p:cNvSpPr/>
          <p:nvPr/>
        </p:nvSpPr>
        <p:spPr>
          <a:xfrm>
            <a:off x="6361099" y="4702791"/>
            <a:ext cx="1558772" cy="466688"/>
          </a:xfrm>
          <a:prstGeom prst="homePlat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Navire de commerce</a:t>
            </a:r>
          </a:p>
        </p:txBody>
      </p:sp>
      <p:sp>
        <p:nvSpPr>
          <p:cNvPr id="39" name="Flèche : pentagone 38">
            <a:extLst>
              <a:ext uri="{FF2B5EF4-FFF2-40B4-BE49-F238E27FC236}">
                <a16:creationId xmlns:a16="http://schemas.microsoft.com/office/drawing/2014/main" id="{08C75E8F-9254-4625-83B9-09BF7310F87B}"/>
              </a:ext>
            </a:extLst>
          </p:cNvPr>
          <p:cNvSpPr/>
          <p:nvPr/>
        </p:nvSpPr>
        <p:spPr>
          <a:xfrm>
            <a:off x="9818725" y="4702791"/>
            <a:ext cx="1558772" cy="466688"/>
          </a:xfrm>
          <a:prstGeom prst="homePlat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Navire de commerce</a:t>
            </a:r>
          </a:p>
        </p:txBody>
      </p:sp>
      <p:sp>
        <p:nvSpPr>
          <p:cNvPr id="40" name="Flèche : pentagone 39">
            <a:extLst>
              <a:ext uri="{FF2B5EF4-FFF2-40B4-BE49-F238E27FC236}">
                <a16:creationId xmlns:a16="http://schemas.microsoft.com/office/drawing/2014/main" id="{9663270A-41DA-4B22-A119-28951F53B4ED}"/>
              </a:ext>
            </a:extLst>
          </p:cNvPr>
          <p:cNvSpPr/>
          <p:nvPr/>
        </p:nvSpPr>
        <p:spPr>
          <a:xfrm>
            <a:off x="8072271" y="4702791"/>
            <a:ext cx="1558772" cy="466688"/>
          </a:xfrm>
          <a:prstGeom prst="homePlat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Navire de commerce</a:t>
            </a:r>
          </a:p>
        </p:txBody>
      </p:sp>
      <p:cxnSp>
        <p:nvCxnSpPr>
          <p:cNvPr id="2052" name="Connecteur droit 2051">
            <a:extLst>
              <a:ext uri="{FF2B5EF4-FFF2-40B4-BE49-F238E27FC236}">
                <a16:creationId xmlns:a16="http://schemas.microsoft.com/office/drawing/2014/main" id="{2AB64D0B-03E3-497C-8E53-A6EB0AC6314D}"/>
              </a:ext>
            </a:extLst>
          </p:cNvPr>
          <p:cNvCxnSpPr/>
          <p:nvPr/>
        </p:nvCxnSpPr>
        <p:spPr>
          <a:xfrm>
            <a:off x="5022376" y="2017218"/>
            <a:ext cx="0" cy="4462818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3" name="Flèche : pentagone 42">
            <a:extLst>
              <a:ext uri="{FF2B5EF4-FFF2-40B4-BE49-F238E27FC236}">
                <a16:creationId xmlns:a16="http://schemas.microsoft.com/office/drawing/2014/main" id="{40C0AFD9-C0D2-4B2F-A731-EF0D93617946}"/>
              </a:ext>
            </a:extLst>
          </p:cNvPr>
          <p:cNvSpPr/>
          <p:nvPr/>
        </p:nvSpPr>
        <p:spPr>
          <a:xfrm>
            <a:off x="5581713" y="3114042"/>
            <a:ext cx="1558772" cy="466688"/>
          </a:xfrm>
          <a:prstGeom prst="homePlat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Navire militaire</a:t>
            </a:r>
          </a:p>
        </p:txBody>
      </p:sp>
    </p:spTree>
    <p:extLst>
      <p:ext uri="{BB962C8B-B14F-4D97-AF65-F5344CB8AC3E}">
        <p14:creationId xmlns:p14="http://schemas.microsoft.com/office/powerpoint/2010/main" val="1778299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5A4C9E-BB0C-458D-AB5E-3D6312017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I. Présentation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90E75F3-B3C9-430A-B349-9A5ED95A8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478783F7-23A4-4CF8-8EB0-CB36E14125AD}"/>
              </a:ext>
            </a:extLst>
          </p:cNvPr>
          <p:cNvSpPr txBox="1">
            <a:spLocks/>
          </p:cNvSpPr>
          <p:nvPr/>
        </p:nvSpPr>
        <p:spPr>
          <a:xfrm>
            <a:off x="2589214" y="1438312"/>
            <a:ext cx="3506786" cy="466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	2. Déroulement </a:t>
            </a:r>
          </a:p>
        </p:txBody>
      </p:sp>
      <p:pic>
        <p:nvPicPr>
          <p:cNvPr id="6" name="Image 5" descr="RÃ©sultat de recherche d'images pour &quot;logo upjv&quot;">
            <a:extLst>
              <a:ext uri="{FF2B5EF4-FFF2-40B4-BE49-F238E27FC236}">
                <a16:creationId xmlns:a16="http://schemas.microsoft.com/office/drawing/2014/main" id="{E9D3614B-4E4A-431C-8781-AE8410A6BC8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0932" y="337687"/>
            <a:ext cx="2050979" cy="2262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4E2C20E-DBA5-4E7B-BA64-7ED1D31CCADB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883"/>
          <a:stretch/>
        </p:blipFill>
        <p:spPr bwMode="auto">
          <a:xfrm>
            <a:off x="2437715" y="2040909"/>
            <a:ext cx="7238548" cy="457825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5812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75DB3D-3930-4D13-99D0-7DDFF3D28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5597"/>
          </a:xfrm>
        </p:spPr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76243FD-AEF0-418E-B4F7-918AB7846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399B7275-12FA-4256-8C39-E19887FFCC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9508867"/>
              </p:ext>
            </p:extLst>
          </p:nvPr>
        </p:nvGraphicFramePr>
        <p:xfrm>
          <a:off x="1958514" y="1806130"/>
          <a:ext cx="7842418" cy="4431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Image 7" descr="RÃ©sultat de recherche d'images pour &quot;logo upjv&quot;">
            <a:extLst>
              <a:ext uri="{FF2B5EF4-FFF2-40B4-BE49-F238E27FC236}">
                <a16:creationId xmlns:a16="http://schemas.microsoft.com/office/drawing/2014/main" id="{78D9894D-D6FE-475E-9257-9C8E986206E5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0932" y="337687"/>
            <a:ext cx="2050979" cy="22627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9808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5A4C9E-BB0C-458D-AB5E-3D6312017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II. Réalisation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90E75F3-B3C9-430A-B349-9A5ED95A8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478783F7-23A4-4CF8-8EB0-CB36E14125AD}"/>
              </a:ext>
            </a:extLst>
          </p:cNvPr>
          <p:cNvSpPr txBox="1">
            <a:spLocks/>
          </p:cNvSpPr>
          <p:nvPr/>
        </p:nvSpPr>
        <p:spPr>
          <a:xfrm>
            <a:off x="2589214" y="1438312"/>
            <a:ext cx="3506786" cy="466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	1. Diagramme de classes </a:t>
            </a:r>
          </a:p>
        </p:txBody>
      </p:sp>
      <p:pic>
        <p:nvPicPr>
          <p:cNvPr id="6" name="Image 5" descr="RÃ©sultat de recherche d'images pour &quot;logo upjv&quot;">
            <a:extLst>
              <a:ext uri="{FF2B5EF4-FFF2-40B4-BE49-F238E27FC236}">
                <a16:creationId xmlns:a16="http://schemas.microsoft.com/office/drawing/2014/main" id="{623EC112-7BB8-4F79-9BEC-118574E4A59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0932" y="337687"/>
            <a:ext cx="2050979" cy="2262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FD9BA49-FADF-4B90-A07A-F33D0D53EDA1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7" t="4539" r="9605" b="10590"/>
          <a:stretch/>
        </p:blipFill>
        <p:spPr bwMode="auto">
          <a:xfrm>
            <a:off x="1311579" y="1938604"/>
            <a:ext cx="6672567" cy="4821071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1E2A5136-B0BE-46D8-A1A6-982889B5B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1804" y="3617088"/>
            <a:ext cx="3612251" cy="1280890"/>
          </a:xfrm>
        </p:spPr>
        <p:txBody>
          <a:bodyPr>
            <a:normAutofit/>
          </a:bodyPr>
          <a:lstStyle/>
          <a:p>
            <a:pPr lvl="1"/>
            <a:r>
              <a:rPr lang="fr-FR" dirty="0"/>
              <a:t>8 classes dont 2 abstraites</a:t>
            </a:r>
          </a:p>
          <a:p>
            <a:pPr lvl="1"/>
            <a:r>
              <a:rPr lang="fr-FR" dirty="0"/>
              <a:t>5 héritages</a:t>
            </a:r>
          </a:p>
          <a:p>
            <a:pPr lvl="1"/>
            <a:r>
              <a:rPr lang="fr-FR" dirty="0"/>
              <a:t>Quelque compositions</a:t>
            </a:r>
          </a:p>
        </p:txBody>
      </p:sp>
    </p:spTree>
    <p:extLst>
      <p:ext uri="{BB962C8B-B14F-4D97-AF65-F5344CB8AC3E}">
        <p14:creationId xmlns:p14="http://schemas.microsoft.com/office/powerpoint/2010/main" val="175146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5A4C9E-BB0C-458D-AB5E-3D6312017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II. Réalisation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90E75F3-B3C9-430A-B349-9A5ED95A8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478783F7-23A4-4CF8-8EB0-CB36E14125AD}"/>
              </a:ext>
            </a:extLst>
          </p:cNvPr>
          <p:cNvSpPr txBox="1">
            <a:spLocks/>
          </p:cNvSpPr>
          <p:nvPr/>
        </p:nvSpPr>
        <p:spPr>
          <a:xfrm>
            <a:off x="2589214" y="1438312"/>
            <a:ext cx="3506786" cy="466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	2. Classe Jeu</a:t>
            </a:r>
          </a:p>
        </p:txBody>
      </p:sp>
      <p:pic>
        <p:nvPicPr>
          <p:cNvPr id="6" name="Image 5" descr="RÃ©sultat de recherche d'images pour &quot;logo upjv&quot;">
            <a:extLst>
              <a:ext uri="{FF2B5EF4-FFF2-40B4-BE49-F238E27FC236}">
                <a16:creationId xmlns:a16="http://schemas.microsoft.com/office/drawing/2014/main" id="{B9E24FA1-1E86-4AB9-92DA-49714B90579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0932" y="337687"/>
            <a:ext cx="2050979" cy="2262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F7CE243-87C4-4083-90B4-B1B8249C883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791" y="1905000"/>
            <a:ext cx="5314137" cy="4862830"/>
          </a:xfrm>
          <a:prstGeom prst="rect">
            <a:avLst/>
          </a:prstGeom>
        </p:spPr>
      </p:pic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138917BC-0547-4A80-A372-46EB9A070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9050" y="3055524"/>
            <a:ext cx="5552861" cy="3078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dirty="0"/>
              <a:t>Méthode </a:t>
            </a:r>
            <a:r>
              <a:rPr lang="fr-FR" sz="1600" dirty="0" err="1"/>
              <a:t>getMovable</a:t>
            </a:r>
            <a:r>
              <a:rPr lang="fr-FR" sz="1600" dirty="0"/>
              <a:t> :</a:t>
            </a:r>
          </a:p>
          <a:p>
            <a:pPr lvl="1"/>
            <a:r>
              <a:rPr lang="fr-FR" dirty="0"/>
              <a:t>Renvoi tout les objets qui peuvent se déplacer</a:t>
            </a:r>
          </a:p>
          <a:p>
            <a:pPr lvl="1"/>
            <a:r>
              <a:rPr lang="fr-FR" dirty="0"/>
              <a:t>But : Pouvoir déplacer tout les objets</a:t>
            </a:r>
          </a:p>
          <a:p>
            <a:pPr lvl="1"/>
            <a:r>
              <a:rPr lang="fr-FR" dirty="0"/>
              <a:t>Principe : Initialiser un tableau puis le remplir en fonction des objets existants</a:t>
            </a:r>
          </a:p>
        </p:txBody>
      </p:sp>
    </p:spTree>
    <p:extLst>
      <p:ext uri="{BB962C8B-B14F-4D97-AF65-F5344CB8AC3E}">
        <p14:creationId xmlns:p14="http://schemas.microsoft.com/office/powerpoint/2010/main" val="341449391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263</TotalTime>
  <Words>460</Words>
  <Application>Microsoft Office PowerPoint</Application>
  <PresentationFormat>Grand écran</PresentationFormat>
  <Paragraphs>142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 3</vt:lpstr>
      <vt:lpstr>Brin</vt:lpstr>
      <vt:lpstr>Projet POO : Touché-Coulé</vt:lpstr>
      <vt:lpstr>Sommaire</vt:lpstr>
      <vt:lpstr>Introduction</vt:lpstr>
      <vt:lpstr>Sommaire</vt:lpstr>
      <vt:lpstr>I. Présentation</vt:lpstr>
      <vt:lpstr>I. Présentation</vt:lpstr>
      <vt:lpstr>Sommaire</vt:lpstr>
      <vt:lpstr>II. Réalisation</vt:lpstr>
      <vt:lpstr>II. Réalisation</vt:lpstr>
      <vt:lpstr>II. Réalisation</vt:lpstr>
      <vt:lpstr>II. Réalisation</vt:lpstr>
      <vt:lpstr>II. Réalisation</vt:lpstr>
      <vt:lpstr>Sommaire</vt:lpstr>
      <vt:lpstr>Problème majeur</vt:lpstr>
      <vt:lpstr>Sommaire</vt:lpstr>
      <vt:lpstr>Améliorations envisageables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POO : Touché-Coulé</dc:title>
  <dc:creator>kévin peyen</dc:creator>
  <cp:lastModifiedBy>kévin peyen</cp:lastModifiedBy>
  <cp:revision>33</cp:revision>
  <dcterms:created xsi:type="dcterms:W3CDTF">2019-04-22T09:39:37Z</dcterms:created>
  <dcterms:modified xsi:type="dcterms:W3CDTF">2019-04-22T14:14:39Z</dcterms:modified>
</cp:coreProperties>
</file>