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40BE-068E-40A9-AA5E-8B77AA62E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0E505-89EA-4211-8FF2-646E39C48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0BECE-540B-4820-BFFF-1BCB0797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CDF-C572-412F-9419-CE781AD7F73F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9954C-58B8-4591-9D73-99C1C47E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D12F9-56E0-4AC7-AB18-8DDCE129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FF6E-114F-4811-BD9D-A8E37147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3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EB44-C62D-4FBF-918D-D7F5A012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214F8-D64E-4CF0-B01D-0D740CF12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1A789-1FD8-423D-A724-BEDFDED0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CDF-C572-412F-9419-CE781AD7F73F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991A9-C139-49C6-9F7F-B9A0E42E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7C596-F279-4AFE-BC67-5E46415F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FF6E-114F-4811-BD9D-A8E37147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9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A3534B-FC53-41BB-92F2-7FEFB5D77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ED1EE-D2D0-44A7-8473-3BCFBCED8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F3CEB-FC19-4DF5-BD99-877C8F32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CDF-C572-412F-9419-CE781AD7F73F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30EFA-584C-4C5D-A360-69789BC6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5642D-FB2A-4B47-ACDA-7F47369D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FF6E-114F-4811-BD9D-A8E37147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8690-F06C-4D6C-8A88-16946784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AB76D-C255-4BB5-A129-4DFABD808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D6CC1-16EA-41DD-9043-41AD0944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CDF-C572-412F-9419-CE781AD7F73F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E62E-C827-4C0F-8DD0-E881AFE4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C323E-4B95-42B3-B291-3B86B3E0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FF6E-114F-4811-BD9D-A8E37147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0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4576-0C57-4B28-814E-6B4EFDCA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2AD7-E130-4FF0-B50B-5E0B5BBDB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014B6-A827-48F7-8A51-4F4355C9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CDF-C572-412F-9419-CE781AD7F73F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60F1F-7903-403D-BB75-258E9C7A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45B9B-4A36-472B-A234-5C14755E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FF6E-114F-4811-BD9D-A8E37147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4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1770-EF28-4AA2-9B86-5426EBC8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BDF6B-8AF4-4366-8894-C5CFB586D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2BD6E-7F52-4DFA-8B24-A89136315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DFFC5-5D25-4808-AFA8-64A23655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CDF-C572-412F-9419-CE781AD7F73F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299AB-9CF9-4322-A5EF-4BC6312E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BEF02-1F1D-413A-BF95-86FEBBC2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FF6E-114F-4811-BD9D-A8E37147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9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4FFB-F75E-42E3-9826-44E520AF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885B2-839F-4969-9304-72515A2CD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42C76-BDF5-4C3F-9304-9F12D04C5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8626B-BEA7-4348-BD11-3C388841D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CACE91-AA58-4C7A-8FFE-0F5053FFF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35407-4F19-48A4-94B2-BDFB9999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CDF-C572-412F-9419-CE781AD7F73F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E2EC0-0B9F-45EE-A58D-EB1DFD96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8FC3B-176D-4BEC-9559-17C22D72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FF6E-114F-4811-BD9D-A8E37147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0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DAB3-AEBF-49DB-93CD-06CC48B7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695A0-4398-4E25-9117-9049CF51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CDF-C572-412F-9419-CE781AD7F73F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0C89B-DFD7-40E3-B32E-D6E8F942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7F54F-F2A4-4875-99B8-72517FFA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FF6E-114F-4811-BD9D-A8E37147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3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F1725-86C6-4046-8F49-B774098B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CDF-C572-412F-9419-CE781AD7F73F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681E7C-7B2F-420B-99F3-4CE0CE6A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21239-F146-44C7-B8A7-C787D796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FF6E-114F-4811-BD9D-A8E37147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1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6A7C-AEBD-4D84-B666-0A70DBED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4D835-3EE1-4372-9C3F-CD219D46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87CCA-66EE-4413-9F69-56B695028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50E40-2E80-4366-879A-05105E1C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CDF-C572-412F-9419-CE781AD7F73F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28E86-0835-4ADA-BA85-2375FAF4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614D-1D6E-4500-AFA9-DE430908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FF6E-114F-4811-BD9D-A8E37147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2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8ADA-5BFF-4F46-A7EC-1F73151F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79AB8-8E15-49A7-933F-2F9F3642A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59971-13B0-4CE3-80E7-7DD637C3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C0FBA-EC4C-4FB3-9B6B-28D23E69A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CDF-C572-412F-9419-CE781AD7F73F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AC38E-16E9-4236-9476-045FF599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1532F-3336-4103-9326-1F1D7775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FF6E-114F-4811-BD9D-A8E37147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0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0B054-BD8D-4EF2-B610-59E2C103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A82D0-914F-4F07-8317-68FAD97E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604B1-8EE5-426A-82F9-1EE17EED9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9CDF-C572-412F-9419-CE781AD7F73F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593F3-7540-4268-8DFD-FE6F72934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E2072-663B-4147-8F42-B89BB8957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FF6E-114F-4811-BD9D-A8E37147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3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netapp">
            <a:extLst>
              <a:ext uri="{FF2B5EF4-FFF2-40B4-BE49-F238E27FC236}">
                <a16:creationId xmlns:a16="http://schemas.microsoft.com/office/drawing/2014/main" id="{8186F25D-2192-40CA-A57C-F5A70E3E4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941" y="2152021"/>
            <a:ext cx="7809781" cy="390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3CEC10-AD9A-4CAC-8458-ACFCC9FB6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 Highlight: Cloud Sync: Data Broker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E9598-5413-435B-BDC2-3BE06CD2A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319" y="4871774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8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B5FF-4E03-4779-80F7-38741FD3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NetApp Cloud Sync?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6346D-C8B8-4BE2-96C4-5BFD17BD6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fontAlgn="base"/>
            <a:r>
              <a:rPr lang="en-US" dirty="0"/>
              <a:t>Cloud Sync is NetApp’s service for rapid and secure data synchronization. Whether you need to transfer files between on-premises NFS or CIFS file shares, Amazon S3 object format, Azure Blob, IBM Cloud Object Storage or NetApp </a:t>
            </a:r>
            <a:r>
              <a:rPr lang="en-US" dirty="0" err="1"/>
              <a:t>StorageGRID</a:t>
            </a:r>
            <a:r>
              <a:rPr lang="en-US" dirty="0"/>
              <a:t>® </a:t>
            </a:r>
            <a:r>
              <a:rPr lang="en-US" dirty="0" err="1"/>
              <a:t>Webscale</a:t>
            </a:r>
            <a:r>
              <a:rPr lang="en-US" dirty="0"/>
              <a:t> appliance, Cloud Sync moves the files where you need them quickly and securely.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026" name="Picture 2" descr="img-1-4">
            <a:extLst>
              <a:ext uri="{FF2B5EF4-FFF2-40B4-BE49-F238E27FC236}">
                <a16:creationId xmlns:a16="http://schemas.microsoft.com/office/drawing/2014/main" id="{2881E9E6-188B-42EF-BA03-0A4A6EA737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425861"/>
            <a:ext cx="6172200" cy="39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86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6DB7-ADAF-4D90-BE9E-9EC56174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Use Cases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FB693-E285-4475-B083-F4849A297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NetApp has stated that the main use case they see for Cloud Sync is </a:t>
            </a:r>
            <a:r>
              <a:rPr lang="en-US" b="1" dirty="0"/>
              <a:t>a one-time on-prem to cloud data migration.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Syncing data between multiple cloud providers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 Data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Hybrid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Syncing data between regions (EastUS2 -&gt; West Europe)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archiving - migrating data to cold tier 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 descr="Image result for cloud migration">
            <a:extLst>
              <a:ext uri="{FF2B5EF4-FFF2-40B4-BE49-F238E27FC236}">
                <a16:creationId xmlns:a16="http://schemas.microsoft.com/office/drawing/2014/main" id="{0550259A-D75D-4AAB-AA8A-BF40CB42E6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220658"/>
            <a:ext cx="6172200" cy="240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77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3092-BCE1-41AE-8A90-DF16CF33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BD24CD-9325-4CE2-8DF8-BD237E4A7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231050"/>
            <a:ext cx="6172200" cy="238637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C9665-EB35-4EAB-80C8-F65FB1877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Cloud Sync, you pay for the Sync Relationships on an hourly basis.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per GB charge like many other offerings (AWS Data Sync for example).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makes it more cost effective if you’re looking to move a HUGE amount of data over – since you’re just paying for the relationship to be active and running.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 charge if syncing to Azure NetApp Files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95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A1EE-2A94-4A59-AF9A-36A4BC08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1D61D0-EB91-49F0-9A45-FEB0BAFBC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2493" y="4515631"/>
            <a:ext cx="6172200" cy="119233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2590B-9FB6-4598-AC9B-756978644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Sync relies on a data broker virtual machine to initiate/monitor the synchronization/scheduling of the synchronization. Depending on the source/target endpoints – the Data Broker plays different roles.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Blob to blob – the actual file transfer is handled by the Azure Storage Account – the Data Broker just schedules/monitors.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NFS to blob – the Data Broker is a mediator – actually moving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the Data Broker is created, you manage the synchronizations (Sync Relationships) via the NetApp Cloud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have multiple relationships per Data Broker – as long as the data broker can communicate with the source/target storage endpoints.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14DE93-2FB3-4296-85F9-5464A06A7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348" y="2303253"/>
            <a:ext cx="6249161" cy="190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2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86F1-119A-4FD2-B9E4-D09ECAB1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automating?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CDDB0F-4BD4-48D3-B925-BD12874D2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9481" y="1924715"/>
            <a:ext cx="3600476" cy="365286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79099-0B2A-41C6-AE73-8A0FA4088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automate the creation of the Data Broker virtual machine and all dependent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give you the ability to build this onto a new virtual network, or put it onto an existing one at the time of deployment.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 you can deploy it onto a virtual network that you’ve already set up/has access to your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leverage NetApp’s Cloud Sync API to request a new Data Broker ID and an installation script.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allows the Data Broker from our automation to automatically check in to the NetApp Cloud Sync web UI for immediate use.</a:t>
            </a:r>
          </a:p>
        </p:txBody>
      </p:sp>
    </p:spTree>
    <p:extLst>
      <p:ext uri="{BB962C8B-B14F-4D97-AF65-F5344CB8AC3E}">
        <p14:creationId xmlns:p14="http://schemas.microsoft.com/office/powerpoint/2010/main" val="409862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C31C-07B2-4D80-8772-E6EA9E14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CA6EC-C015-4909-AC6F-90F8A3181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9D3A9-0B91-4B5A-A92A-50347A7E7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 deployment</a:t>
            </a:r>
          </a:p>
        </p:txBody>
      </p:sp>
    </p:spTree>
    <p:extLst>
      <p:ext uri="{BB962C8B-B14F-4D97-AF65-F5344CB8AC3E}">
        <p14:creationId xmlns:p14="http://schemas.microsoft.com/office/powerpoint/2010/main" val="175897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440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Solution Highlight: Cloud Sync: Data Broker</vt:lpstr>
      <vt:lpstr>What is NetApp Cloud Sync?</vt:lpstr>
      <vt:lpstr>Primary Use Cases </vt:lpstr>
      <vt:lpstr>Pricing Structure</vt:lpstr>
      <vt:lpstr>How does it work?</vt:lpstr>
      <vt:lpstr>What are we automating?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Highlight: Cloud Sync: Data Broker</dc:title>
  <dc:creator>Ryan Berger</dc:creator>
  <cp:lastModifiedBy>Ryan Berger</cp:lastModifiedBy>
  <cp:revision>5</cp:revision>
  <dcterms:created xsi:type="dcterms:W3CDTF">2019-10-04T13:51:05Z</dcterms:created>
  <dcterms:modified xsi:type="dcterms:W3CDTF">2019-10-04T15:36:59Z</dcterms:modified>
</cp:coreProperties>
</file>