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D708B-12A6-E771-4669-DCDD4F19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4AD2AD-7D26-706C-16E9-3C3E78DF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0BA7B-2C8A-5B9E-A6D8-65DF2D4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A0556-F3F2-F43A-C248-BE017FE9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9169-9F20-AE4D-7F8B-AA7A9B3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3175C-F7F3-3DBE-EDF7-E47520F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8BC77-6229-C0C8-7898-5FDC76A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C3E3F-C988-691A-7BEA-A2D3B9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B6CAF-B4B2-E968-EC21-1651808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65084-7691-8624-1326-0470CEF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83EA6A-5887-E9A1-F860-92C126D0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3774F-FEA2-4F9E-CB55-10A5AE99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6B5A7-E7C1-C3DF-0633-EE01D73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7AE3E-A390-3585-F901-263E71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3BEB-FADE-6AF3-ACB7-EDAE0F0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F7E81-4CD5-FBF1-59AA-119670ED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5A591-4C90-B975-8D4A-62534642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1C684-5CA1-F8B6-F84E-5C76BA6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3DB10-4AE2-16F1-44D6-1536694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A6142-C505-B7A9-3906-66A8F69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2011F-FE02-C5C7-1D5C-D4214AD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4A2B9B-6FBD-A635-A8D5-FA38A277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B08F1-A790-5826-A4D5-C50D1568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E71E5-BD78-87D7-762B-D558F1F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88F6C-B24E-FD18-7757-8391736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6333C-47E5-0DCE-B61C-D78DA6C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9A8C9-4470-3087-67FF-FE0A1FB7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3AFE5-3FEE-11E8-5C4A-4B57C375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3A851-410C-B57C-C23D-CD53E07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3D40-D3C5-ECCF-CFA8-F2AD0328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0382-6351-7B01-B53D-4A81ADBB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26CED-4F65-430F-73D1-D5E0591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5D02B-68FE-EF0C-5996-040303F9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F5CD74-FEC1-13A4-B63C-7BECDC6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7E58B5-8075-2609-DCC3-E3EDC1B4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DEC0FB-5AF5-A4BA-39DC-D48B47EA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1CF8EF-3A47-3CFC-45CA-F8F2E79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1D62F4-CBEA-C4CD-2DF3-4C046EF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3E00AD-E2C4-999F-9329-7FAAD8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F8433-39B3-D606-6E13-88C8FAE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43B71-5ED6-D1A2-A803-9ECB7DB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2E6E3E-DFDB-22E9-1F67-4291206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0F632-CF95-FDF9-8731-38AB34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EF6383-5A95-E6DA-EEBE-8CF2D4E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8D1687-9C75-DA3E-FD14-FBC7BE2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B7BDB-30AB-B671-47B5-1996432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3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1A196-A614-0548-A905-09EAD077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1F0CC-8BBB-F605-4713-0E8C2A9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1F8856-98AB-4C52-9EDA-32B0119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A3DFA-E0B7-1F73-B833-40ECDF7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43DAF-091B-7D5E-09DF-017EDB1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A6462-B6D0-8F02-FDF9-43F4F1C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A2FE7-355B-A9B6-1C3B-A8708E7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0EF566-EBEE-AF12-1130-EC2BCFF7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2C31F8-6CE5-C002-C3E7-DFBA025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BB2C3-3031-880C-D50D-9936E5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41426C-7AB4-1CE1-A269-74D8529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5B7FE0-89DD-0E44-38C3-9E31FD4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2575F9-9A7F-332E-5D0D-22737B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2640C-7B5D-A844-1C6A-B5F187B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5311B-DC24-23ED-63CF-8BF48F36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DE4-94EA-4F0F-B2A7-69410F342238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7A8E-FE3B-9567-FA76-A932BE7C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0E87-0989-A8CF-76E0-F9A7FDB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A6323-AACB-3F14-4A37-6D6EB4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5" y="737537"/>
            <a:ext cx="4492625" cy="28594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4D88E6-0B58-B3FD-61B0-87DB456E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341"/>
            <a:ext cx="5607050" cy="22431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0263DF7-D2DE-3CF1-8779-8DBD89C7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790" y="218946"/>
            <a:ext cx="4176716" cy="1400304"/>
          </a:xfrm>
        </p:spPr>
        <p:txBody>
          <a:bodyPr anchor="b">
            <a:noAutofit/>
          </a:bodyPr>
          <a:lstStyle/>
          <a:p>
            <a:r>
              <a:rPr lang="it-IT" sz="5000" b="1" dirty="0">
                <a:solidFill>
                  <a:srgbClr val="FFFFFF"/>
                </a:solidFill>
                <a:latin typeface="+mn-lt"/>
              </a:rPr>
              <a:t>FITNESS APP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EE2B6E-39CC-D573-3488-8C79D8C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50" y="2095500"/>
            <a:ext cx="4787899" cy="402496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ENGINEERING  </a:t>
            </a:r>
          </a:p>
          <a:p>
            <a:pPr>
              <a:spcAft>
                <a:spcPts val="800"/>
              </a:spcAft>
            </a:pPr>
            <a:r>
              <a:rPr lang="en-GB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GB" sz="22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22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 </a:t>
            </a:r>
            <a:r>
              <a:rPr lang="en-GB" sz="3000" b="1" kern="1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accademico</a:t>
            </a: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2022-2023</a:t>
            </a:r>
            <a:endParaRPr lang="it-IT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Roberto Bertocchi 1060957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Mirko Carrara 1059971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Stefano Cosseddu 1067656</a:t>
            </a:r>
          </a:p>
          <a:p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Francesco Peracchi 1057616</a:t>
            </a:r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200" b="1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interno, soffitto, legno, cenare">
            <a:extLst>
              <a:ext uri="{FF2B5EF4-FFF2-40B4-BE49-F238E27FC236}">
                <a16:creationId xmlns:a16="http://schemas.microsoft.com/office/drawing/2014/main" id="{B8CA0165-7895-E156-B7E7-B00339E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2" y="896058"/>
            <a:ext cx="3893552" cy="22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AF15-164C-EC27-3A82-239D014E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C9149-56C6-7414-7FA6-67C089C1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L’applicazione Fitness app viene sviluppata in java tramite l’utilizzo del software Android Studio.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permette di creare una scheda di allenamento personalizzata da visualizzare su qualsiasi dispositivo tramite l’uso di un database.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 questa applicazione l’atleta potrà tener traccia di tutti i suoi allenamenti svolti e potrà monitorare i miglioramenti nel lungo periodo dei vari esercizi.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3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82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FITNESS APP</vt:lpstr>
      <vt:lpstr>Obiettivo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STEFANO COSSEDDU</dc:creator>
  <cp:lastModifiedBy>STEFANO COSSEDDU</cp:lastModifiedBy>
  <cp:revision>1</cp:revision>
  <dcterms:created xsi:type="dcterms:W3CDTF">2023-04-21T08:41:05Z</dcterms:created>
  <dcterms:modified xsi:type="dcterms:W3CDTF">2023-04-21T09:12:14Z</dcterms:modified>
</cp:coreProperties>
</file>