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8" r:id="rId8"/>
    <p:sldId id="269" r:id="rId9"/>
    <p:sldId id="257" r:id="rId10"/>
    <p:sldId id="25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>
        <p:scale>
          <a:sx n="88" d="100"/>
          <a:sy n="88" d="100"/>
        </p:scale>
        <p:origin x="615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A979-2B0C-9D09-E644-1AF030A49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C3B0-8842-91F3-8022-BF9BC39CD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2F0C-C02E-0E8E-2A31-861C7C91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82CD-7AFC-1154-6B2C-29BCE644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7200A-5532-AB80-9693-4C5C80AA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5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7D8-021B-4F39-4A9E-A6F730F7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6234F-E5A8-2E8B-CC80-715E92DE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6D8A-7B00-3A97-B0F3-45A40487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FD2F2-6A24-5770-0EFE-5C6BE206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31AA-B181-D72F-4828-40C5ECDF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A11CB-410C-4E32-AA38-FA47C59C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27D15-446F-3CFE-05A0-67EB6A99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5591-F527-1AB3-D468-9673832B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88E23-E5BC-83A5-0C6D-CAB959CB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ED40F-B261-CC5F-D0B1-2E42D612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1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DBEB-255B-D52A-45EE-C5F99415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AA09-314B-F46C-1DAF-92A15A48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C850A-481C-A8BA-0B44-C0189CC3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7D3D-83E2-17B9-4A5D-4C716E25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1FB2-24AA-DAA5-A4AE-B676ABBF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03BF-867C-D6DB-B582-CED64021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9EDA-E8EF-A070-2D75-612C5A040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32B98-B923-D91F-13EE-436173DE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585B1-3F55-D2C3-AE91-8C84F058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0F74-B05B-E554-73DB-429F2EFB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E9A3-74E1-A526-3A65-83090B37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2EEA-2E99-32F7-857A-47E7B34D5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35EC6-6F6A-0F12-60D0-24C8E9C4C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F5A5-0690-E331-9E23-6D276000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5F60-C633-35FE-037B-C23A5B50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E4CD-85A8-672B-A2FA-5FD3FCE3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11F3-3466-C387-944A-B2627A79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7E47E-6158-A8BE-9BCA-C0FAD6AD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3AE33-30BB-0B43-438F-844BE37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BF3CE-A892-8F95-1C74-D644DF180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BF51C-C927-E30D-1171-F9CF389E8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0EECD-CA9A-3C7D-7BBC-4104C81C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5C270-2679-AAAA-4CBB-5DE560FB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DD219-0000-21B0-4ED0-311E1326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2176-AA7C-1635-A1B7-2841EA72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B0B91-25EC-F33C-0047-C54F52BD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39D4-3BEC-7E2A-2904-54C79D23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424FE-6B32-D455-4FB6-B5EB1BFC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9ED01-9DD4-1E55-50E7-16D661E8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77C8A-76A2-2B53-081E-BB16F99B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82FDE-8447-7D30-D4D9-09C99BF1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9FB3-8EE0-A717-BE06-B7963B1A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CA77-374D-7343-AB7C-FD16F499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D0D0A-EB61-288C-5C1D-B51ED34E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27EA9-B016-1552-45F1-73114ABB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7B3E5-15B4-D810-C185-3222497D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6DE5A-144C-C028-F168-5B627ECB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1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6EC0-2FAB-651D-8D0F-DAA82A38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8D1BA-2E57-7F62-2ADA-597C9D596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7E1A6-5849-F103-6264-737711C82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FBC2-08DC-9A25-E8BB-FA31D881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C14FB-E01D-5228-299D-7607FA52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ADB24-AA42-CFD3-AA58-1EB9B43D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9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C08E1-AC46-FBE9-94E8-50BA41B6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62CD-16F1-2EA7-851F-88474551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6A4B-076C-A2D1-013C-65D5D18C6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E2662-C597-407F-B525-E957E892BC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2CBF-161B-F4CB-17FF-0B9F07B55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E018-9902-0A96-945E-C4F281B41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AC1DB-AB75-4488-96EE-8E3A10C5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DE98-948A-A065-4544-50E7DFA3A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 PROC OPTMODEL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9D75-1347-BD06-33B8-4952226E1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9D9C-01D9-9648-332E-F866CCF7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BA75E-F001-9BFC-1504-70FB5CED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5515" y="1825625"/>
            <a:ext cx="4500970" cy="4351338"/>
          </a:xfrm>
        </p:spPr>
      </p:pic>
    </p:spTree>
    <p:extLst>
      <p:ext uri="{BB962C8B-B14F-4D97-AF65-F5344CB8AC3E}">
        <p14:creationId xmlns:p14="http://schemas.microsoft.com/office/powerpoint/2010/main" val="396700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8F7E-E9B8-BFCC-489C-47D08A5B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E3FA4D-161E-0E42-18A2-A203F5B94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" y="2837657"/>
            <a:ext cx="11447964" cy="917996"/>
          </a:xfrm>
        </p:spPr>
      </p:pic>
    </p:spTree>
    <p:extLst>
      <p:ext uri="{BB962C8B-B14F-4D97-AF65-F5344CB8AC3E}">
        <p14:creationId xmlns:p14="http://schemas.microsoft.com/office/powerpoint/2010/main" val="19217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362B-543C-7C8B-A2D3-91317E83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548126-936D-4F13-1525-4F58DC80E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918" y="1900517"/>
            <a:ext cx="11159764" cy="3621945"/>
          </a:xfrm>
        </p:spPr>
      </p:pic>
    </p:spTree>
    <p:extLst>
      <p:ext uri="{BB962C8B-B14F-4D97-AF65-F5344CB8AC3E}">
        <p14:creationId xmlns:p14="http://schemas.microsoft.com/office/powerpoint/2010/main" val="309760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9119-2994-45EC-A168-2C1DC4F1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8DB10-173D-EC7F-EF9D-038145041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890" y="2683435"/>
            <a:ext cx="12065997" cy="2099008"/>
          </a:xfrm>
        </p:spPr>
      </p:pic>
    </p:spTree>
    <p:extLst>
      <p:ext uri="{BB962C8B-B14F-4D97-AF65-F5344CB8AC3E}">
        <p14:creationId xmlns:p14="http://schemas.microsoft.com/office/powerpoint/2010/main" val="382880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3494-B724-1F3E-8042-3778683A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10A5F-04F1-9DD4-5DB0-85BB265EF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59" y="2312896"/>
            <a:ext cx="12158690" cy="2560318"/>
          </a:xfrm>
        </p:spPr>
      </p:pic>
    </p:spTree>
    <p:extLst>
      <p:ext uri="{BB962C8B-B14F-4D97-AF65-F5344CB8AC3E}">
        <p14:creationId xmlns:p14="http://schemas.microsoft.com/office/powerpoint/2010/main" val="164930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220D-EB16-8C0C-F91A-8D890946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970E2-915C-7D14-7E48-6942AFFE7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930" y="2515383"/>
            <a:ext cx="5372139" cy="2971822"/>
          </a:xfrm>
        </p:spPr>
      </p:pic>
    </p:spTree>
    <p:extLst>
      <p:ext uri="{BB962C8B-B14F-4D97-AF65-F5344CB8AC3E}">
        <p14:creationId xmlns:p14="http://schemas.microsoft.com/office/powerpoint/2010/main" val="51673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B491-37DC-6098-1816-3AB2A1CA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CD8E6-DFCC-02F5-70F6-E0F340894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6844"/>
            <a:ext cx="10515600" cy="2628899"/>
          </a:xfrm>
        </p:spPr>
      </p:pic>
    </p:spTree>
    <p:extLst>
      <p:ext uri="{BB962C8B-B14F-4D97-AF65-F5344CB8AC3E}">
        <p14:creationId xmlns:p14="http://schemas.microsoft.com/office/powerpoint/2010/main" val="37904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F97A-A407-B4EE-4F85-4F5DACB6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208FC-46F7-9F88-0782-3D13AF7E5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527" y="1858682"/>
            <a:ext cx="8642025" cy="40998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D0962-D5EA-88E3-E13A-F2E15254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71" y="475874"/>
            <a:ext cx="8854366" cy="11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86BE-EFFF-4CC3-465B-9721B38B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EDF94-0173-5ADE-1C49-70B3719F4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270" y="1745130"/>
            <a:ext cx="9380023" cy="486129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E0752-52AE-E5B9-1B6F-4C18B5E66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70" y="484094"/>
            <a:ext cx="9736065" cy="9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9EB0E-5D0C-FD12-D203-A26A4F7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999" y="663556"/>
            <a:ext cx="10553777" cy="5286414"/>
          </a:xfrm>
        </p:spPr>
      </p:pic>
    </p:spTree>
    <p:extLst>
      <p:ext uri="{BB962C8B-B14F-4D97-AF65-F5344CB8AC3E}">
        <p14:creationId xmlns:p14="http://schemas.microsoft.com/office/powerpoint/2010/main" val="398452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504C-A01E-2431-06EE-EF17193C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59BB5-2C87-BA9C-DDC8-326B730D4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784"/>
            <a:ext cx="9538027" cy="4490357"/>
          </a:xfrm>
        </p:spPr>
      </p:pic>
    </p:spTree>
    <p:extLst>
      <p:ext uri="{BB962C8B-B14F-4D97-AF65-F5344CB8AC3E}">
        <p14:creationId xmlns:p14="http://schemas.microsoft.com/office/powerpoint/2010/main" val="202335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DAAD-3B68-5C71-7EFF-DDAE004D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FDA4F-917E-2D69-06BE-31E9289FE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44" y="365125"/>
            <a:ext cx="9359153" cy="59024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1B541-A3FE-123A-31EA-04F27C7F9DB0}"/>
              </a:ext>
            </a:extLst>
          </p:cNvPr>
          <p:cNvSpPr txBox="1"/>
          <p:nvPr/>
        </p:nvSpPr>
        <p:spPr>
          <a:xfrm>
            <a:off x="8398435" y="1300843"/>
            <a:ext cx="18613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SAS processes this matrix using </a:t>
            </a:r>
            <a:r>
              <a:rPr lang="en-US" b="1" dirty="0">
                <a:solidFill>
                  <a:srgbClr val="FF0000"/>
                </a:solidFill>
              </a:rPr>
              <a:t>row-major order</a:t>
            </a:r>
          </a:p>
          <a:p>
            <a:r>
              <a:rPr lang="en-US" b="1" dirty="0">
                <a:solidFill>
                  <a:srgbClr val="FF0000"/>
                </a:solidFill>
              </a:rPr>
              <a:t>Detroit is the first row read all columns form D then move to Pittsburg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0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6C7-5CA9-D5AD-78D2-EECB257C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3B0FE-3790-5C3E-A6FC-8143F765D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28" y="2139143"/>
            <a:ext cx="5829343" cy="3724302"/>
          </a:xfrm>
        </p:spPr>
      </p:pic>
    </p:spTree>
    <p:extLst>
      <p:ext uri="{BB962C8B-B14F-4D97-AF65-F5344CB8AC3E}">
        <p14:creationId xmlns:p14="http://schemas.microsoft.com/office/powerpoint/2010/main" val="198712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SAS PROC OPTMODEL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Redouane Betrouni</dc:creator>
  <cp:lastModifiedBy>Redouane Betrouni</cp:lastModifiedBy>
  <cp:revision>13</cp:revision>
  <dcterms:created xsi:type="dcterms:W3CDTF">2025-06-17T02:58:49Z</dcterms:created>
  <dcterms:modified xsi:type="dcterms:W3CDTF">2025-06-17T05:22:15Z</dcterms:modified>
</cp:coreProperties>
</file>