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4" r:id="rId15"/>
    <p:sldId id="269" r:id="rId16"/>
    <p:sldId id="272" r:id="rId17"/>
    <p:sldId id="271" r:id="rId18"/>
    <p:sldId id="270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6D825-7F8F-5E32-111E-C1C89345CDCC}" v="392" dt="2025-04-29T14:52:30.844"/>
    <p1510:client id="{753CAD97-EFF2-3DD4-AF57-6EB7BC5DB961}" v="4004" dt="2025-04-27T19:16:22.772"/>
    <p1510:client id="{B31EAA32-D805-0E4B-7DF5-A97EA60F06EE}" v="1105" dt="2025-04-28T14:19:09.603"/>
    <p1510:client id="{D96CFE29-108A-9C26-992B-F6BD32FAD06A}" v="869" dt="2025-04-28T18:25:40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5069 8113 7871 0 0,'0'-5'13280'0'0,"5"4"-11616"0"0,1 10-320 0 0,4 13 224 0 0,1 12 64 0 0,-2 13-480 0 0,2 8 32 0 0,-1 13-320 0 0,-2 7-96 0 0,-2 6 160 0 0,-3 2-576 0 0,-1 0-192 0 0,-1-5-160 0 0,-1-6 0 0 0,0-12 0 0 0,4-10 0 0 0,1-11 0 0 0,0-15 0 0 0,0-17 0 0 0,-2-14 0 0 0,-1-14 0 0 0,-1-14 0 0 0,-1-9 0 0 0,0-1 0 0 0,0-3 0 0 0,0-2 0 0 0,0-1 0 0 0,-1-1 0 0 0,1 3 0 0 0,-4-3 0 0 0,-2-1 0 0 0,0-2 0 0 0,-3-4 0 0 0,0-1 0 0 0,1-4 0 0 0,2-1 0 0 0,3 3 0 0 0,1 2 0 0 0,1 3 0 0 0,0 2 0 0 0,2 5 0 0 0,4 3 0 0 0,5 0 0 0 0,7 4 0 0 0,0 0 0 0 0,1 2 0 0 0,2 10 0 0 0,3 4 0 0 0,1 7 0 0 0,2 7 0 0 0,0 6 0 0 0,5 8 0 0 0,-2 9 0 0 0,-3 12 0 0 0,0 6 0 0 0,-1 7 0 0 0,-4 8 0 0 0,-6 4 0 0 0,-5 0 0 0 0,-5 0 0 0 0,-2-3 0 0 0,-3-5 0 0 0,-5-4 0 0 0,-7-9 0 0 0,-5-7 0 0 0,-5-9 0 0 0,-3-5 0 0 0,3-8 0 0 0,10-8 0 0 0,11-2 0 0 0,15 1 0 0 0,9 3 0 0 0,10 2 0 0 0,4 3 0 0 0,5 7 0 0 0,-1 7 0 0 0,-2 6 0 0 0,-4 5 0 0 0,-7 8 0 0 0,-9 9 0 0 0,-8 5 0 0 0,-5 6 0 0 0,-4 3 0 0 0,-7 1 0 0 0,-11 2 0 0 0,-13-5 0 0 0,-5-6 0 0 0,-10-7 0 0 0,-7-8 0 0 0,0-10 0 0 0,1-9 0 0 0,3-9 0 0 0,7-10 0 0 0,13-4-10496 0 0,16 1 1728 0 0,10 2 8768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14510 6503 13375 0 0,'27'32'8384'0'0,"17"28"-5856"0"0,16 26 320 0 0,11 26-864 0 0,6 30-320 0 0,4 26-256 0 0,-3 21-1088 0 0,-10 15-64 0 0,-16 8-256 0 0,-18 4 0 0 0,-19-3 0 0 0,-20-2 0 0 0,-24-5 0 0 0,-15-11 0 0 0,-15-12 0 0 0,-9-18 0 0 0,-8-24 0 0 0,-4-27 0 0 0,3-33 0 0 0,5-31 0 0 0,6-23-1568 0 0,10-16-4320 0 0,9-15-2272 0 0,14-6 8160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25114 6059 25983 0 0,'27'0'960'0'0,"24"0"2624"0"0,14 0-2656 0 0,12 0-928 0 0,9 0-2112 0 0,6 0-5344 0 0,-14 0 7456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5810 8396 15455 0 0,'37'-16'10304'0'0,"28"-5"-8512"0"0,25-4-1312 0 0,17 1-288 0 0,12 1-192 0 0,2 3-32 0 0,-4 6-1248 0 0,-11 5-3968 0 0,-19 3-6048 0 0,-23 4 11296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8714 15583 0 0,'32'-11'12192'0'0,"26"-8"-10912"0"0,25-7-800 0 0,13-4-480 0 0,7 3-672 0 0,-3 1-4832 0 0,-20 5 5504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7461 8486 14815 0 0,'27'-31'11136'0'0,"18"-28"-8864"0"0,14-18-896 0 0,6-12-608 0 0,8-8 192 0 0,3-2-448 0 0,-7-1-128 0 0,-9 7-192 0 0,-16 7-128 0 0,-14 15 128 0 0,-13 7-96 0 0,-15 16-96 0 0,-12 15 0 0 0,-16 13 0 0 0,-14 16 0 0 0,-10 14 0 0 0,-8 21 0 0 0,1 20 0 0 0,0 19 0 0 0,4 12 0 0 0,11 14 0 0 0,7 12 0 0 0,10 3 0 0 0,9 4 0 0 0,7-2 0 0 0,6-4 0 0 0,7-9 0 0 0,10-7 0 0 0,7-9 0 0 0,5-2 0 0 0,-1-4 0 0 0,-1-6 0 0 0,2-9 0 0 0,-3-10 0 0 0,-7-9-800 0 0,0-12-4320 0 0,-3-16-2048 0 0,2-22 1536 0 0,-2-10 5632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8012 8507 11935 0 0,'0'37'7360'0'0,"0"23"-3840"0"0,0 12-1248 0 0,0-2-672 0 0,0-6-608 0 0,0-26-416 0 0,0-29-544 0 0,5-32 0 0 0,2-28-32 0 0,0-22-192 0 0,3-19-928 0 0,7-10-192 0 0,9-3 416 0 0,12 5 128 0 0,10 15 416 0 0,7 16 320 0 0,5 20-32 0 0,3 18 64 0 0,-4 20 0 0 0,-1 22 384 0 0,-6 21 384 0 0,-11 19 224 0 0,-8 23-32 0 0,-9 15-64 0 0,-3 13 320 0 0,-6 6 608 0 0,-5-1-1600 0 0,-4-7-160 0 0,-9-15 32 0 0,-9-23-96 0 0,-2-27-224 0 0,1-24-2688 0 0,3-25-1088 0 0,3-21-992 0 0,8-14-1152 0 0,3 0 6144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9026 7477 12895 0 0,'-11'27'8352'0'0,"-8"34"-5504"0"0,-12 40-640 0 0,-6 33 224 0 0,-2 32-160 0 0,0 24-512 0 0,2 18-1760 0 0,7 4 0 0 0,14-7 0 0 0,20-23 0 0 0,20-31 0 0 0,17-36 0 0 0,17-38 0 0 0,14-32-416 0 0,6-29-7392 0 0,-5-27-13312 0 0,-15-13 21120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9557 8632 8159 0 0,'26'-26'15104'0'0,"20"-20"-13408"0"0,18-12-192 0 0,8-7 0 0 0,8-9-512 0 0,1-1-448 0 0,2-5 32 0 0,-7 1-320 0 0,-6-2-256 0 0,-15 2 96 0 0,-12 10-96 0 0,-12 10 0 0 0,-13 11 0 0 0,-14 13 32 0 0,-12 13-32 0 0,-12 20-128 0 0,-1 22 160 0 0,-3 17-32 0 0,-7 19 0 0 0,-5 16 32 0 0,-1 16-32 0 0,1 9 32 0 0,1 10 96 0 0,6 2 608 0 0,9-1-32 0 0,7-4 0 0 0,6-3-640 0 0,9-8-64 0 0,5-10 0 0 0,6-13 0 0 0,1-13 0 0 0,3-17 0 0 0,-1-20-192 0 0,-3-19-832 0 0,-4-20-1824 0 0,2-23-2656 0 0,4-20-2528 0 0,0 1 8032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10569 7773 6943 0 0,'0'22'10176'0'0,"0"22"-6400"0"0,0 19-1024 0 0,0 22-416 0 0,0 16-416 0 0,0 12-832 0 0,0 9-128 0 0,0 4-288 0 0,0 2-384 0 0,0-5-192 0 0,0-12-64 0 0,0-21-32 0 0,0-19 0 0 0,0-28-2304 0 0,-5-26-288 0 0,-7-27-2016 0 0,-7-22-2656 0 0,0-5 7264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10382 8307 13119 0 0,'37'0'10208'0'0,"23"-5"-8640"0"0,17-7-928 0 0,11-7-640 0 0,7-6 0 0 0,3-3-2560 0 0,-5-3-4480 0 0,-17 4 7040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11778 7564 10815 0 0,'5'-21'12288'0'0,"2"-12"-10368"0"0,0-7-480 0 0,-2 0-64 0 0,-11 5 736 0 0,-11 10-1344 0 0,-13 13-160 0 0,-17 15-288 0 0,-11 22 64 0 0,-7 24-256 0 0,-2 18-64 0 0,4 14 32 0 0,9 4-64 0 0,12-2 160 0 0,14-9-64 0 0,22-8-32 0 0,18-14-96 0 0,11-17 0 0 0,14-13 0 0 0,9-11 0 0 0,4-13 0 0 0,-2-11-96 0 0,-4-9-192 0 0,-4-5-256 0 0,-4-5 128 0 0,-7-1-448 0 0,-10 11 800 0 0,-12 13 64 0 0,-13 19-32 0 0,-11 24 64 0 0,-13 17-64 0 0,-7 10 32 0 0,3 5 0 0 0,2 3 224 0 0,7-6-128 0 0,6-8 160 0 0,8-9-64 0 0,11-11-128 0 0,10-12 64 0 0,14-10-96 0 0,14-7-32 0 0,11-5 128 0 0,7-2-64 0 0,6-6-64 0 0,2-3 0 0 0,1-4-480 0 0,-6-5-1184 0 0,-6-5-3136 0 0,-14-3-3552 0 0,-12 2 8352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15759 8176 8191 0 0,'-4'27'14176'0'0,"-7"22"-11712"0"0,-5 21-1120 0 0,-5 12-1344 0 0,2 1-3072 0 0,-1-13-6016 0 0,3-19 9088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11441 8238 14431 0 0,'31'0'8704'0'0,"27"0"-7232"0"0,20 0-768 0 0,6-5-672 0 0,0-3-32 0 0,-4 2-896 0 0,-10-5-2976 0 0,-17-5-4768 0 0,-17 0 8640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11629 8655 799 0 0,'27'11'22144'0'0,"19"3"-20352"0"0,7-1-352 0 0,5-13-480 0 0,-2-17-416 0 0,-5-16-448 0 0,-6-13-96 0 0,-11-15 96 0 0,-11-2-32 0 0,-15-1-32 0 0,-19 10 192 0 0,-18 15 0 0 0,-15 13 256 0 0,-11 17-416 0 0,-12 21 0 0 0,-4 23-64 0 0,3 23 0 0 0,4 16 0 0 0,12 7-32 0 0,15 0 64 0 0,14-8-64 0 0,16-17 32 0 0,15-13-32 0 0,16-13 0 0 0,15-17-608 0 0,11-17-448 0 0,13-17-128 0 0,7-11 256 0 0,-4-5-384 0 0,-2 3 1184 0 0,-12 3 32 0 0,-10 6 0 0 0,-12 13 128 0 0,-10 14 352 0 0,-10 16 960 0 0,-1 12 288 0 0,4 5 224 0 0,5 2-992 0 0,9 1-544 0 0,11-8-64 0 0,10-7-192 0 0,7-9-64 0 0,0-16 32 0 0,1-14-1152 0 0,1-20-1728 0 0,-3-14-1728 0 0,-6-10-2944 0 0,-11 6 7552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12181 7117 10495 0 0,'32'21'12736'0'0,"26"18"-11040"0"0,20 23 32 0 0,11 23 0 0 0,8 22-544 0 0,2 21 256 0 0,1 19-512 0 0,-7 23-256 0 0,-13 18-512 0 0,-15 15-160 0 0,-19 16 0 0 0,-17 6 0 0 0,-19 9 0 0 0,-16 1 0 0 0,-18-8 0 0 0,-15-16 0 0 0,-12-28 0 0 0,-2-34 0 0 0,2-38 0 0 0,5-37 0 0 0,4-32 0 0 0,10-33 0 0 0,11-23 0 0 0,8-15 0 0 0,6-8 0 0 0,5-3-14016 0 0,3 6 14016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13479 7900 18815 0 0,'-10'0'13952'0'0,"1"0"-23200"0"0,8 0 416 0 0,4 0 8832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13559 8239 12351 0 0,'-21'27'19136'0'0,"-13"8"-18752"0"0,0 4-384 0 0,6-11-13120 0 0,7-9 13120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14700 8036 5119 0 0,'21'-21'21824'0'0,"18"-18"-20224"0"0,13-7-608 0 0,2-7-256 0 0,3-4-160 0 0,-2-9-288 0 0,-7-4 32 0 0,-5 0-256 0 0,-10 1 96 0 0,-11 6 64 0 0,-9 10-192 0 0,-12 13 192 0 0,-11 14-160 0 0,-10 11 0 0 0,-11 18-64 0 0,-12 20 0 0 0,-9 22 0 0 0,-6 19 32 0 0,2 14-32 0 0,4 15 0 0 0,12 8 0 0 0,13-2 32 0 0,10-3-32 0 0,8-2 0 0 0,12-6 0 0 0,4-2 64 0 0,7 0-64 0 0,1 2 0 0 0,-2 1 64 0 0,-9 1 64 0 0,-4 2 32 0 0,-9 1-160 0 0,-7-5 0 0 0,-1-7 0 0 0,2-11 0 0 0,4-13 0 0 0,4-11 0 0 0,8-13 0 0 0,9-7 0 0 0,9-7 0 0 0,11-8 0 0 0,6-11 0 0 0,7-10 0 0 0,2-14 0 0 0,-1-14-1216 0 0,-4-6-1472 0 0,-2 0-2944 0 0,-9-4-2816 0 0,-8 7 8448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14637 8279 18431 0 0,'32'-10'9792'0'0,"26"-4"-8896"0"0,19-5-608 0 0,12 1-288 0 0,8-2-96 0 0,2 3-1088 0 0,-4 4-2720 0 0,-9 4-3456 0 0,-18 4 7360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15272 8492 14399 0 0,'26'0'11072'0'0,"20"0"-9472"0"0,12-6-416 0 0,13-11-576 0 0,4-9-192 0 0,-5-11-96 0 0,-9-9-320 0 0,-15-7 192 0 0,-16-6-96 0 0,-12-3 96 0 0,-20 3 352 0 0,-21 13-32 0 0,-16 13 0 0 0,-13 18-384 0 0,-13 22 0 0 0,-6 20-160 0 0,-1 22 32 0 0,11 18 0 0 0,16 14 64 0 0,15 9-32 0 0,19-1 32 0 0,22-4-64 0 0,19-12 0 0 0,20-18 0 0 0,13-18-736 0 0,11-16-448 0 0,4-16-416 0 0,-1-15-1088 0 0,-8-16-736 0 0,-6-14-2368 0 0,-7-11-2112 0 0,-14 3 7904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15866 8401 11455 0 0,'0'26'12256'0'0,"5"20"-9376"0"0,7 7-1536 0 0,13-6-160 0 0,17-10-352 0 0,12-22-704 0 0,13-25 96 0 0,6-26-224 0 0,1-18 64 0 0,-7-15-64 0 0,-10-7 32 0 0,-14 0-32 0 0,-14 6 0 0 0,-18 11 64 0 0,-22 9-32 0 0,-18 9-32 0 0,-16 10 0 0 0,-16 12-64 0 0,-8 13 64 0 0,-3 19-64 0 0,1 12-96 0 0,6 13-480 0 0,9 5 480 0 0,15 0-1088 0 0,13 4-1536 0 0,13-1-256 0 0,18-3-1376 0 0,15-9-2912 0 0,4-10 7328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16383 8260 10335 0 0,'-5'27'7136'0'0,"-2"29"-3872"0"0,0 27-1056 0 0,2 20 0 0 0,12 14-384 0 0,10 8-928 0 0,7 5-608 0 0,11-11-288 0 0,4-8 160 0 0,-4-13-160 0 0,-9-18 32 0 0,-8-12 32 0 0,-18-12 32 0 0,-19-11 768 0 0,-23-12 32 0 0,-20-12-256 0 0,-10-10-96 0 0,-8-12-384 0 0,-2-11-96 0 0,-2-9 160 0 0,7-6-192 0 0,7-3 0 0 0,15-3-32 0 0,11 0-64 0 0,14-6-32 0 0,11-1-544 0 0,15 1-608 0 0,18 1-928 0 0,13 3-1888 0 0,17 1-864 0 0,11-4-2464 0 0,-3 5 7392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16504 7387 12895 0 0,'13'-18'5216'0'0,"10"-15"-2912"0"0,9-15-1056 0 0,4-14-416 0 0,0-4-224 0 0,-6-5 32 0 0,-3 1 768 0 0,-7 7-224 0 0,-6 6 96 0 0,-15 8-256 0 0,-12 12-576 0 0,-7 13-224 0 0,-11 15-224 0 0,-8 13 0 0 0,-2 19-160 0 0,-3 16-256 0 0,6 13 288 0 0,4 13 128 0 0,9 8-96 0 0,8 5-32 0 0,12 3 128 0 0,7 5 0 0 0,7 3 32 0 0,6-2 64 0 0,2-1 128 0 0,-3-2 160 0 0,-4-2-320 0 0,-3-1 224 0 0,-3-1-256 0 0,-7-1 32 0 0,-7-5 480 0 0,-6-10-256 0 0,-6-7 256 0 0,-3-9 32 0 0,3-8-352 0 0,5-6 32 0 0,5-5-256 0 0,10-6 0 0 0,13-4-128 0 0,15-5-128 0 0,11-4-256 0 0,9-4-288 0 0,5-3-832 0 0,3-3-1280 0 0,2-9-1760 0 0,-5-8-2880 0 0,-11-2 7552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16563 8346 12927 0 0,'0'5'16544'0'0,"0"12"-15744"0"0,0 20-160 0 0,0 14-224 0 0,0 8 0 0 0,5 6-384 0 0,13 1 0 0 0,13-4-32 0 0,7-14-32 0 0,8-14-320 0 0,6-13-544 0 0,6-16 160 0 0,-3-13 224 0 0,-5-17-384 0 0,-11-9 480 0 0,-12-4 416 0 0,-10-6 0 0 0,-9-1 0 0 0,-6 2 0 0 0,-2 3-64 0 0,-7 8 64 0 0,-3 21 256 0 0,1 16 96 0 0,8 19 0 0 0,8 11-96 0 0,14 9-32 0 0,9 3-160 0 0,10-1-64 0 0,8-9 32 0 0,2-10-32 0 0,3-16-32 0 0,-3-19-192 0 0,1-25-224 0 0,-2-23 96 0 0,-5-22 128 0 0,-10-15 224 0 0,-5-7 64 0 0,-8-7 32 0 0,-7-2 256 0 0,-6 2-160 0 0,-5 8-128 0 0,-2 11 256 0 0,-7 15-288 0 0,-8 15 192 0 0,-7 16 160 0 0,-4 17-224 0 0,-5 11-32 0 0,-1 20-96 0 0,4 18-32 0 0,7 22 480 0 0,6 19-224 0 0,12 19 384 0 0,10 17 384 0 0,16 12-864 0 0,13 8-160 0 0,12 0 0 0 0,7-11 0 0 0,6-13 0 0 0,2-23 0 0 0,-4-30-320 0 0,-8-37-3904 0 0,-6-42-8544 0 0,-12-15 12768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18534 7868 10367 0 0,'-11'-5'18368'0'0,"-3"-8"-17664"0"0,11 0 32 0 0,17-5-224 0 0,16 2 192 0 0,15 3-224 0 0,9 4-224 0 0,11 3 256 0 0,6 3-384 0 0,7 2-128 0 0,0 7 0 0 0,-3 1 0 0 0,-8 6 0 0 0,-5 0 0 0 0,-8-2 0 0 0,-18-3 0 0 0,-27-2 0 0 0,-29-3 0 0 0,-29 3 0 0 0,-26 12 0 0 0,-21 13 0 0 0,-12 18 0 0 0,4 10 0 0 0,8 6 0 0 0,15 3 0 0 0,16-5 0 0 0,19-9 0 0 0,18-7 0 0 0,13-6 0 0 0,14-11 0 0 0,14-10 0 0 0,8-9 0 0 0,13-6 0 0 0,10-4 0 0 0,9-2 0 0 0,5 0 0 0 0,9-2 0 0 0,10-4 0 0 0,1-1 0 0 0,4 0 0 0 0,-7 3 0 0 0,-6 0 0 0 0,-9 8 0 0 0,-9 3 0 0 0,-9-5-4256 0 0,-5-8-1312 0 0,-5-8-2784 0 0,-6-1 8352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19674 7897 8063 0 0,'27'0'17568'0'0,"19"0"-16416"0"0,12 0-544 0 0,7-5-416 0 0,3-2-192 0 0,-5-5-480 0 0,-7-1-1440 0 0,-9 3-1408 0 0,-6 2-1856 0 0,-11 8-3296 0 0,-10 4 8480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19674 8049 11423 0 0,'32'0'16128'0'0,"21"0"-15488"0"0,7 0-640 0 0,3 0-768 0 0,-3 0-4224 0 0,-7 0-8896 0 0,-12 0 13888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20896 7012 5407 0 0,'5'-16'23040'0'0,"-3"-5"-19904"0"0,-13 1-2912 0 0,-15 9-160 0 0,-13 17-32 0 0,-7 18-32 0 0,1 16 64 0 0,2 11-32 0 0,3 8 0 0 0,8-1-32 0 0,10 1 160 0 0,9-6-64 0 0,11-10-96 0 0,12-19 0 0 0,9-18 0 0 0,13-16-192 0 0,5-6 192 0 0,2-6-384 0 0,0 2 224 0 0,-7 8-256 0 0,-15 13 416 0 0,-14 21 0 0 0,-19 18 128 0 0,-12 17-96 0 0,-7 11 448 0 0,3 3-64 0 0,7-4-128 0 0,7-4 0 0 0,8-6-288 0 0,10-9 0 0 0,10-11 0 0 0,14-8 0 0 0,14-8 0 0 0,11-8 0 0 0,13-11 0 0 0,7-17 0 0 0,1-11 0 0 0,1-12-1824 0 0,-3-4-1408 0 0,-6 4-4000 0 0,-14 10 7232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20585 7812 13151 0 0,'31'0'10048'0'0,"27"0"-8480"0"0,25 0-544 0 0,14-5-544 0 0,11-2-480 0 0,4-5-960 0 0,-7-1-1920 0 0,-16 3-3424 0 0,-23 2 6304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20735 8243 7551 0 0,'16'21'15776'0'0,"15"8"-14432"0"0,14 3 0 0 0,15-4-128 0 0,7-5-608 0 0,4-14-32 0 0,-6-17-160 0 0,-8-19-416 0 0,-14-16 288 0 0,-14-10-256 0 0,-12-7-32 0 0,-20-4 192 0 0,-20 4-160 0 0,-21 11-32 0 0,-25 15 0 0 0,-17 13-64 0 0,-4 21 0 0 0,3 20-576 0 0,16 18-64 0 0,20 8 608 0 0,19 6-736 0 0,15 0 128 0 0,20-3 128 0 0,16-11-96 0 0,15-6 192 0 0,12-9 0 0 0,9-7 64 0 0,5-13 256 0 0,-1-12-640 0 0,-6-4 704 0 0,-7 0 96 0 0,-6 2 96 0 0,-4 3 704 0 0,-8 8 96 0 0,1 10 96 0 0,1 8 64 0 0,7 1-576 0 0,7-3-352 0 0,11-4-128 0 0,14-9-1600 0 0,4-11-1472 0 0,2-14-3808 0 0,-13-4 6880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6162 10808 11679 0 0,'21'-26'15648'0'0,"18"-20"-14528"0"0,13-12-448 0 0,7-7 96 0 0,6-3-224 0 0,-5-6-224 0 0,-5-6 192 0 0,-9-1-416 0 0,-5-1 32 0 0,-10-3-64 0 0,-11-4 32 0 0,-8 4-32 0 0,-12 5-64 0 0,-17 11 0 0 0,-15 17 192 0 0,-8 18 0 0 0,-8 25 0 0 0,-6 25-128 0 0,-4 25 32 0 0,-4 21-96 0 0,4 17 0 0 0,7 16 0 0 0,6 12-32 0 0,12 10 64 0 0,10 6-32 0 0,10 4 0 0 0,7-5 96 0 0,4-7-64 0 0,8-7-32 0 0,8-11 0 0 0,2-12 0 0 0,4-9 32 0 0,-2-8-32 0 0,1-9 0 0 0,-2-5 96 0 0,-5-6-96 0 0,2-6 0 0 0,3-10 0 0 0,-1-5-96 0 0,2-7 128 0 0,9-7-32 0 0,4-6 0 0 0,8-10 128 0 0,9-8-224 0 0,5-9 96 0 0,5-6 0 0 0,-2-9-64 0 0,0-9-160 0 0,-4-8 32 0 0,-6-11 0 0 0,-5-5-224 0 0,-5 4 320 0 0,-8 6-32 0 0,-14 15 256 0 0,-15 19 96 0 0,-12 24-192 0 0,-5 28 96 0 0,2 20-128 0 0,3 18 64 0 0,3 8 288 0 0,10 2-320 0 0,9-1 64 0 0,9-9-96 0 0,12-14-64 0 0,6-17-160 0 0,7-15-800 0 0,8-20-1120 0 0,-1-22-2016 0 0,-2-17-1664 0 0,-5-18-3744 0 0,-10 1 9568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6902 10292 13887 0 0,'-15'6'14272'0'0,"-1"6"-18432"0"0,8 2-32 0 0,11 3-2368 0 0,4-1 6560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7112 10743 287 0 0,'0'32'22944'0'0,"-5"26"-18816"0"0,-3 14-1984 0 0,2 0-768 0 0,0-7-192 0 0,3-9-832 0 0,0-20 0 0 0,2-26-352 0 0,0-26 0 0 0,1-25 0 0 0,1-23 0 0 0,-1-15 0 0 0,5-5-256 0 0,8-5-448 0 0,6 8-128 0 0,11 8 288 0 0,11 15 192 0 0,9 13 224 0 0,1 13 0 0 0,2 13 160 0 0,-1 15-32 0 0,-6 13 224 0 0,-10 16 32 0 0,-6 14 256 0 0,-7 11-160 0 0,-4 13-96 0 0,-4 6 448 0 0,1-3-224 0 0,-3-7-352 0 0,-4-20-128 0 0,-2-26-288 0 0,-4-27 32 0 0,-1-26-512 0 0,3-17 0 0 0,7-10-192 0 0,7 2-576 0 0,10 6 384 0 0,11 13-192 0 0,9 15 832 0 0,7 13 512 0 0,5 14 480 0 0,-3 18 1056 0 0,-1 18-384 0 0,-5 14-32 0 0,-5 15 256 0 0,-1 13-256 0 0,-8 10-320 0 0,-5 1-800 0 0,-3-9 0 0 0,-7-12 0 0 0,-6-11 0 0 0,-13-15-5344 0 0,-6-19-5792 0 0,-3-13 11136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16288 7697 11071 0 0,'22'0'10656'0'0,"22"0"-9728"0"0,16 0-544 0 0,11-4-384 0 0,3-2-480 0 0,3 0-1312 0 0,-4-3-2720 0 0,-4 0-5728 0 0,-15 1 10240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6027 11488 4927 0 0,'0'-5'22144'0'0,"11"-2"-21024"0"0,8 0-128 0 0,12 2-384 0 0,17 1-96 0 0,10 1 32 0 0,6 2-320 0 0,3 1 0 0 0,1 0-192 0 0,-7 0 32 0 0,-2 0-32 0 0,-6 6-32 0 0,-13 6 64 0 0,-12 7-64 0 0,-22 11 0 0 0,-22 11 96 0 0,-25 14-64 0 0,-21 14-32 0 0,-16 5 0 0 0,-10 7 0 0 0,-2-1 64 0 0,5-2-64 0 0,12-10 128 0 0,12-11 32 0 0,11-16 384 0 0,15-8-288 0 0,18-11-256 0 0,17-9 0 0 0,20-6 0 0 0,17-5 0 0 0,12-2 0 0 0,14-7 0 0 0,7-2 0 0 0,7 0 0 0 0,7 2 0 0 0,-1 2 0 0 0,-3 2 0 0 0,-5 7 0 0 0,-11 3 0 0 0,-9-1 0 0 0,-10 0 0 0 0,-13-7-10112 0 0,-11-9-1152 0 0,-9-2 11264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6784 11703 13247 0 0,'21'0'15488'0'0,"18"0"-14688"0"0,7-5-288 0 0,7-2-320 0 0,4 0 352 0 0,-1 2-480 0 0,-1 1 32 0 0,-3 2-64 0 0,-6 0 96 0 0,-5 2-192 0 0,-5 0 64 0 0,-3 0-224 0 0,-12 0-288 0 0,-15-5-5088 0 0,-9-1 5600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7101 11435 10783 0 0,'22'6'14560'0'0,"11"6"-14400"0"0,12 2-64 0 0,8 3-64 0 0,0-1 32 0 0,-3-3 416 0 0,0 2-480 0 0,-8 3 0 0 0,-6-2 0 0 0,-9 3 32 0 0,-9 2 32 0 0,-13 4 1120 0 0,-13 2 352 0 0,-15 3-384 0 0,-10 0-320 0 0,-9 2-384 0 0,-8 5-32 0 0,-1 2 64 0 0,3-1-416 0 0,4-6 192 0 0,10-4-256 0 0,10-1-96 0 0,15-5-1120 0 0,14-7-2816 0 0,12-5-256 0 0,8-5-928 0 0,10-3-3296 0 0,0-2 8512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7736 11621 11231 0 0,'0'27'8416'0'0,"6"19"-6400"0"0,6 12 160 0 0,7 7 768 0 0,11 3-1088 0 0,10 1-448 0 0,15-7-512 0 0,9-13-288 0 0,9-15-352 0 0,2-14 64 0 0,0-20-256 0 0,-8-21-32 0 0,-10-23 64 0 0,-15-20-32 0 0,-14-15-64 0 0,-18-9 0 0 0,-15-7 64 0 0,-23 9 32 0 0,-17 13-96 0 0,-12 13 0 0 0,-6 18-64 0 0,-4 15 64 0 0,0 24-576 0 0,5 16-1344 0 0,14 18-3648 0 0,14 13-4224 0 0,14 0 9792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9248 11113 11199 0 0,'16'-32'7968'0'0,"16"-31"-4992"0"0,13-27-544 0 0,9-23-672 0 0,7-21-576 0 0,2-7-160 0 0,-3-7-672 0 0,-7 1-64 0 0,-12 9 32 0 0,-19 13-224 0 0,-18 16 384 0 0,-15 23-288 0 0,-16 24-192 0 0,-15 24 576 0 0,-4 23-480 0 0,-6 25-32 0 0,-5 22 96 0 0,3 25-96 0 0,5 26 160 0 0,5 24-224 0 0,10 21 0 0 0,6 14 32 0 0,8 16 0 0 0,7 2-32 0 0,11 0 192 0 0,11-12 160 0 0,9-9 32 0 0,8-12-288 0 0,3-18-64 0 0,4-16 160 0 0,0-20-192 0 0,0-15 0 0 0,0-14 0 0 0,0-13-384 0 0,-1-24-2336 0 0,0-17-1248 0 0,-1-18-1760 0 0,0-15-1888 0 0,-5 1 7616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9726 10815 8735 0 0,'0'32'10720'0'0,"0"21"-7136"0"0,0 11-1152 0 0,0 2-896 0 0,0-7-256 0 0,0-23 128 0 0,0-28-1408 0 0,0-32-32 0 0,0-27-224 0 0,5-21-672 0 0,8-15-32 0 0,11-2 288 0 0,13-2-256 0 0,10 8 704 0 0,8 14 224 0 0,6 13 0 0 0,-4 17 64 0 0,1 14 480 0 0,-5 16 320 0 0,-7 16 64 0 0,-10 17-448 0 0,-6 21 96 0 0,-9 12-96 0 0,-7 13-288 0 0,-7 11 128 0 0,-4 1-192 0 0,-8 4 0 0 0,-3-3 160 0 0,-5-11-256 0 0,-1-11-32 0 0,-4-16 0 0 0,3-22-5536 0 0,8-25 1184 0 0,16-17-1280 0 0,17-22-2624 0 0,4-3 8256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10768 9890 2943 0 0,'-5'27'18432'0'0,"-7"24"-16000"0"0,-7 30-672 0 0,-6 28-32 0 0,-3 27-512 0 0,-3 16-160 0 0,-1 15 128 0 0,5 0-288 0 0,7-7-256 0 0,7-10-256 0 0,11-14-288 0 0,11-20-96 0 0,9-19 0 0 0,12-21-160 0 0,7-18-288 0 0,2-13-800 0 0,5-15-1376 0 0,0-12-1408 0 0,3-15-2720 0 0,0-18-5120 0 0,-9-6 11872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11081 11028 4671 0 0,'26'-37'13536'0'0,"20"-23"-12160"0"0,12-16-480 0 0,7-13-544 0 0,-2-6-64 0 0,-1-2-192 0 0,-7 3 32 0 0,-11 8 480 0 0,-9 8-32 0 0,-10 12 256 0 0,-9 12-384 0 0,-8 10-160 0 0,-5 17 1280 0 0,-8 19-1504 0 0,-3 22 736 0 0,-6 23 768 0 0,0 22-128 0 0,-4 22-64 0 0,2 19-448 0 0,-2 13-128 0 0,3 8-672 0 0,3 0-128 0 0,4-4 0 0 0,3-13 0 0 0,2-18 0 0 0,8-18 0 0 0,8-21-3584 0 0,6-18-64 0 0,7-20-7712 0 0,-3-11 11360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11927 10186 18943 0 0,'0'32'9088'0'0,"0"21"-7552"0"0,0 23-448 0 0,0 13-192 0 0,0 9-288 0 0,0 8 0 0 0,0-3-608 0 0,0-3 0 0 0,6-14 0 0 0,1-15 0 0 0,-1-16 0 0 0,0-21-3456 0 0,-2-22-1760 0 0,-2-19-2144 0 0,-1-8 7360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11695 10630 12735 0 0,'26'-6'18560'0'0,"25"-6"-18112"0"0,25-7-448 0 0,15-6-96 0 0,14 2-2336 0 0,4 0-5952 0 0,-16 3 8384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17054 7811 14239 0 0,'-5'18'8000'0'0,"8"10"-6752"0"0,8 6-512 0 0,11-4-384 0 0,6-7-320 0 0,8-7 256 0 0,6-15-224 0 0,0-13 64 0 0,-6-13 256 0 0,-5-11 352 0 0,-8-4 672 0 0,-8-5-512 0 0,-6 2-256 0 0,-9 3 288 0 0,-10 4-544 0 0,-11 8 64 0 0,-8 9-160 0 0,-6 7-256 0 0,-3 11 128 0 0,-4 10-160 0 0,1 12-128 0 0,3 12-160 0 0,8 9-1216 0 0,9 6-704 0 0,12 4-1696 0 0,17-6-2656 0 0,17-7-6144 0 0,3-10 12704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12698 10344 12095 0 0,'-10'-5'11360'0'0,"1"-8"-9888"0"0,8 0-832 0 0,14 1 384 0 0,17-3-160 0 0,12 2-384 0 0,11 2 0 0 0,6 4-256 0 0,4 3-192 0 0,-3 2 64 0 0,-2 6-96 0 0,-10 9-160 0 0,-9 6-64 0 0,-10 6-256 0 0,-10 4 96 0 0,-9 2 160 0 0,-11 1 224 0 0,-16 1 0 0 0,-16 0 0 0 0,-17 4 0 0 0,-18 2 96 0 0,-11 5-32 0 0,-4 0 192 0 0,1 3-96 0 0,5-1-128 0 0,10-3 352 0 0,11-9-32 0 0,20-10 608 0 0,22-10-640 0 0,24-6-32 0 0,20-5-224 0 0,22-3 192 0 0,17-7-160 0 0,13-2-64 0 0,9 0 224 0 0,-2 2-192 0 0,2 8 224 0 0,-6 3 64 0 0,-5 6-128 0 0,-12 7 160 0 0,-7 1-288 0 0,-8-3-64 0 0,-3-4-32 0 0,-4-4 0 0 0,-5-3-192 0 0,-10-8-4544 0 0,-15-8-6208 0 0,-10-2 10944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13367 9954 5823 0 0,'37'21'14208'0'0,"28"18"-11968"0"0,19 17-512 0 0,6 16 480 0 0,-2 17-800 0 0,-11 14 128 0 0,-13 11-384 0 0,-17 7-160 0 0,-17 4 32 0 0,-13-3-576 0 0,-21-1-448 0 0,-14-6 0 0 0,-10-6 0 0 0,-11-16 0 0 0,-3-14 0 0 0,-1-20 0 0 0,2-14 0 0 0,3-16 0 0 0,3-12 0 0 0,6-15-1408 0 0,9-12-960 0 0,13-11-1824 0 0,13-6-864 0 0,16-9-2336 0 0,5 1 7392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14616 10271 14047 0 0,'26'11'10144'0'0,"20"8"-9344"0"0,12 2-672 0 0,7-4-128 0 0,9-4-1600 0 0,1-4-992 0 0,-6-10-2848 0 0,-14-3 5440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14616 10398 6911 0 0,'31'11'20640'0'0,"22"3"-19392"0"0,12-1-64 0 0,6-2-96 0 0,-5-3-832 0 0,-2-3-96 0 0,-1-3-160 0 0,-2-1 0 0 0,0-1-1056 0 0,1 0-3296 0 0,-1-1-5568 0 0,-10 0 9920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14573 10303 10879 0 0,'32'-6'14528'0'0,"26"-1"-12544"0"0,19 1-704 0 0,13 0-736 0 0,6 2-224 0 0,4 2-320 0 0,-6 1-224 0 0,-7 0-2464 0 0,-9 1-3680 0 0,-17 0 6368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15420 10667 8095 0 0,'26'-21'19200'0'0,"15"-23"-18240"0"0,5-20-320 0 0,0-10-192 0 0,-2-7 64 0 0,-4-7-352 0 0,-3-9-160 0 0,-8-4 128 0 0,-9 4-64 0 0,-7 4-64 0 0,-7 11 32 0 0,-4 10 32 0 0,-7 11-32 0 0,-4 11-32 0 0,-5 9 0 0 0,-5 11 64 0 0,-5 21-64 0 0,-4 24 32 0 0,-2 24 0 0 0,-1 26 64 0 0,-2 25 192 0 0,1 22 256 0 0,0 14-352 0 0,5 12 512 0 0,8 8-224 0 0,7 2-480 0 0,5-4 0 0 0,9-11 0 0 0,10-11 0 0 0,8-17 0 0 0,11-15 0 0 0,6-12 0 0 0,2-15 0 0 0,-1-17 0 0 0,-1-17 0 0 0,-2-13 0 0 0,-1-10 0 0 0,-2-10-512 0 0,0-11-576 0 0,-1-13-544 0 0,0-7-640 0 0,0-8-1152 0 0,-1-7-992 0 0,-4-6-1824 0 0,-7 6 6240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15886 10250 11551 0 0,'0'26'12448'0'0,"0"25"-10208"0"0,0 15-256 0 0,0 6-1088 0 0,5 1-192 0 0,7 0-672 0 0,7-9 64 0 0,11-8-96 0 0,5-10-224 0 0,3-12-1312 0 0,-1-11-1664 0 0,-1-16-2176 0 0,-6-20-4416 0 0,-9-6 9792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16071 9954 11967 0 0,'-10'0'17632'0'0,"-4"5"-17632"0"0,0 7-352 0 0,3 7-2144 0 0,9 0-2752 0 0,4 3-2912 0 0,2-4 8160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16309 10614 11551 0 0,'0'27'10112'0'0,"0"18"-5536"0"0,0 14-1824 0 0,0 6-1344 0 0,5-2-288 0 0,2-7-512 0 0,0-18-224 0 0,-2-21-288 0 0,-1-29-96 0 0,-1-28-288 0 0,-2-29-192 0 0,-1-18-800 0 0,0-16-448 0 0,0-6 96 0 0,5 5 512 0 0,7 14 288 0 0,12 18 736 0 0,13 21 96 0 0,10 19-64 0 0,3 21 96 0 0,3 16-32 0 0,-2 19 736 0 0,-4 21-128 0 0,-5 14 96 0 0,-5 7 0 0 0,-7 8 320 0 0,-5 2-640 0 0,-1-1 352 0 0,-4-8 192 0 0,-1-16-704 0 0,-3-21-160 0 0,-5-27-64 0 0,-4-29-640 0 0,-3-27-224 0 0,-2-20-768 0 0,-2-8-704 0 0,5 0 224 0 0,6 7 512 0 0,13 17 1088 0 0,7 18 448 0 0,9 15 64 0 0,8 18 192 0 0,6 14 736 0 0,6 18 1088 0 0,2 13 96 0 0,-4 12 128 0 0,-1 13-256 0 0,-11 6-1088 0 0,-7 1-96 0 0,-10 0-672 0 0,-11-7-128 0 0,-8-9-160 0 0,-11-14-8480 0 0,-11-20 1120 0 0,-3-12 7520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18320 10133 8447 0 0,'26'-22'11232'0'0,"20"-16"-9696"0"0,12-19 96 0 0,2-10 64 0 0,1-4-416 0 0,-4-1-192 0 0,-7 2-32 0 0,-12 2-512 0 0,-12 2-96 0 0,-11 1-224 0 0,-8 2-224 0 0,-4 0 160 0 0,-4 6-160 0 0,-7 8 0 0 0,-6 6 32 0 0,-8 11 64 0 0,-4 5-96 0 0,-3 8 0 0 0,-3 12 64 0 0,-5 12-96 0 0,-3 11 32 0 0,1 14 0 0 0,1 11-32 0 0,8 10 128 0 0,3 12-128 0 0,6 6 32 0 0,8 2 0 0 0,4-1-32 0 0,5-1 32 0 0,8 3 0 0 0,4 0-96 0 0,5-2 160 0 0,1 4-64 0 0,-3-1 0 0 0,-2 3 32 0 0,2-6-128 0 0,0-4 96 0 0,2-8 0 0 0,0-3-32 0 0,2-6 192 0 0,5-12-160 0 0,3-11 0 0 0,4-10 0 0 0,3-9 128 0 0,6-4-96 0 0,2-4-32 0 0,1-6 96 0 0,-2-13 32 0 0,-1-9-96 0 0,-2-9-32 0 0,-7-4 32 0 0,-7-5-32 0 0,-8 0 0 0 0,-11 3 0 0 0,-6-2 0 0 0,-6 6 128 0 0,-3 6-128 0 0,-3 3 0 0 0,6 7-160 0 0,10 7 288 0 0,11 6-128 0 0,9 6 0 0 0,11 3 0 0 0,7 3-128 0 0,7 0 32 0 0,1 0-1120 0 0,4 1-1056 0 0,-1-1-2048 0 0,2 0-1600 0 0,-3-6-7040 0 0,-9-2 12960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17600 7668 11807 0 0,'-5'18'7456'0'0,"-5"15"-5376"0"0,-2 10-320 0 0,2 8 0 0 0,6-1 224 0 0,10-4-960 0 0,7-6-512 0 0,6-9-320 0 0,9-15-128 0 0,4-14 128 0 0,2-17-192 0 0,-6-14 0 0 0,-7-8 0 0 0,-8-5 128 0 0,-5-1 32 0 0,-9 2 672 0 0,-9 9-256 0 0,-11 9 32 0 0,-7 9-608 0 0,-8 7 64 0 0,-2 9-96 0 0,1 13 32 0 0,2 8-64 0 0,7 10-704 0 0,9 4-576 0 0,7-1-256 0 0,14-1-1472 0 0,12-2-544 0 0,13-8-384 0 0,5-11-1664 0 0,-2-9 5664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19230 9615 15071 0 0,'26'5'8640'0'0,"20"2"-8608"0"0,12 0-32 0 0,8-2-192 0 0,2-1-1760 0 0,0-1-2496 0 0,-5-7-5120 0 0,-15-3 9568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19912 9661 10143 0 0,'-5'27'11776'0'0,"-2"18"-10464"0"0,0 8 64 0 0,7 0-352 0 0,14-9-128 0 0,15-12-224 0 0,8-12 96 0 0,8-9-288 0 0,7-16-224 0 0,6-14 288 0 0,-3-14-352 0 0,-4-11-160 0 0,-7-10 256 0 0,-4-5-256 0 0,-10-4 64 0 0,-10 4-64 0 0,-13 1 64 0 0,-14 5 64 0 0,-15 7-160 0 0,-21 10 0 0 0,-13 12 96 0 0,-13 16-32 0 0,-11 18-128 0 0,-2 20-64 0 0,2 19-480 0 0,10 19 448 0 0,16 7 96 0 0,18 1-64 0 0,25-6 128 0 0,20-10-480 0 0,19-10-256 0 0,10-13-160 0 0,9-14-224 0 0,2-15 288 0 0,3-20 416 0 0,-2-13 416 0 0,-4-2 0 0 0,-4 3 192 0 0,-5 6 128 0 0,-3 11 128 0 0,4 12 384 0 0,10 16-160 0 0,14 20 704 0 0,12 14-224 0 0,3 3-544 0 0,6-9-608 0 0,-2-12-96 0 0,-3-13-1888 0 0,-11-21-1600 0 0,-10-27-3840 0 0,-16-9 7424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18468 10418 11935 0 0,'42'-11'9280'0'0,"41"-3"-5696"0"0,38 1-544 0 0,35 2-736 0 0,23 3-512 0 0,18 3-960 0 0,13-2-832 0 0,2-1 0 0 0,-3-4 0 0 0,-11-11 0 0 0,-12-6-1376 0 0,-17-4-2016 0 0,-26-2 128 0 0,-28 6-3136 0 0,-32 7 6400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19135 10819 8447 0 0,'0'26'15200'0'0,"5"20"-13088"0"0,7 7-320 0 0,7 0-448 0 0,11-4-160 0 0,11-10-384 0 0,8-12-128 0 0,8-10-96 0 0,9-9-256 0 0,4-10 0 0 0,-4-16-320 0 0,-3-15 0 0 0,-7-13 0 0 0,-13-9 0 0 0,-14-5 0 0 0,-12-4 0 0 0,-13-1 0 0 0,-19 5 0 0 0,-23 12 0 0 0,-20 15 0 0 0,-17 13 0 0 0,-11 15 0 0 0,-1 14 0 0 0,3 16-64 0 0,10 14-544 0 0,14 11 128 0 0,15 3 32 0 0,17 2 224 0 0,18-3 96 0 0,15-4 128 0 0,19-6 0 0 0,9-4 0 0 0,11-9-544 0 0,7-9-64 0 0,7-8-576 0 0,3-12-352 0 0,2-10-448 0 0,2-10-736 0 0,-6-6-96 0 0,-8-4-5536 0 0,-12 3 8352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19484 10909 4031 0 0,'32'6'15552'0'0,"15"6"-12992"0"0,6 2 32 0 0,-2-2-800 0 0,-3-3-1344 0 0,-5-3-448 0 0,-5-2-480 0 0,2-13-3808 0 0,0-20-7328 0 0,-8-6 11616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15426 11260 7455 0 0,'21'-22'11008'0'0,"12"-11"-9344"0"0,1-6-448 0 0,0-2-96 0 0,-6 1 0 0 0,-8 2-352 0 0,-7 3-32 0 0,-12 6-96 0 0,-10 9-192 0 0,-15 7-32 0 0,-14 12 128 0 0,-5 16 64 0 0,-7 16-480 0 0,-4 14 32 0 0,0 9 0 0 0,11 7 128 0 0,6 3 64 0 0,10 1-288 0 0,10-5-64 0 0,12-12 160 0 0,13-15-160 0 0,11-13 0 0 0,6-10 0 0 0,11-11-64 0 0,3-12-32 0 0,2-8-416 0 0,-2-7 0 0 0,-2-3-160 0 0,-7 9-64 0 0,-15 19 800 0 0,-14 20 0 0 0,-18 23 160 0 0,-12 21 448 0 0,-1 11 320 0 0,0 3 96 0 0,5 0-256 0 0,6-8-320 0 0,12-5 192 0 0,12-7-544 0 0,11-13-128 0 0,8-9 0 0 0,5-9-32 0 0,3-10-32 0 0,2-11-608 0 0,-6-13-672 0 0,-2-3-1088 0 0,-5-6-1664 0 0,-1-5-960 0 0,-4 2 5024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15737 11308 14527 0 0,'32'11'12000'0'0,"16"3"-11648"0"0,4-1-288 0 0,0-2-128 0 0,-5-3-1056 0 0,-4-9-2144 0 0,-10-8-2144 0 0,-5-9-3232 0 0,-7-2 8640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16034 11097 10207 0 0,'10'5'12416'0'0,"10"7"-12288"0"0,11 7-64 0 0,6 6 32 0 0,2 3-64 0 0,-1 3-32 0 0,-1-5 0 0 0,-2 0 32 0 0,-1 0 0 0 0,-7 0 0 0 0,-7 3 576 0 0,-13 0 640 0 0,-19 1 320 0 0,-11 1-288 0 0,-8 0-768 0 0,-4 0 96 0 0,-6 1-192 0 0,-2-1 0 0 0,6 0-640 0 0,10 1-1952 0 0,15-7-128 0 0,15-6-352 0 0,11-1-800 0 0,10-5-1056 0 0,5-3-2336 0 0,-2-4 6848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16536 11291 12703 0 0,'0'26'12544'0'0,"5"20"-11072"0"0,13 7-224 0 0,13-5-480 0 0,7-6-32 0 0,8-10-512 0 0,6-16-96 0 0,5-15 288 0 0,-1-19-352 0 0,-6-23 64 0 0,-11-19-96 0 0,-12-16 32 0 0,-11-6 0 0 0,-8 1-64 0 0,-10 9 0 0 0,-16 17 320 0 0,-16 17-224 0 0,-11 21 32 0 0,-10 23-128 0 0,-11 22-704 0 0,-5 22-928 0 0,4 18-2816 0 0,9 14-736 0 0,13 3-2240 0 0,16-13 7424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20923 9968 6207 0 0,'32'-5'15232'0'0,"26"-2"-12576"0"0,19 0-1312 0 0,18 1-608 0 0,14 3-640 0 0,4 0-96 0 0,-1 2-1664 0 0,-9 0-3712 0 0,-12-4-7520 0 0,-21-2 12896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17800 7054 11775 0 0,'0'27'10336'0'0,"0"22"-7808"0"0,0 17-736 0 0,0 15-224 0 0,0 15-256 0 0,0 16-128 0 0,-5 5 32 0 0,-1 1-864 0 0,-4-1-320 0 0,0-7 0 0 0,1-14-32 0 0,2-18-192 0 0,7-18-608 0 0,8-19-2432 0 0,7-21 352 0 0,1-19-608 0 0,3-14-992 0 0,-3-13-3424 0 0,-3-3 7904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20966 10320 21023 0 0,'26'0'2464'0'0,"25"0"288"0"0,25 0-1920 0 0,20 0-832 0 0,16 0-224 0 0,9 0-2528 0 0,1-6-2560 0 0,-5-1-5760 0 0,-23 1 11072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22024 10606 9439 0 0,'16'-21'11520'0'0,"10"-23"-9856"0"0,12-20-736 0 0,4-15 0 0 0,12-15-320 0 0,1-13 160 0 0,2-14-128 0 0,2-3-576 0 0,-4-2 96 0 0,-11 6-160 0 0,-13 6 32 0 0,-12 13 0 0 0,-15 12 32 0 0,-12 22 128 0 0,-12 17 736 0 0,-11 16-544 0 0,-12 15 320 0 0,-4 16-448 0 0,1 18-224 0 0,-3 18 352 0 0,8 14-352 0 0,5 14 224 0 0,3 13 32 0 0,8 15-224 0 0,8 14 128 0 0,1 16-192 0 0,4 8 0 0 0,3 4 0 0 0,4-4 32 0 0,3-8-32 0 0,6-8 0 0 0,3-13 64 0 0,1-7-160 0 0,-2-3-32 0 0,-2-6-416 0 0,5-6 224 0 0,-1-11-832 0 0,5-11-768 0 0,5-15-512 0 0,5-19-4896 0 0,3-24 608 0 0,-2-11 6720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22527 10059 5215 0 0,'-6'27'11648'0'0,"-1"24"-8256"0"0,-5 14-832 0 0,0 7-1760 0 0,1 2-352 0 0,9-7-320 0 0,9-15-352 0 0,9-26-3296 0 0,2-23 576 0 0,3-29-608 0 0,-2-19-2048 0 0,-4-3 5600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22659 9678 14079 0 0,'0'16'11200'0'0,"0"11"-11200"0"0,0 5-576 0 0,0 3-960 0 0,0 1-1728 0 0,5 0-9952 0 0,2-7 13216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22828 10362 11295 0 0,'0'21'9344'0'0,"0"12"-7328"0"0,0 6-224 0 0,0-8 1088 0 0,0-22-2560 0 0,0-21-224 0 0,6-20-96 0 0,1-21-128 0 0,10-11-416 0 0,8-6-416 0 0,4-1-32 0 0,9 1-320 0 0,2 6 608 0 0,1 15 608 0 0,-3 16-160 0 0,-1 12 160 0 0,-3 11 32 0 0,-1 13 64 0 0,-6 10 192 0 0,-3 8 352 0 0,-5 12 96 0 0,-6 5 480 0 0,0 12-32 0 0,-2 9 0 0 0,-3 4 704 0 0,-3 2-736 0 0,-2-5-608 0 0,-1-7-384 0 0,-2-17 64 0 0,-1-27-256 0 0,1-29-448 0 0,-1-23-320 0 0,1-15 96 0 0,5-7-672 0 0,12 7 0 0 0,9 8 896 0 0,5 12-128 0 0,3 13 608 0 0,6 16 96 0 0,1 15 0 0 0,0 12 640 0 0,-3 13 352 0 0,-7 12 704 0 0,-9 9-608 0 0,-3 12-448 0 0,-5 0-288 0 0,-5 0-352 0 0,-3-6-192 0 0,-9-7-4416 0 0,-9-13-4992 0 0,-2-12 9600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25366 9130 10495 0 0,'-27'-5'17152'0'0,"-19"3"-16608"0"0,-12 8-96 0 0,-7 13 96 0 0,2 9 448 0 0,2 9-256 0 0,5 5 160 0 0,7 6 64 0 0,12-1-960 0 0,7-3 0 0 0,9-3 0 0 0,13-3 0 0 0,13-4 0 0 0,11-6 0 0 0,13-4 0 0 0,13-5 0 0 0,10-7 0 0 0,0-4 0 0 0,3-10 0 0 0,-3-4 0 0 0,-4-6-288 0 0,-17-2 32 0 0,-18 13 160 0 0,-23 12 96 0 0,-19 14 0 0 0,-16 14 64 0 0,-5 5-32 0 0,0 6 512 0 0,4 5-544 0 0,9-1 0 0 0,11-6 0 0 0,16-4 0 0 0,14-11 0 0 0,17-10 0 0 0,21-14 0 0 0,14-15 0 0 0,14-16 0 0 0,5-16 0 0 0,5-6 0 0 0,1-1-2176 0 0,-9 2-4640 0 0,-12 8-3520 0 0,-15 10 10336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24649 10023 16127 0 0,'31'-5'12544'0'0,"33"-7"-10688"0"0,25-2-480 0 0,20-3-512 0 0,12-5-864 0 0,6 2 0 0 0,-1-1 0 0 0,-8 3-768 0 0,-7 4-2336 0 0,-17 6-4256 0 0,-20 8-3936 0 0,-22 4 11296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24853 10653 10847 0 0,'26'10'10464'0'0,"14"9"-9216"0"0,12 2-96 0 0,6-9 448 0 0,5-6-224 0 0,-4-14-256 0 0,-6-12-128 0 0,-7-13-416 0 0,-11-11-128 0 0,-12-9 32 0 0,-9-6-384 0 0,-13 2 192 0 0,-17 0-288 0 0,-16 4 32 0 0,-14 12-96 0 0,-14 12 64 0 0,-8 16-224 0 0,-3 17 64 0 0,5 17 64 0 0,9 16 64 0 0,14 12 32 0 0,14 14 0 0 0,12 7-32 0 0,10 1 32 0 0,10-5 0 0 0,10-9-32 0 0,14-8-768 0 0,7-14-768 0 0,4-12-896 0 0,5-15-480 0 0,7-14-96 0 0,-1-12-1696 0 0,-3-13-960 0 0,-9-2 5696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25114 10596 4319 0 0,'27'10'23744'0'0,"24"4"-23104"0"0,14-5-640 0 0,12-16-1024 0 0,4-17-4032 0 0,-2-20-8128 0 0,-14-3 13184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22242 10827 10591 0 0,'11'-10'19680'0'0,"8"-10"-18656"0"0,2-5 448 0 0,-9-5-1472 0 0,-11 3 0 0 0,-17 6 0 0 0,-11 7 0 0 0,-5 11 0 0 0,-9 16 0 0 0,-2 12 0 0 0,0 12 0 0 0,3 10 0 0 0,3 8 0 0 0,7-1 0 0 0,9 2 0 0 0,8-3 0 0 0,7-7 0 0 0,9-9 0 0 0,4-7 0 0 0,6-8 0 0 0,7-8 0 0 0,4-12 0 0 0,4-6 0 0 0,3-7 0 0 0,1-3 0 0 0,0 2 0 0 0,-10 8 0 0 0,-15 15 0 0 0,-18 17 0 0 0,-14 13 0 0 0,-6 11 0 0 0,0 8 0 0 0,2-3 0 0 0,4 1 0 0 0,8-4 0 0 0,6-7 0 0 0,5-5 0 0 0,9-10 0 0 0,9-6 0 0 0,8-1 0 0 0,6-5 0 0 0,3-7 0 0 0,3 1 0 0 0,1-2 0 0 0,0-4 0 0 0,5-3 0 0 0,1-7 0 0 0,5-4-1920 0 0,0-6-3904 0 0,3-11-3328 0 0,-6-2 9152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18023 7926 9759 0 0,'23'4'13408'0'0,"16"-2"-13248"0"0,10-12 512 0 0,2-7 128 0 0,-3-11-512 0 0,-6-9 288 0 0,-10-8-320 0 0,-10 0 288 0 0,-9-1 96 0 0,-7 2 32 0 0,-8 8 384 0 0,-9 11-416 0 0,-7 14-384 0 0,-10 14 224 0 0,-4 14-448 0 0,-5 19 128 0 0,2 12-160 0 0,9 6 96 0 0,7 9-160 0 0,13 1 64 0 0,15-5-416 0 0,16-8-128 0 0,12-8-160 0 0,14-12-1696 0 0,7-11-1344 0 0,2-13-2752 0 0,1-17-4416 0 0,-11-7 10912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22680 11019 14687 0 0,'32'11'14656'0'0,"15"3"-14336"0"0,11-1-320 0 0,6-2 0 0 0,3-3 0 0 0,-5-3 96 0 0,-8-8-192 0 0,-8-3-544 0 0,-11-6-1696 0 0,-12-6-1664 0 0,-10-6-4608 0 0,-7 2 8608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23061 10779 2047 0 0,'16'16'21888'0'0,"10"10"-21632"0"0,7 7-192 0 0,2-3-32 0 0,6-6-32 0 0,2-3 96 0 0,-2-4-96 0 0,-2 1 0 0 0,-8 1 0 0 0,-9 4 96 0 0,-8 3 64 0 0,-13 7 832 0 0,-10 4 224 0 0,-10 6-128 0 0,-12 1 288 0 0,-12-2-352 0 0,-3-2-288 0 0,1-4-320 0 0,2-6-416 0 0,9-5 128 0 0,15-5-5088 0 0,17-2 64 0 0,13-3-2976 0 0,5-5 7872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23491 11100 12415 0 0,'-6'26'13120'0'0,"-1"15"-11776"0"0,0 10-288 0 0,13-3 576 0 0,9-5-1120 0 0,14-9-64 0 0,12-17-128 0 0,4-15-288 0 0,6-19 288 0 0,-2-23-320 0 0,-2-15 0 0 0,-11-14 160 0 0,-10 0-96 0 0,-11 0 288 0 0,-12 13 224 0 0,-12 10-160 0 0,-16 13-416 0 0,-8 17 0 0 0,-9 17 0 0 0,-3 19-192 0 0,0 16-1792 0 0,9 8-2688 0 0,10 1-4192 0 0,10-6 8864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24647 8662 14463 0 0,'-21'32'7648'0'0,"-18"37"-4832"0"0,-13 33 128 0 0,-7 36-960 0 0,0 32-32 0 0,0 35-992 0 0,4 29-960 0 0,7 29 0 0 0,11 17 0 0 0,12 8 0 0 0,21-2 0 0 0,22-7 0 0 0,18-26 0 0 0,19-28 0 0 0,16-31 0 0 0,11-34 0 0 0,14-38 0 0 0,6-34 0 0 0,2-28-384 0 0,-2-23-3840 0 0,-1-23-2592 0 0,-3-20-4832 0 0,-17-9 11648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25802 9043 11935 0 0,'16'48'6656'0'0,"16"42"-3552"0"0,12 37-768 0 0,5 30-1088 0 0,5 24 672 0 0,-2 13-992 0 0,-10 17 352 0 0,-12 9 448 0 0,-21 4-352 0 0,-29 6-1120 0 0,-21-4-256 0 0,-20-3 0 0 0,-15-13 0 0 0,-10-17 0 0 0,-2-24 0 0 0,4-31 0 0 0,11-33 0 0 0,18-40-1824 0 0,23-42-3744 0 0,23-35-736 0 0,23-26-3840 0 0,9-7 10144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26532 9869 16511 0 0,'27'0'9696'0'0,"19"0"-8032"0"0,17 0-1056 0 0,9 0-576 0 0,8 0-32 0 0,2 0-2304 0 0,-4 0-2752 0 0,-9 0-6048 0 0,-17 0 11104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26532 10328 14687 0 0,'27'0'9792'0'0,"19"-5"-8352"0"0,7-3-704 0 0,5 2-576 0 0,3 0-160 0 0,2 2-736 0 0,-4 2-3360 0 0,-2-4-4736 0 0,-11-2 8832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27503 9861 12543 0 0,'-10'26'8768'0'0,"-10"25"-7424"0"0,-6 20 0 0 0,2 13 672 0 0,4 14-416 0 0,6 6-320 0 0,5 1-224 0 0,10-6-512 0 0,9-10 32 0 0,15-15-192 0 0,17-20-352 0 0,14-18 64 0 0,12-17-32 0 0,11-16-64 0 0,2-19 0 0 0,-1-17-96 0 0,-5-20 64 0 0,-9-16-224 0 0,-16-17 256 0 0,-11-11-96 0 0,-12-9 128 0 0,-17-9-32 0 0,-14-5 0 0 0,-18-8 96 0 0,-15 0-96 0 0,-18 13 0 0 0,-9 14 0 0 0,-5 20 32 0 0,-2 23 64 0 0,7 22 0 0 0,9 27-96 0 0,8 26-64 0 0,12 21-128 0 0,12 20-2016 0 0,10 15-2912 0 0,13 12-3488 0 0,6-9 8608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28218 10398 15583 0 0,'-5'27'10816'0'0,"-13"24"-9184"0"0,-13 19-1632 0 0,-13 14-4256 0 0,2-2-10016 0 0,8-15 14272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6136 13096 10239 0 0,'27'-5'21472'0'0,"13"-8"-20416"0"0,6-1-1056 0 0,0-3 0 0 0,-2-10 0 0 0,-4-5 0 0 0,-3-8 0 0 0,-8-8 0 0 0,-8-6 0 0 0,-9-5 0 0 0,-11 3 0 0 0,-11 5 0 0 0,-15 12 0 0 0,-8 12 0 0 0,-9 16 0 0 0,-2 15 0 0 0,-6 23 0 0 0,2 18 0 0 0,-2 16 0 0 0,-3 20 0 0 0,2 11 0 0 0,5 12 0 0 0,9 3 0 0 0,7 1 0 0 0,8-4 0 0 0,7-2 0 0 0,7-4 0 0 0,5-2 0 0 0,2-7 0 0 0,2-8 0 0 0,1-7 0 0 0,4-5 0 0 0,3-10 0 0 0,-1-9 0 0 0,3-8 0 0 0,5-11 0 0 0,6-11 0 0 0,9-9 0 0 0,5-6 0 0 0,7-9 0 0 0,1-15 0 0 0,-2-9-2144 0 0,-2-11-4000 0 0,-3-14-4096 0 0,-7 2 10240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18346 7308 13279 0 0,'-9'0'16896'0'0,"-2"4"-18816"0"0,4 7-2656 0 0,8 0-1920 0 0,9 4-9760 0 0,2-1 16256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5662 13449 2719 0 0,'27'-6'22784'0'0,"24"-6"-20416"0"0,19-2-1056 0 0,14-3-512 0 0,9 0-800 0 0,-1-1-32 0 0,-1 2-320 0 0,-5 4-2848 0 0,-6 3-3360 0 0,-6-1-9088 0 0,-17 1 15648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6318 13556 14815 0 0,'21'21'13440'0'0,"18"13"-11904"0"0,18 0-864 0 0,15-6 672 0 0,6-13-992 0 0,6-13 0 0 0,-2-14-96 0 0,-8-9-256 0 0,-18-12 0 0 0,-17-6 0 0 0,-16-6 0 0 0,-18-2 0 0 0,-19 3 0 0 0,-18 3 0 0 0,-15 9 0 0 0,-9 9 0 0 0,-12 15 0 0 0,-9 13-704 0 0,-3 17-512 0 0,12 15 1184 0 0,13 11 0 0 0,16 10 32 0 0,19 4-128 0 0,24-3 160 0 0,22-11-32 0 0,17-14 0 0 0,17-13-128 0 0,9-10-576 0 0,-2-12-864 0 0,-2-11 64 0 0,-6-9-64 0 0,-9-11 480 0 0,-12-6 960 0 0,-7 4-384 0 0,-10 2-672 0 0,-7 12 1152 0 0,-2 15 384 0 0,3 13 544 0 0,4 11 736 0 0,4 7 832 0 0,4 5-1760 0 0,2-4-64 0 0,7-5-224 0 0,2-7-384 0 0,1-6 32 0 0,-2-10-64 0 0,-1-15-128 0 0,-2-16-416 0 0,-1-12 0 0 0,-7-5 480 0 0,-7 1 64 0 0,-7 14 2432 0 0,-5 23-2400 0 0,-5 25-32 0 0,-2 14 256 0 0,4 14-192 0 0,7 9-64 0 0,7 3 0 0 0,10-4 0 0 0,2-4-64 0 0,0-11-352 0 0,0-10-1888 0 0,-5-16-1568 0 0,-6-19-3968 0 0,-7-9 7840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7156 13107 18271 0 0,'-16'22'14496'0'0,"-5"6"-14496"0"0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8777 12811 11423 0 0,'-16'27'14592'0'0,"-10"29"-12384"0"0,-12 27-256 0 0,-10 25-64 0 0,-7 22-1184 0 0,1 9-704 0 0,3 2 0 0 0,6-12 0 0 0,10-18 0 0 0,12-21 0 0 0,8-33 0 0 0,14-36-320 0 0,6-32-1728 0 0,13-30-1728 0 0,8-24-1088 0 0,6-17-1664 0 0,-3 6 6528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8785 12790 6623 0 0,'0'16'18976'0'0,"0"16"-17824"0"0,0 18-320 0 0,0 16 288 0 0,6 19-288 0 0,1 16-64 0 0,5 11 160 0 0,6 9-448 0 0,10-1-96 0 0,6-5-384 0 0,7-11 32 0 0,8-19-64 0 0,1-17 32 0 0,2-16 0 0 0,-8-22 128 0 0,-16-21 416 0 0,-24-18-544 0 0,-28-6 0 0 0,-26-7 0 0 0,-21 0 0 0 0,-13 5 0 0 0,-4 9 0 0 0,-2 13 0 0 0,8 15 0 0 0,13 10 0 0 0,14 4 0 0 0,15 3 0 0 0,20-5 0 0 0,19-9-1408 0 0,14-7-2080 0 0,11-8-2016 0 0,7-9-1632 0 0,-3-5 7136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9324 13758 11455 0 0,'26'-21'10496'0'0,"25"-23"-9280"0"0,20-20-416 0 0,8-20 544 0 0,6-17 32 0 0,0-12 416 0 0,-4-9-1120 0 0,-11-4-64 0 0,-11-8-512 0 0,-17-1 32 0 0,-15 0-64 0 0,-12 8-64 0 0,-19 20 160 0 0,-14 22-160 0 0,-15 27 96 0 0,-12 22 256 0 0,-15 23-288 0 0,-7 30 96 0 0,-3 27 0 0 0,0 34-64 0 0,1 28 256 0 0,7 25 96 0 0,9 20 256 0 0,8 11-576 0 0,11 11-128 0 0,12 1 0 0 0,10-7 0 0 0,7-11 0 0 0,14-16 0 0 0,12-21 0 0 0,12-21 0 0 0,11-21 0 0 0,4-24 0 0 0,-1-21 0 0 0,-9-26-10400 0 0,-5-25 1984 0 0,-9-10 8416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9853 13256 4735 0 0,'0'27'13920'0'0,"0"29"-8768"0"0,0 21-1696 0 0,0 20-1440 0 0,0 8-64 0 0,0-3-544 0 0,0-14-1280 0 0,5-15-128 0 0,2-27 0 0 0,5-36 0 0 0,1-37 0 0 0,-3-39 0 0 0,-2-35-448 0 0,3-27-896 0 0,4-13-224 0 0,10 2 512 0 0,13 19 864 0 0,3 24-352 0 0,7 30 544 0 0,0 24-64 0 0,-3 21 128 0 0,1 24 640 0 0,-1 22 320 0 0,-4 17-64 0 0,-3 18 416 0 0,-2 14-576 0 0,-9 11-512 0 0,-2 6-288 0 0,-6 4 0 0 0,-6 2 0 0 0,-6-11 0 0 0,-3-14 0 0 0,-8-30-5888 0 0,-4-28-5056 0 0,1-16 10944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10869 13023 12959 0 0,'32'37'11648'0'0,"21"28"-8640"0"0,17 24-896 0 0,7 13-256 0 0,2 5-864 0 0,-8 0-800 0 0,-10-7-192 0 0,-6-16 0 0 0,-6-22-2976 0 0,-6-27-3008 0 0,-6-29-2272 0 0,-8-17 8256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11616 13023 3583 0 0,'-37'32'18016'0'0,"-34"31"-14208"0"0,-30 27-1120 0 0,-20 23-1376 0 0,-6 10-384 0 0,10-1-608 0 0,12-10-320 0 0,26-20-384 0 0,25-24 384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12049 13171 12447 0 0,'-26'11'11520'0'0,"-15"3"-10080"0"0,1-6-480 0 0,6-9-544 0 0,9-16-416 0 0,9-15 64 0 0,18-13-32 0 0,14-4-32 0 0,14-4 0 0 0,13 7-32 0 0,10 6 96 0 0,7 9-96 0 0,3 16 64 0 0,-4 16 32 0 0,-1 17 736 0 0,1 18-64 0 0,-1 7 320 0 0,8 7 1568 0 0,1 0-2048 0 0,7-8-576 0 0,0-12 0 0 0,-1-15 0 0 0,-8-17 0 0 0,-10-17 0 0 0,-14-23 0 0 0,-9-13-64 0 0,-10-4-2304 0 0,-8 3-2112 0 0,-12 7-3232 0 0,-7 10 7712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18649 7884 11679 0 0,'14'-22'7584'0'0,"8"-17"-6272"0"0,10-15-64 0 0,4-12-32 0 0,0-4-352 0 0,-1-3 480 0 0,-2-3-160 0 0,-3 3-320 0 0,-5 0-160 0 0,-9-1-608 0 0,-5 3 128 0 0,-6 0-160 0 0,-3 3 32 0 0,-6 4-32 0 0,-12 5-64 0 0,-8 6 0 0 0,-8 14 0 0 0,-8 12 96 0 0,-7 16 0 0 0,1 24 160 0 0,4 22-192 0 0,4 23 512 0 0,9 30-224 0 0,9 21 224 0 0,8 25 736 0 0,6 15-544 0 0,8 6-640 0 0,14-1-128 0 0,8-10 0 0 0,8-14 0 0 0,9-22 0 0 0,2-23-320 0 0,-3-28-1312 0 0,-3-22-1696 0 0,-3-22-2816 0 0,-8-23-1728 0 0,-8-8 7872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11800 13612 13503 0 0,'0'-27'7232'0'0,"11"-13"-6336"0"0,8-6 160 0 0,12 0-384 0 0,12 8-64 0 0,8 10 224 0 0,12 10 96 0 0,5 8 64 0 0,3 11 256 0 0,-2 10 160 0 0,0 15 224 0 0,-3 7-224 0 0,-1 4-1056 0 0,-1 1-352 0 0,-7-6 0 0 0,-1-9 0 0 0,-6-18 0 0 0,-1-21 0 0 0,-3-19 0 0 0,-4-13 0 0 0,-4-4 0 0 0,-9 1-992 0 0,-3 10-5696 0 0,-7 11 6688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6357 11760 9055 0 0,'-5'22'8192'0'0,"-7"27"-5696"0"0,-2 22-224 0 0,-3 20-64 0 0,-5 15-320 0 0,2 11-128 0 0,-1 7-576 0 0,3-7-448 0 0,4-7-64 0 0,5-18-416 0 0,4-14 64 0 0,-2-19-64 0 0,-1-15-256 0 0,2-21 640 0 0,1-19-544 0 0,2-20-96 0 0,2-19 0 0 0,0-19 64 0 0,1-17-128 0 0,6-11 64 0 0,6-13 0 0 0,8-7-32 0 0,4-7 32 0 0,5-6-96 0 0,2 1-64 0 0,-5 9 32 0 0,-5 12 32 0 0,-8 10 96 0 0,-5 16 0 0 0,-5 12-32 0 0,-2 22 160 0 0,4 27-192 0 0,1 24 128 0 0,-1 21-32 0 0,5 14-32 0 0,5 8 32 0 0,6-1 96 0 0,4-5-128 0 0,4-6 0 0 0,2-13 64 0 0,0-11 0 0 0,2-10 128 0 0,-1-19 0 0 0,5-14-128 0 0,-3-19 192 0 0,-3-19-256 0 0,-1-17 32 0 0,0-6 64 0 0,0-5-96 0 0,-6 6 0 0 0,-6 5 0 0 0,-6 11 0 0 0,-11 15 0 0 0,-5 21 0 0 0,-8 26 0 0 0,-1 23 0 0 0,-4 29 0 0 0,0 27 0 0 0,-1 21 0 0 0,-3 20 0 0 0,1 11 0 0 0,5 4 0 0 0,5 0 0 0 0,4-6 0 0 0,3-10 0 0 0,2-20 0 0 0,1-21 0 0 0,6-19 0 0 0,2-14 0 0 0,-1-19 0 0 0,5-21 0 0 0,-1-15 0 0 0,-2-12 0 0 0,-2-8-2976 0 0,3 2-3136 0 0,-1 0-2752 0 0,-1 5 8864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6784 12228 9375 0 0,'0'32'9888'0'0,"5"21"-7680"0"0,8 6-384 0 0,6-1-192 0 0,5-5-320 0 0,4-11-448 0 0,3-14 128 0 0,6-16-192 0 0,3-16-64 0 0,-1-17 448 0 0,-7-16-640 0 0,-3-13-128 0 0,-7-13-32 0 0,-7-6-352 0 0,-6-3 128 0 0,-5 1-160 0 0,-2 7 0 0 0,-8 14 64 0 0,-13 16 0 0 0,-8 14-64 0 0,-6 15 0 0 0,-2 14-96 0 0,0 21 64 0 0,1 17-128 0 0,5 10 160 0 0,8 6-160 0 0,8 4 64 0 0,11-6-32 0 0,11-6-128 0 0,10-9-512 0 0,6-11 192 0 0,5-12 32 0 0,8-15-32 0 0,2-14 160 0 0,0-12-480 0 0,-7-7 672 0 0,-3-6 192 0 0,-8-2 64 0 0,-7-1-32 0 0,0 11 96 0 0,-4 14-64 0 0,-3 14-32 0 0,2 12 64 0 0,5 8-32 0 0,5-1-32 0 0,5-3 0 0 0,3-1-32 0 0,7-4 160 0 0,3-4-128 0 0,1-4 544 0 0,4-9-480 0 0,0-15 128 0 0,-2-15-192 0 0,-3-13 0 0 0,-2-5-96 0 0,-8-3 160 0 0,-3 0-64 0 0,-5 5 0 0 0,-7 5 32 0 0,-6 3 224 0 0,-8 10-160 0 0,-5 4-64 0 0,-6 6 0 0 0,-2 11-160 0 0,2 13 128 0 0,9 6 32 0 0,9 5 64 0 0,10 1-64 0 0,6-3-32 0 0,12-4 0 0 0,9-3-64 0 0,8-8 96 0 0,7-10-32 0 0,-2-8 0 0 0,-5 0 64 0 0,-6-3-64 0 0,-10-3 0 0 0,-7 3 0 0 0,-7 0 128 0 0,-13 4 256 0 0,-13 10-320 0 0,-11 11-64 0 0,-8 17 0 0 0,-5 14 0 0 0,-8 19-32 0 0,-4 10 64 0 0,-5 10-32 0 0,-5 3 96 0 0,-5 0 256 0 0,-3-3 416 0 0,-2-8-384 0 0,4-10-192 0 0,6-15 128 0 0,6-14-256 0 0,7-11 0 0 0,8-13-64 0 0,11-13 128 0 0,12-15-256 0 0,19-8 128 0 0,13-4-64 0 0,12 5-32 0 0,11 2 0 0 0,7 7 32 0 0,6 7 32 0 0,-3 7 64 0 0,-6 10-128 0 0,-6 11 96 0 0,-6 13 0 0 0,1 9 96 0 0,-1 9 160 0 0,-3 2 96 0 0,-1 0-256 0 0,-3-8-192 0 0,-5-16-128 0 0,-9-21-160 0 0,-7-22-992 0 0,-6-17-1152 0 0,-4-7-1824 0 0,-7-6-2496 0 0,-3 6 6848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7355 11534 15007 0 0,'27'21'11584'0'0,"13"17"-10528"0"0,1 9 224 0 0,-2 0-608 0 0,-2-7-224 0 0,-7-5-64 0 0,-4-9-352 0 0,-6-14 320 0 0,-1-14-32 0 0,-4-18-32 0 0,-5-15-256 0 0,-3-8-32 0 0,-4-7 0 0 0,-1 0 128 0 0,-2 3-160 0 0,4 10-4768 0 0,2 16-480 0 0,6 17-2432 0 0,-1 9 7712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7990 12176 8191 0 0,'0'27'13728'0'0,"0"18"-9248"0"0,0 14-2336 0 0,0 6-1600 0 0,0-2-416 0 0,0-7-128 0 0,6-13-1248 0 0,1-18-640 0 0,-1-25-1376 0 0,0-23-2176 0 0,-2-23-2656 0 0,-2-4 8096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8054 11689 1375 0 0,'0'11'22304'0'0,"0"8"-23968"0"0,0 7-8320 0 0,0-1 9984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8245 12542 13375 0 0,'26'-5'10400'0'0,"15"-8"-9024"0"0,5-6-192 0 0,0-11-192 0 0,-8-10-448 0 0,-10-15-224 0 0,-10-9 32 0 0,-8-3-352 0 0,-11-2 128 0 0,-11 1-96 0 0,-8 12 32 0 0,-12 15 128 0 0,-5 20-128 0 0,-7 25 32 0 0,3 26-96 0 0,10 25 96 0 0,9 19 192 0 0,9 12 192 0 0,12 8-288 0 0,21-1-96 0 0,19-7-96 0 0,18-12-736 0 0,16-19-480 0 0,5-18-3552 0 0,1-22-2016 0 0,-14-12 6784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12298 15039 0 0,'0'32'8480'0'0,"0"21"-6912"0"0,0 17 288 0 0,0 8-32 0 0,0 0-736 0 0,0-17-192 0 0,5-31-896 0 0,2-35 0 0 0,5-39-128 0 0,1-32-576 0 0,3-20 192 0 0,-1-9-480 0 0,2 8 800 0 0,3 15 96 0 0,4 16 32 0 0,4 20 64 0 0,1 17 0 0 0,2 24 32 0 0,0 24 448 0 0,-4 19 0 0 0,-3 19-64 0 0,1 16 256 0 0,2 11-384 0 0,0 7 0 0 0,-3-1 1120 0 0,-1-6-960 0 0,-5-11-256 0 0,1-18-192 0 0,-4-35-160 0 0,-3-36-64 0 0,-5-32-544 0 0,-3-28 0 0 0,-2-17-384 0 0,3-10-192 0 0,2 4 672 0 0,4 17 672 0 0,6 24-96 0 0,5 20 256 0 0,4 29 0 0 0,4 25 1344 0 0,1 27-320 0 0,1 16 352 0 0,0 14-896 0 0,0 10-640 0 0,0 3 0 0 0,-6 1 0 0 0,-1-8 0 0 0,-6-13 0 0 0,-5-27-7776 0 0,-6-32-6912 0 0,-4-16 14688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10869 12524 5151 0 0,'5'21'6208'0'0,"8"34"-3488"0"0,6 28 256 0 0,0 27-640 0 0,2 16-1024 0 0,-2 2-64 0 0,-5-5-256 0 0,1-12 64 0 0,-2-21-256 0 0,-4-35 3680 0 0,-8-38-4096 0 0,-5-38-384 0 0,-6-31 0 0 0,-2-22 32 0 0,1-26 32 0 0,-3-16-96 0 0,1-16 32 0 0,3-6-352 0 0,3 0 128 0 0,3 6-224 0 0,2 11 448 0 0,6 14-96 0 0,3 22 128 0 0,0 13-32 0 0,5 14 0 0 0,4 7 32 0 0,6 6-128 0 0,4 5 64 0 0,3 10 32 0 0,2 11-64 0 0,6 7 160 0 0,2 12-96 0 0,0 16 320 0 0,4 16-32 0 0,0 18 256 0 0,2 12-288 0 0,1 11-64 0 0,-9 3 128 0 0,-11 5-256 0 0,-9 0 352 0 0,-8-4 32 0 0,-10-5-64 0 0,-11-3 384 0 0,-14-9-576 0 0,-18-8-192 0 0,-12-14 0 0 0,-8-14 0 0 0,-8-9 0 0 0,3-14 0 0 0,7-7 0 0 0,10-8 0 0 0,12-6 0 0 0,20 0-5664 0 0,18-2-384 0 0,14 3-1952 0 0,6 4 8000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11596 12256 1247 0 0,'-10'26'20864'0'0,"-4"25"-19200"0"0,6 14 64 0 0,9 7-576 0 0,11 2 448 0 0,13-7-640 0 0,18-14-544 0 0,13-17 96 0 0,12-25-352 0 0,6-24-64 0 0,0-27 192 0 0,-7-22-224 0 0,-9-16 160 0 0,-15-6 320 0 0,-20 2-128 0 0,-19 3 416 0 0,-26 10-832 0 0,-20 12 0 0 0,-19 15 0 0 0,-9 15 0 0 0,-9 22 0 0 0,-2 23 0 0 0,3 19-480 0 0,9 14-1120 0 0,16 9-416 0 0,18 4-1568 0 0,19 3-1536 0 0,18-1-4576 0 0,9-10 9696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5954 6863 8895 0 0,'-22'23'11328'0'0,"-22"20"-6976"0"0,-11 17-1856 0 0,-6 7-1216 0 0,3 6-416 0 0,6-1-288 0 0,9-8-160 0 0,11-10-416 0 0,11-10 32 0 0,9-17-5376 0 0,11-22 1888 0 0,5-17-1728 0 0,8-14-3072 0 0,1-4 8256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5180 10707 7423 0 0,'4'23'13120'0'0,"2"20"-11040"0"0,5 17-480 0 0,-1 12 96 0 0,-1 11-192 0 0,2 1-704 0 0,0-5 128 0 0,-3-7-448 0 0,2-11-352 0 0,0-12 128 0 0,-3-18 384 0 0,-2-19-128 0 0,-2-21-352 0 0,-5-22-160 0 0,-8-20 0 0 0,-6-18-160 0 0,-6-16-64 0 0,2-12-192 0 0,0-2 64 0 0,3 1-192 0 0,4 5 320 0 0,5 9 0 0 0,7 14-96 0 0,10 14 288 0 0,7 13-128 0 0,5 13 160 0 0,4 12-64 0 0,2 9 160 0 0,5 6-96 0 0,2 3 0 0 0,0 12 160 0 0,-2 11 512 0 0,-6 12-256 0 0,-3 9 160 0 0,-5 5 64 0 0,-6 4-576 0 0,-5 2 128 0 0,1 0-192 0 0,-1-4 0 0 0,-2-7-96 0 0,-1-15-96 0 0,-2-17 32 0 0,-1-15-608 0 0,4-16-480 0 0,5-9-288 0 0,6-1-320 0 0,4 2 32 0 0,4 4 704 0 0,2 6 544 0 0,1 11 544 0 0,0 11 32 0 0,1 13 0 0 0,-5 9 448 0 0,-7 8 0 0 0,-5 7 96 0 0,-5 6 192 0 0,-3-1-128 0 0,-7 0 512 0 0,-8 2-128 0 0,-9-3-160 0 0,-7-6 192 0 0,-8-4-512 0 0,-6-8-224 0 0,0-6 0 0 0,-3-5-256 0 0,2-6 160 0 0,5-5-192 0 0,7-8-160 0 0,10-7-1408 0 0,13-8-6848 0 0,8-1 8416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12054 11562 7167 0 0,'11'37'14816'0'0,"3"34"-12960"0"0,0 25 256 0 0,-4 18-384 0 0,-2 16-576 0 0,-3 12-160 0 0,-3 9-512 0 0,-1 5 192 0 0,-1-3 960 0 0,0-6-1472 0 0,-1-7-160 0 0,1-17 0 0 0,-1-19 0 0 0,1-21 0 0 0,0-20 0 0 0,5-20 0 0 0,2-24 0 0 0,0-30 0 0 0,-2-29 0 0 0,-1-24 0 0 0,-2-17 0 0 0,0-10 0 0 0,3-6-480 0 0,2-2-64 0 0,0 5 32 0 0,3 13 192 0 0,6 15 64 0 0,5 14-160 0 0,5 15 160 0 0,3 10-160 0 0,7 8 128 0 0,2 8 192 0 0,7 5 128 0 0,-1 5-32 0 0,-1 12 0 0 0,-9 10 32 0 0,-4 12 288 0 0,-8 5-64 0 0,-7 8-96 0 0,-7 0 224 0 0,-4-2-384 0 0,-8-3 96 0 0,-9-3 0 0 0,-7-3-64 0 0,-6-7 224 0 0,-9-9-192 0 0,-14-7-32 0 0,-5-6 0 0 0,-3-4 64 0 0,3-2-96 0 0,5-2 0 0 0,11 6-128 0 0,17 2 128 0 0,17 4-32 0 0,15 2 128 0 0,11 3-96 0 0,12 5 416 0 0,6 10 128 0 0,1 4 32 0 0,-1 8-352 0 0,-2 6-224 0 0,-2 2 0 0 0,-2 2 0 0 0,4-3 0 0 0,0 2 0 0 0,0-9 0 0 0,-2-11 0 0 0,-1-10 0 0 0,-2-15 0 0 0,-1-19-576 0 0,0-12-1472 0 0,-1-13-800 0 0,-6-5-2368 0 0,-1 0-1568 0 0,-5 7 6784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12795 12324 11167 0 0,'-6'27'15648'0'0,"-1"19"-14176"0"0,1 17-352 0 0,0 9-256 0 0,2 8 224 0 0,7 1-32 0 0,3-8-704 0 0,11-11-352 0 0,7-16 0 0 0,6-16 0 0 0,8-18 0 0 0,3-17 0 0 0,-1-12 0 0 0,-6-15 0 0 0,-4-12 0 0 0,-8-8 0 0 0,-6-13 0 0 0,-7-5-320 0 0,-5-1 96 0 0,-3 6 0 0 0,-1 19 160 0 0,-1 29-32 0 0,-1 32 96 0 0,1 35-32 0 0,0 31 64 0 0,0 27-32 0 0,6 22 128 0 0,2 16 416 0 0,5 9-288 0 0,6-1-256 0 0,-1-10 0 0 0,-2-14 0 0 0,-5-19 0 0 0,-8-17 0 0 0,-11-25 0 0 0,-14-24 0 0 0,-13-19 0 0 0,-17-21 0 0 0,-10-15 0 0 0,-10-17 0 0 0,2-14 0 0 0,8-6 0 0 0,14-5 0 0 0,16 0 0 0 0,14 0 0 0 0,14 2-512 0 0,15 5-1184 0 0,15-1 64 0 0,15 8-1952 0 0,10 5-1344 0 0,8 2-2112 0 0,-6 7 7040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13731 12489 12415 0 0,'5'-32'7744'0'0,"2"-15"-6976"0"0,0-6 1280 0 0,-7 7-128 0 0,-9 11-128 0 0,-7 11 64 0 0,-13 10-576 0 0,-11 18-384 0 0,-10 19-224 0 0,-6 21-352 0 0,-5 20 64 0 0,2 13 288 0 0,7 11-672 0 0,12 6 0 0 0,23-2 0 0 0,31-7 0 0 0,28-12 0 0 0,23-19 0 0 0,17-18 0 0 0,10-10-288 0 0,5-10-1760 0 0,-3-7-864 0 0,-12-10-1632 0 0,-16-11-5056 0 0,-17-3 9600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13155 11837 14751 0 0,'21'27'11840'0'0,"13"13"-9472"0"0,10 12-416 0 0,9 1-448 0 0,1-3-1152 0 0,1-9-352 0 0,-3-13 0 0 0,-5-10 0 0 0,-5-14 0 0 0,-10-13 0 0 0,-11-15 0 0 0,-8-15 0 0 0,-7-5 0 0 0,-4-1 0 0 0,-2 2 0 0 0,3 3 0 0 0,2 3-6464 0 0,0 8 6464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14150 12303 15359 0 0,'0'32'5984'0'0,"0"26"-3904"0"0,0 25-1056 0 0,0 13-672 0 0,11 2-352 0 0,8-11 0 0 0,7-15-1536 0 0,9-14-1376 0 0,4-17-1376 0 0,1-26-1408 0 0,-7-16 5696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14372 11986 16607 0 0,'-11'5'10336'0'0,"-3"7"-11776"0"0,6 7-2112 0 0,10 0-1760 0 0,9 3-4864 0 0,4-4 10176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14594 12708 13375 0 0,'22'21'9984'0'0,"11"13"-8192"0"0,17 0-352 0 0,10-6-448 0 0,5-7-64 0 0,3-18-448 0 0,-5-26-192 0 0,-8-24-192 0 0,-14-20-32 0 0,-13-15 32 0 0,-17-4-96 0 0,-21 2 0 0 0,-20 5 96 0 0,-14 16-32 0 0,-17 18-64 0 0,-7 17 0 0 0,1 19 32 0 0,3 21-96 0 0,11 25 64 0 0,15 16 0 0 0,14 15-32 0 0,11 13 96 0 0,13 2-64 0 0,17-2 0 0 0,17-5 64 0 0,12-14-96 0 0,10-13 32 0 0,5-15 0 0 0,9-18 0 0 0,2-13 0 0 0,0-11-32 0 0,-6-10 32 0 0,-11-1-64 0 0,-8 1 0 0 0,-12 10 64 0 0,-8 12-64 0 0,-7 10 64 0 0,-2 2 0 0 0,-5 5-224 0 0,2-2-864 0 0,2-4-2656 0 0,5-10 1984 0 0,-2-11-352 0 0,1-10-384 0 0,2-12 480 0 0,-2-18 192 0 0,0-12-416 0 0,1-6-672 0 0,4-3 2048 0 0,1-1 864 0 0,2 12 544 0 0,-4 9 2016 0 0,-1 14-160 0 0,1 11 960 0 0,1 15-2176 0 0,-3 20 0 0 0,-1 18-64 0 0,-4 14 224 0 0,-5 15-160 0 0,0 14 544 0 0,-1 10 1120 0 0,2 1 64 0 0,4-8-1920 0 0,4-18-832 0 0,-1-24-64 0 0,0-33-96 0 0,-2-34-352 0 0,0-32-224 0 0,-3-26-96 0 0,-5-14 288 0 0,2-6-512 0 0,4 7 224 0 0,4 14 512 0 0,4 23 0 0 0,3 22 160 0 0,2 25 0 0 0,1 25 64 0 0,1 23 256 0 0,-6 17-64 0 0,-1 11-128 0 0,0 11 224 0 0,-4 11-192 0 0,-6 8 928 0 0,0-6-416 0 0,-2-12-608 0 0,-4-12 32 0 0,-3-20-96 0 0,2-28-128 0 0,1-32-128 0 0,-2-21-192 0 0,-3-20 128 0 0,5-9-224 0 0,5 2 160 0 0,1 8 32 0 0,7 14 256 0 0,7 17 32 0 0,2 12 128 0 0,3 11-64 0 0,4 11 160 0 0,3 12 128 0 0,-2 13 288 0 0,-6 13 0 0 0,-4 10-288 0 0,-2 12 512 0 0,-5 12-64 0 0,-7 9-256 0 0,-5 1-256 0 0,-5-3-224 0 0,-3-10 0 0 0,-2-23-864 0 0,-1-29-1120 0 0,5-29-2112 0 0,2-19-832 0 0,5-8-2208 0 0,1 1 7136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16679 12285 13055 0 0,'11'-21'12288'0'0,"-2"-8"-7712"0"0,-8 8-3872 0 0,-10 17-384 0 0,-13 20 352 0 0,-13 18-256 0 0,-7 19-288 0 0,-7 11 224 0 0,1 10-96 0 0,2 4-256 0 0,9-6 0 0 0,22-16 0 0 0,18-17 0 0 0,20-26 0 0 0,16-21-256 0 0,12-13-352 0 0,8-9 576 0 0,5 0-320 0 0,-4 11 288 0 0,-6 14 64 0 0,-7 19 0 0 0,-7 22 480 0 0,-10 16 0 0 0,-9 9-128 0 0,-10 6-352 0 0,-5 1 0 0 0,-10-5 0 0 0,-9-3 0 0 0,-19-12 0 0 0,-14-8 0 0 0,-15-11 0 0 0,-13-17 0 0 0,-5-9 0 0 0,6-11 0 0 0,11-4-3200 0 0,14-5-5664 0 0,17 0 8864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10679 11891 4383 0 0,'21'-22'14368'0'0,"12"-16"-12896"0"0,12-9 128 0 0,8-5-256 0 0,6-6 32 0 0,-2 3-160 0 0,0-1-128 0 0,1 5 384 0 0,1-1-512 0 0,1-1 0 0 0,6 3-64 0 0,3-1-448 0 0,5-7 160 0 0,12-5-256 0 0,6-7-192 0 0,4-3-96 0 0,2 1-64 0 0,-6 2 0 0 0,-8 3 0 0 0,-7 1 0 0 0,-7 7 0 0 0,-4 8 0 0 0,-8 3 0 0 0,-3 3 0 0 0,-1 11 0 0 0,-4 4 0 0 0,-6 3 0 0 0,-4 6 0 0 0,-4 6 0 0 0,-8 1 0 0 0,-4 2 0 0 0,-5-1 0 0 0,-2 0 0 0 0,3 4 0 0 0,-3-3 0 0 0,-9 1 0 0 0,-12 2 0 0 0,-4-2 0 0 0,-7 0 0 0 0,-6-3 0 0 0,-5 1 0 0 0,-2 3 0 0 0,-3 2 0 0 0,-1 4 0 0 0,-6 1 0 0 0,-7 2 0 0 0,-6 1 0 0 0,-5 6 0 0 0,-4 2 0 0 0,-2 4 0 0 0,4 1 0 0 0,7 3 0 0 0,12 5 0 0 0,17-2 0 0 0,19-4 0 0 0,14-5 0 0 0,12-3 0 0 0,11-4 0 0 0,6-2 0 0 0,1-1 0 0 0,5 0 0 0 0,-1-7 0 0 0,-3 0 0 0 0,-2-1 0 0 0,-4-3 0 0 0,3 0 0 0 0,0 2 0 0 0,-1 2 0 0 0,-1 3 0 0 0,-3 1 0 0 0,-1 2 0 0 0,-1 1 0 0 0,-1 0 0 0 0,-5 6 0 0 0,-13 7 0 0 0,-9 6 0 0 0,-9 11 0 0 0,-10 11 0 0 0,-8 9 0 0 0,-5 12 0 0 0,-3 6 0 0 0,4-4 0 0 0,1-6 0 0 0,5-9 0 0 0,6-18 0 0 0,11-14 0 0 0,6-15 0 0 0,3-13 0 0 0,5-5 0 0 0,2-5 0 0 0,-7 1 0 0 0,-9 4 0 0 0,-10 5 0 0 0,-8-1 0 0 0,-4 1 0 0 0,-10-2 0 0 0,-3-5 0 0 0,-6-10 0 0 0,-6-5 0 0 0,-4-2 0 0 0,1-1 0 0 0,5 1 0 0 0,15 6 0 0 0,15 13 0 0 0,15 15 0 0 0,13 13 0 0 0,12 9 0 0 0,6 2 0 0 0,4 1 0 0 0,8 3 0 0 0,2-3 0 0 0,5-2 0 0 0,0-3 0 0 0,-3 0 0 0 0,-3-3 0 0 0,-3 0 0 0 0,-3-1 0 0 0,-12-4 0 0 0,-15-10 0 0 0,-15-9 0 0 0,-15-9 0 0 0,-16-7 0 0 0,-11-10 0 0 0,-2-4 0 0 0,-3-7 0 0 0,7 0 0 0 0,13 1 0 0 0,17 14 0 0 0,11 18 0 0 0,13 15 0 0 0,11 13 0 0 0,7 9 0 0 0,5 6 0 0 0,3 2 0 0 0,1 2 0 0 0,1-1 0 0 0,-1-5 0 0 0,0-9 0 0 0,-12-12 0 0 0,-14-13 0 0 0,-13-11 0 0 0,-12-8 0 0 0,3 0 0 0 0,10 10 0 0 0,10 12 0 0 0,10 6 0 0 0,2 9 0 0 0,4 1 0 0 0,3-2 0 0 0,4-2 0 0 0,1-3 0 0 0,-9-3 0 0 0,-13-2 0 0 0,-13-2 0 0 0,-11 0 0 0 0,-8 0 0 0 0,-5-1 0 0 0,-2 0 0 0 0,-2 1 0 0 0,11 5 0 0 0,9 7 0 0 0,12 2 0 0 0,7 3 0 0 0,7-1 0 0 0,2 3 0 0 0,-1 2 0 0 0,-4 4 0 0 0,-7-3 0 0 0,-11-10 0 0 0,-8-8 0 0 0,-7-3 0 0 0,1-9 0 0 0,-1-2 0 0 0,-2 1 0 0 0,9 1 0 0 0,13 8 0 0 0,12 4 0 0 0,10 1 0 0 0,2 5 0 0 0,3 1 0 0 0,-3 3 0 0 0,-4 6 0 0 0,-5-7 0 0 0,-10-10 0 0 0,0-7 0 0 0,-5-6-18112 0 0,-2-3 18112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13717 9297 9887 0 0,'11'0'19328'0'0,"-2"6"-18592"0"0,-8 6-352 0 0,-9 7 224 0 0,-9 6-448 0 0,-7 3-32 0 0,-4 3-32 0 0,-3 1-96 0 0,4 0 128 0 0,7-10 0 0 0,6-14-128 0 0,11-15-128 0 0,11-5 96 0 0,10-6-416 0 0,13 0-32 0 0,5 3 288 0 0,8 4-256 0 0,2 9 352 0 0,-8 11 64 0 0,-4 14 64 0 0,-8 8 0 0 0,-9 10 0 0 0,-12 8 0 0 0,-12 6 544 0 0,-11 5-288 0 0,-12 3 160 0 0,-7-5-64 0 0,-8 0-320 0 0,-6-12 320 0 0,0-7-288 0 0,3-11-32 0 0,5-9 320 0 0,4-15-384 0 0,4-12 96 0 0,2-10-96 0 0,7-8 128 0 0,2-4-320 0 0,6-3 0 0 0,5 0-608 0 0,11 4 64 0 0,11 3-800 0 0,9 5-1600 0 0,12 7-2368 0 0,6 0-2976 0 0,-3 2 8480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5933 10948 9535 0 0,'0'23'7104'0'0,"0"16"-5376"0"0,4 10-448 0 0,2 11-128 0 0,5 9-64 0 0,4 5-352 0 0,4 0 672 0 0,4 0-288 0 0,2 2-896 0 0,-3-3 64 0 0,-5-6-256 0 0,-6-5-32 0 0,-4-8 128 0 0,-13-9 1248 0 0,-14-12-352 0 0,-13-12-320 0 0,-14-14 256 0 0,-13-12-608 0 0,-5-10 192 0 0,4-8-32 0 0,8-3-480 0 0,9-2 256 0 0,11-1-288 0 0,12-1-128 0 0,9 2 128 0 0,11 0-192 0 0,10 1-288 0 0,13 0-704 0 0,7 4-512 0 0,8 3-2528 0 0,2-1-1888 0 0,3 0-6432 0 0,-6 2 12544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13980 9530 6431 0 0,'-10'26'16992'0'0,"-4"20"-15200"0"0,6 7-160 0 0,9 0-416 0 0,10-4-640 0 0,14-10-160 0 0,8-12 192 0 0,9-16-448 0 0,2-15 160 0 0,0-12 0 0 0,2-13-256 0 0,-1-9 256 0 0,-8-7-320 0 0,-6-1 64 0 0,-7 1 32 0 0,-8-2-64 0 0,-12 2-32 0 0,-18 3 0 0 0,-11 9 64 0 0,-12 10-160 0 0,-10 9 32 0 0,-9 6-224 0 0,-4 16 160 0 0,2 12-96 0 0,6 12 224 0 0,12 12-32 0 0,12 9 160 0 0,12 1-96 0 0,13 2-32 0 0,13-4 32 0 0,14-10 32 0 0,15-13-64 0 0,6-11 0 0 0,5-8 0 0 0,0-12 96 0 0,-3-5-224 0 0,-5-1 128 0 0,-3-5-288 0 0,-4-1 256 0 0,-8 9-480 0 0,-3 9 0 0 0,0 10-288 0 0,-4 8 32 0 0,-1 5-480 0 0,2-2-2560 0 0,3-10-3392 0 0,-2-14 480 0 0,-6-6 6720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14509 9519 6079 0 0,'0'22'11104'0'0,"-6"16"-8704"0"0,-1 8-480 0 0,1 2-64 0 0,0-3 1472 0 0,-3-8-2304 0 0,0-17 640 0 0,1-21-1664 0 0,2-22 0 0 0,2-17-32 0 0,2-13-416 0 0,6-7-32 0 0,8 0-224 0 0,7 6 32 0 0,6 7 512 0 0,9 10-32 0 0,4 13 64 0 0,7 10 96 0 0,0 7 0 0 0,-2 10 32 0 0,-8 16 0 0 0,-5 9 32 0 0,-8 6 384 0 0,-7 7-160 0 0,-6 2 384 0 0,-5 4 192 0 0,-3 5-192 0 0,-2-1 352 0 0,0-4 64 0 0,-1-5-352 0 0,-4-9-160 0 0,-2-16-640 0 0,0-16-1696 0 0,2-13-1408 0 0,2-10-2688 0 0,2-7-1632 0 0,1 2 7520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15124 9576 11039 0 0,'31'-21'11104'0'0,"17"-12"-10336"0"0,10-12 128 0 0,0-2-32 0 0,-3-5 0 0 0,-7-4-64 0 0,-6-2-608 0 0,-10-3-160 0 0,-5-1 288 0 0,-8-1-288 0 0,-6 0 64 0 0,-11 5-32 0 0,-11 7 64 0 0,-10 8 192 0 0,-11 5-320 0 0,-7 9 0 0 0,-2 10 352 0 0,0 13-320 0 0,2 13 0 0 0,2 16 32 0 0,1 14-64 0 0,1 17 224 0 0,7 11-192 0 0,2 8 32 0 0,5 10 224 0 0,6 0-128 0 0,5-4 256 0 0,4 2-64 0 0,3-3-128 0 0,1-5 288 0 0,1-8-96 0 0,0-6-160 0 0,0-1 0 0 0,0-6-192 0 0,-1-1 0 0 0,1-4-64 0 0,-1-5 64 0 0,-5-3-64 0 0,-2-5 0 0 0,0-1 0 0 0,7-2-32 0 0,8-6 32 0 0,9-2-96 0 0,6-4 64 0 0,5-7-1152 0 0,2-9 192 0 0,3-11-1216 0 0,-1-15-8224 0 0,-4-9-2720 0 0,-8 1 13152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15081 9415 12671 0 0,'32'0'8928'0'0,"16"0"-7808"0"0,9 0-1024 0 0,7 0-96 0 0,3 0-320 0 0,0-5-1184 0 0,-6-2-1856 0 0,-2-5-2592 0 0,-12-1 5952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15535 9340 10367 0 0,'-5'26'13632'0'0,"-3"20"-11872"0"0,2 7-384 0 0,0 0-160 0 0,3-4-608 0 0,5-5-224 0 0,9-5-256 0 0,8-8-64 0 0,5-10-64 0 0,5-14 0 0 0,2-8-32 0 0,1-9 96 0 0,1-9-64 0 0,0-5 0 0 0,-6-5 64 0 0,-8-8-160 0 0,-1-2 96 0 0,-4-1-256 0 0,-4 2 128 0 0,-9 7 0 0 0,-6 14 64 0 0,0 16 0 0 0,-6 17 64 0 0,-1 18 0 0 0,2 19-64 0 0,3 10 96 0 0,2 11-32 0 0,2 9 0 0 0,7 5 64 0 0,8 0-32 0 0,7-6-32 0 0,1-6 0 0 0,-4-10 448 0 0,-4-11-384 0 0,-4-10 576 0 0,-14-8 544 0 0,-11-3-64 0 0,-14-9-768 0 0,-6-3-352 0 0,-3-5 0 0 0,1-1 0 0 0,6-7 0 0 0,9-17-1056 0 0,9-17-3840 0 0,12-10-4992 0 0,7 2 9888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16202 8811 6687 0 0,'-5'26'10336'0'0,"-2"20"-8736"0"0,0 23-544 0 0,2 15 320 0 0,1 15-160 0 0,2 12-96 0 0,0 8 352 0 0,2 0-576 0 0,0-5 32 0 0,0-6-384 0 0,0-15-416 0 0,1-19 192 0 0,-6-17-320 0 0,-2-22 288 0 0,0-29-256 0 0,2-26-32 0 0,1-25 96 0 0,1-21-128 0 0,2-20 32 0 0,1-12-320 0 0,5 1 192 0 0,13 6-256 0 0,8 8-96 0 0,11 12 256 0 0,9 14 96 0 0,8 16 96 0 0,5 15-32 0 0,3 17 64 0 0,-4 16-96 0 0,0 12 96 0 0,-6 7 0 0 0,-11 11 64 0 0,-13 9 0 0 0,-11 8 64 0 0,-14 10-128 0 0,-12-1 64 0 0,-16 1 128 0 0,-9-7-128 0 0,-8-7 128 0 0,-9-11 64 0 0,-6-14-256 0 0,2-10 224 0 0,-1-13-224 0 0,4-13 32 0 0,6-9-32 0 0,5-7 0 0 0,15 2-64 0 0,12 10 64 0 0,19 12 0 0 0,13 13 32 0 0,10 15-64 0 0,5 9 32 0 0,2 3 0 0 0,6 1 0 0 0,6 0 160 0 0,7-8-192 0 0,3-8 32 0 0,4-8 0 0 0,1-6-128 0 0,1-10-192 0 0,1-10-1376 0 0,-6-13-128 0 0,-2-9-384 0 0,-5-2 320 0 0,-6-2-448 0 0,-5 2 576 0 0,-10 11 3616 0 0,-10 20-832 0 0,-13 28 608 0 0,-14 20-224 0 0,-5 19-256 0 0,-1 9-448 0 0,2-2-320 0 0,9-7-384 0 0,14-15-64 0 0,16-20-1056 0 0,14-26-3136 0 0,11-28-4416 0 0,-5-10 8672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16967 9022 3647 0 0,'-5'11'20864'0'0,"3"3"-41568"0"0,3-1 20704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17186 9632 14975 0 0,'-5'31'10528'0'0,"-3"17"-8896"0"0,2 5-320 0 0,0-2-96 0 0,3-3-544 0 0,5-11 0 0 0,4-22-608 0 0,6-23 64 0 0,5-22-128 0 0,7-22-384 0 0,3-17-32 0 0,3-13-512 0 0,1-9-288 0 0,1 1-352 0 0,0 11 384 0 0,6 12 800 0 0,1 19 160 0 0,-1 17 224 0 0,5 14-64 0 0,-1 15 128 0 0,-7 13 288 0 0,-4 15 704 0 0,-8 15-352 0 0,-7 9 256 0 0,-7 14-448 0 0,-5 5 480 0 0,-2 2-192 0 0,-3 0-512 0 0,0-7-32 0 0,-1-10-160 0 0,1-24-1536 0 0,0-22-1920 0 0,0-18-2144 0 0,1-13-2048 0 0,0-2 7552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17830 9319 18783 0 0,'-11'26'9056'0'0,"-3"20"-7776"0"0,1 12-576 0 0,2 7-288 0 0,3 3-128 0 0,9 1-288 0 0,3-7-96 0 0,7-8-352 0 0,7-13-1056 0 0,5-14-1696 0 0,5-11-1024 0 0,2-14-992 0 0,2-18-6784 0 0,-5-6 12000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17960 9022 1183 0 0,'0'16'25152'0'0,"0"11"-27744"0"0,5 5-1248 0 0,2-2 3840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5916 10737 14559 0 0,'0'0'0'0'0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18108 9314 10303 0 0,'0'27'10656'0'0,"0"13"-9312"0"0,5 6 320 0 0,8 0-352 0 0,6-2-704 0 0,5-4 160 0 0,5-3-672 0 0,6-2 0 0 0,4-8-96 0 0,1-3 96 0 0,-2-5-32 0 0,-2-6-64 0 0,-2-11 0 0 0,-1-16-64 0 0,-1-16-160 0 0,4-14-672 0 0,-3-15-192 0 0,-2-8-64 0 0,-2 2 928 0 0,-5 1 64 0 0,-7 7 288 0 0,-6 18 768 0 0,-5 26-448 0 0,-4 26 288 0 0,-2 16-352 0 0,-1 14-64 0 0,0 10 256 0 0,5 1-512 0 0,7-3-64 0 0,8-5 0 0 0,5-10-288 0 0,4-12-224 0 0,2-9-64 0 0,2-8-64 0 0,1-5 288 0 0,-1-7-288 0 0,1-10-96 0 0,-7-6-288 0 0,-1-11-512 0 0,0-4 256 0 0,-5-8-96 0 0,1-1 1248 0 0,1 1-1120 0 0,-3 4 1120 0 0,-5 18 6752 0 0,-4 19-5536 0 0,0 21-96 0 0,0 17-416 0 0,3 13 0 0 0,4 5-448 0 0,5 3-128 0 0,4-8-576 0 0,3-7-1216 0 0,1-10-5376 0 0,-3-16-800 0 0,-8-10 7968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18895 9128 22463 0 0,'-5'0'9280'0'0,"-2"0"-9280"0"0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19928 9374 9503 0 0,'0'31'8448'0'0,"0"27"-6656"0"0,0 25-672 0 0,0 19 352 0 0,6 19-736 0 0,1 4 96 0 0,5 3 416 0 0,0-10-352 0 0,-1-15 64 0 0,2-14-576 0 0,-1-28 320 0 0,3-34-672 0 0,-1-38 96 0 0,-4-38-160 0 0,-2-38 32 0 0,-3-35-160 0 0,-3-23-32 0 0,-1-15-608 0 0,4 1-96 0 0,7 9 480 0 0,6 22 96 0 0,6 25 320 0 0,9 27-128 0 0,5 25 128 0 0,5 21-96 0 0,7 17 96 0 0,6 15 0 0 0,-2 12 0 0 0,0 15 128 0 0,-3 13 128 0 0,-11 10 384 0 0,-11 7 32 0 0,-17 3 192 0 0,-15 3-384 0 0,-13 0 128 0 0,-14-6 192 0 0,-12-7-128 0 0,-5-12 224 0 0,-5-14-352 0 0,2-11-320 0 0,-2-7 64 0 0,2-6-256 0 0,6-3-32 0 0,9-7-1696 0 0,16-2-4480 0 0,17-4 2240 0 0,19 0-736 0 0,12 2-1792 0 0,1 4 6464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20563 9522 8575 0 0,'0'32'12736'0'0,"0"15"-10720"0"0,6 6-352 0 0,6-1-704 0 0,12-10 0 0 0,8-12-736 0 0,8-21 160 0 0,9-18-32 0 0,5-18-160 0 0,0-20 96 0 0,-4-18-288 0 0,-11-8 64 0 0,-11-3 384 0 0,-12 1-256 0 0,-18 8 352 0 0,-20 10-128 0 0,-16 15-128 0 0,-8 15 32 0 0,-6 22-320 0 0,1 17 0 0 0,3 18-64 0 0,5 13 32 0 0,9 6-384 0 0,11 4-896 0 0,15-1-1088 0 0,18-4-768 0 0,14-5-1248 0 0,13-10-1984 0 0,0-10 6400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21332 8705 13183 0 0,'-5'26'9440'0'0,"-2"25"-8256"0"0,-5 25 224 0 0,0 21-256 0 0,-4 14 192 0 0,-4 16-128 0 0,-4 7 0 0 0,-4 2-192 0 0,4-2-608 0 0,0-6 32 0 0,4-16-256 0 0,6-15-160 0 0,5-14 32 0 0,4-16-64 0 0,8-19 0 0 0,4-24 128 0 0,6-25-128 0 0,0-24 32 0 0,-1-18-128 0 0,-3-18 0 0 0,2-9-384 0 0,-1-8 320 0 0,3-7-384 0 0,6 0 128 0 0,3 5 64 0 0,4 4-64 0 0,9 11 256 0 0,2 10-96 0 0,7 10-96 0 0,1 12 192 0 0,-3 12-96 0 0,-2 10 224 0 0,-3 6-32 0 0,-3 4 64 0 0,-1 14-64 0 0,-7 8 64 0 0,-8 7 0 0 0,-6 10-32 0 0,-6 7 128 0 0,-4 3-96 0 0,-7-2 64 0 0,-14 2-32 0 0,-8-2 480 0 0,-11-4-160 0 0,-9-9 32 0 0,-8-9 224 0 0,-4-10-576 0 0,2-7 224 0 0,0-4-160 0 0,10-9-32 0 0,8-2-32 0 0,15 4-256 0 0,18 10 224 0 0,15 7-64 0 0,16 8 64 0 0,9 6 0 0 0,5 3-32 0 0,0 1 96 0 0,-1-3-64 0 0,-1-8 0 0 0,-2-6 64 0 0,-2-6-96 0 0,-1-5 32 0 0,0-7-320 0 0,-1-9 32 0 0,0-7-320 0 0,-1-1-1024 0 0,1 4-1792 0 0,-5-1 1632 0 0,-2 3-2240 0 0,0-2 1504 0 0,2-2-1440 0 0,1-5 1568 0 0,-4-7 928 0 0,0-5 416 0 0,1-1 992 0 0,2 0 64 0 0,-4 2 1632 0 0,-5 11 8832 0 0,-11 16-8608 0 0,-7 14-384 0 0,-8 17-96 0 0,-3 9-32 0 0,1 11-64 0 0,2 2-256 0 0,3 5-416 0 0,2-1-320 0 0,8-4 0 0 0,7-4-224 0 0,8-9-64 0 0,11-9 0 0 0,6-10 64 0 0,2-12-128 0 0,0-16-32 0 0,-2-17 0 0 0,-1-13 0 0 0,-1-4 128 0 0,-1-5-32 0 0,-7 2 0 0 0,-7 4 32 0 0,-7 5 32 0 0,-11 11-64 0 0,-11 9-64 0 0,-9 20 64 0 0,-6 21 0 0 0,0 18 32 0 0,0 19-64 0 0,-1 21 32 0 0,-2 19 0 0 0,4 20-32 0 0,1 11 128 0 0,-1 5-96 0 0,3-3 96 0 0,1-13-96 0 0,-3-15 224 0 0,4-20-160 0 0,-6-24 0 0 0,-4-15 480 0 0,-8-15 160 0 0,-3-17 128 0 0,-5-16-64 0 0,0-17-384 0 0,-3-15-96 0 0,7-6-288 0 0,9-1 0 0 0,12 3 0 0 0,8 2 0 0 0,12 4 0 0 0,16 2 0 0 0,21 3-1280 0 0,16-5-928 0 0,19-6-3200 0 0,14-12-4768 0 0,-9 3 10176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22465 9301 9695 0 0,'26'-11'8672'0'0,"20"-8"-6752"0"0,7-7-160 0 0,-5-4 1408 0 0,-22 3-640 0 0,-26 6-2048 0 0,-23 12-256 0 0,-24 13-32 0 0,-14 11-64 0 0,-8 14 416 0 0,-2 12 320 0 0,5 9-192 0 0,14 8 160 0 0,16 4-640 0 0,14 2 0 0 0,16 1-64 0 0,20 0-32 0 0,18-6 0 0 0,14-13-96 0 0,15-14-704 0 0,8-13-672 0 0,8-15-1920 0 0,6-18-2816 0 0,1-23-2976 0 0,-15-5 9088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22299 8813 8639 0 0,'5'27'11680'0'0,"8"13"-10112"0"0,6 1-160 0 0,0-2 0 0 0,2-2-704 0 0,3-7 768 0 0,3-9-1184 0 0,-4-14 608 0 0,0-12-544 0 0,1-17-160 0 0,2-15-32 0 0,2-11-64 0 0,-4-4 0 0 0,-1 3 0 0 0,-4 3-32 0 0,0 10 96 0 0,-3 17-768 0 0,-5 16-2272 0 0,-4 15-2336 0 0,3 10-4736 0 0,-2 1 9952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22766 9276 11839 0 0,'-10'21'7968'0'0,"-5"18"-4544"0"0,-3 7-1344 0 0,0 2-1440 0 0,9-8-640 0 0,11-16-2240 0 0,11-23 32 0 0,8-21-1472 0 0,6-19-2240 0 0,-2-2 5920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22892 8789 13983 0 0,'0'16'13792'0'0,"0"11"-13792"0"0,0 5-5312 0 0,0 3-3200 0 0,0-4 8512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22998 9368 14367 0 0,'0'27'9216'0'0,"0"13"-7648"0"0,5 6-192 0 0,2 0-416 0 0,10-2-224 0 0,8-4 64 0 0,5-8-512 0 0,7-10 320 0 0,9-8-416 0 0,7-18-128 0 0,4-18-128 0 0,4-22-640 0 0,2-13-544 0 0,-4-9-128 0 0,-8-2 320 0 0,-11-1 736 0 0,-14 6 288 0 0,-16 13 2240 0 0,-14 27-1888 0 0,-8 27-192 0 0,-6 24 160 0 0,-6 17-64 0 0,1 18-96 0 0,5 8 192 0 0,6-3-128 0 0,4-7-128 0 0,9-9 32 0 0,15-14 0 0 0,10-12-192 0 0,11-22-64 0 0,10-17-544 0 0,8-16-288 0 0,-1-15-256 0 0,2-10 32 0 0,-4-6 224 0 0,-6 2 352 0 0,-4 5 448 0 0,-11 17 608 0 0,-14 20 544 0 0,-12 23 64 0 0,-5 21 32 0 0,-4 11-32 0 0,0 10-352 0 0,0 7-96 0 0,6 4-256 0 0,8-2-256 0 0,7-1 32 0 0,12-10-96 0 0,6-13-1280 0 0,3-12-2848 0 0,5-21-2784 0 0,-5-10 6912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5461 9742 5535 0 0,'-9'27'23264'0'0,"-7"22"-21248"0"0,-11 13-1184 0 0,-4 8-256 0 0,-6 1-416 0 0,-2-1-32 0 0,6-9-256 0 0,4-6-832 0 0,8-8-1088 0 0,6-7-7008 0 0,6-10 9056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6:42:57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23764 9031 15231 0 0,'0'-16'17536'0'0,"0"6"-17536"0"0,-6 9-8320 0 0,-1 5 8320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9T14:30:33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14531 5085 16383 0 0,'0'0'0'0'0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9T14:30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13897 4387 16383 0 0,'-4'0'0'0'0,"-1"0"0"0"0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5408 9784 10399 0 0,'5'23'12832'0'0,"1"16"-10976"0"0,4 10 192 0 0,0 11-1088 0 0,4 4-160 0 0,3 0-672 0 0,-1-2-128 0 0,1-7-576 0 0,3-8-2272 0 0,1-12-2240 0 0,-1-12 5088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6551 10694 12287 0 0,'23'0'9280'0'0,"11"0"-7968"0"0,9 0-480 0 0,12 0-224 0 0,4 0-352 0 0,2 0-192 0 0,-6 0-128 0 0,-2 0-1344 0 0,-6 0-3200 0 0,-7 0-6496 0 0,-10 0 11104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7504 10484 5919 0 0,'4'27'14144'0'0,"2"22"-11552"0"0,0 22-384 0 0,3 15-128 0 0,0 12-352 0 0,-1 8-1024 0 0,-2-2-64 0 0,-3-4-256 0 0,-1-7-320 0 0,-1-9 224 0 0,4-10 352 0 0,1-13-608 0 0,-1-13 96 0 0,-1-18 224 0 0,-1-25-352 0 0,-1-20 128 0 0,-1-27-128 0 0,-1-20-128 0 0,0-16-32 0 0,0-19-544 0 0,-5-10 0 0 0,-1-5-128 0 0,0-1-320 0 0,1 4 384 0 0,2 9 32 0 0,1 6 544 0 0,1 11 96 0 0,0 11 96 0 0,1 8 0 0 0,1 10 0 0 0,-1 11 96 0 0,5 7-96 0 0,1 6 0 0 0,4 8 0 0 0,5 7-96 0 0,9 7 96 0 0,5 4 0 0 0,2 12 32 0 0,5 10 224 0 0,0 10 64 0 0,-1 9-128 0 0,3 12 352 0 0,-6 7-480 0 0,-3 7 224 0 0,-7 2-128 0 0,-7-1-128 0 0,-6-2 32 0 0,-5-3-64 0 0,-3-7 0 0 0,-1-8-96 0 0,-6-11 0 0 0,-6-12 32 0 0,-1-13 0 0 0,-3-17-64 0 0,2-12-608 0 0,3-11-352 0 0,7-1 480 0 0,10 2-480 0 0,12 5 96 0 0,8 8-224 0 0,8 6 416 0 0,3 6 768 0 0,5 8-96 0 0,-1 13 128 0 0,-8 8-32 0 0,-4 9 128 0 0,-7 9-96 0 0,-8 6 192 0 0,-6 3 96 0 0,-9 4 352 0 0,-8 0 0 0 0,-8-4 128 0 0,-5-1 320 0 0,-8-5-480 0 0,-8-10 32 0 0,-6-6-192 0 0,-1-8-352 0 0,-1-7 0 0 0,2-6-96 0 0,5-8-864 0 0,13-5-23008 0 0,11-1 23872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8482 10821 11743 0 0,'5'27'8448'0'0,"1"18"-6656"0"0,4 15-448 0 0,0 6-192 0 0,4 5-64 0 0,3 9-448 0 0,-1 4 288 0 0,1 2 160 0 0,-2-1-1024 0 0,-4-6 96 0 0,-3-7-160 0 0,-4-11 0 0 0,-2-12 0 0 0,-1-9 96 0 0,-6-12 0 0 0,-11-16 480 0 0,-11-13-64 0 0,-11-11-32 0 0,-12-14-352 0 0,-6-10 64 0 0,1-4 320 0 0,2 1-320 0 0,5 1 128 0 0,6 4-128 0 0,5 7-192 0 0,10 4 96 0 0,9 2-320 0 0,12 3-224 0 0,12 1-928 0 0,9 4-1216 0 0,11-2-2656 0 0,6-1-2816 0 0,-3 1 8064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8350 10504 3487 0 0,'0'4'23392'0'0,"0"7"-29216"0"0,0 1 5824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5133 12027 7231 0 0,'31'0'6656'0'0,"25"0"-5120"0"0,15 0 224 0 0,14 0 0 0 0,11-4-384 0 0,7-2 544 0 0,8-5-512 0 0,3 1-32 0 0,6-4-384 0 0,-1 2-256 0 0,-2 2 224 0 0,-3-2-448 0 0,-3 2-224 0 0,-2 2 128 0 0,-7 2-288 0 0,-2-1 96 0 0,-4-1-192 0 0,-6 2 64 0 0,-4 1 0 0 0,-4-2-96 0 0,-6-1 0 0 0,-3-2 0 0 0,0-1 128 0 0,-4 2-64 0 0,0-2 64 0 0,-2 1-96 0 0,0 3 320 0 0,3 1-288 0 0,2-2 384 0 0,8 0 320 0 0,3 2-704 0 0,1 2 320 0 0,0 1-320 0 0,-1 1 0 0 0,-1 1-32 0 0,-5 1-32 0 0,-3 1 0 0 0,-4-1 32 0 0,-2 0 128 0 0,-2 1-160 0 0,-4-1 64 0 0,1 0 64 0 0,-1 0 160 0 0,-2 0-288 0 0,2 0 0 0 0,0 0 0 0 0,-2 0 0 0 0,-2 0 0 0 0,-2 0 0 0 0,-2 0 0 0 0,0-5 0 0 0,-6-1 0 0 0,-1 1 0 0 0,-5 0 0 0 0,-4 2 0 0 0,-5 1 0 0 0,-3 1 0 0 0,-3 0 0 0 0,-5-3 0 0 0,-2-2 0 0 0,0 1 0 0 0,1 0 0 0 0,1-2 0 0 0,2-1 0 0 0,1 1 0 0 0,-8 2-12832 0 0,-7 6 2816 0 0,-5 3 10016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5853 6736 8639 0 0,'0'18'14752'0'0,"0"15"-13024"0"0,0 15 192 0 0,0 9-608 0 0,4 4-544 0 0,7-5-64 0 0,5-2-576 0 0,5-11-32 0 0,3-8-96 0 0,2-9-96 0 0,1-15-1120 0 0,-4-13-1472 0 0,-1-6-1216 0 0,-5-7-2592 0 0,-5 0 6496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8520 11826 8191 0 0,'9'-9'14144'0'0,"12"-3"-12800"0"0,15 1 256 0 0,16-3-160 0 0,13 1-320 0 0,12 4 64 0 0,8 2-384 0 0,6 3-224 0 0,2 2 128 0 0,-2 1-544 0 0,-2-4 32 0 0,-8 0-192 0 0,-4-5 96 0 0,-6 0-96 0 0,-10-3 0 0 0,-12 1-192 0 0,-9 2 160 0 0,-8 3-480 0 0,-8 7-7680 0 0,-13 8-1184 0 0,-9 3 9376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10319 11626 11455 0 0,'-22'0'8672'0'0,"-17"0"-7136"0"0,-6 0-608 0 0,0-5-32 0 0,-1-5-480 0 0,7-11-352 0 0,5-6 96 0 0,10-7-128 0 0,7-2-32 0 0,8-5 0 0 0,9 1 64 0 0,10 2-96 0 0,12 8 32 0 0,10 9 0 0 0,10 8 0 0 0,7 11 64 0 0,7 10-64 0 0,9 8 352 0 0,7 11 288 0 0,-1 4 704 0 0,2 7-416 0 0,-7 6-128 0 0,-6-1 160 0 0,-9-2-544 0 0,-4-9-128 0 0,-5-9-192 0 0,-5-10 0 0 0,-5-5 32 0 0,-3-10-128 0 0,-3-9 0 0 0,5-6-64 0 0,0-6 64 0 0,0-7-96 0 0,-5-4-224 0 0,-3 0-512 0 0,-5 1-256 0 0,-6 2-1504 0 0,-5 2-7136 0 0,-3 5 9728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10065 12012 7199 0 0,'0'-18'6784'0'0,"0"-15"-5344"0"0,4-7-576 0 0,11 0 352 0 0,12 2 96 0 0,10 7-192 0 0,8 9 64 0 0,5 8-96 0 0,3 16 448 0 0,6 11 288 0 0,3 14-224 0 0,-6 5 32 0 0,-3 7-512 0 0,-1 2-224 0 0,-6-3 192 0 0,-1-2-352 0 0,-3-8-608 0 0,-1-8-128 0 0,-2-13 0 0 0,1-11 0 0 0,-2-10-992 0 0,-3-7-2240 0 0,-7-9-3552 0 0,-9-13-2272 0 0,-7 1 9056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11762 10864 7999 0 0,'0'27'14528'0'0,"-4"27"-12800"0"0,-7 26 448 0 0,-5 32-352 0 0,-9 24-832 0 0,-5 19 192 0 0,-6 11-640 0 0,-2 5-352 0 0,1-10 32 0 0,3-13-128 0 0,7-19-64 0 0,8-23-32 0 0,7-24-64 0 0,6-21-192 0 0,-1-27-960 0 0,1-27-32 0 0,-3-29-2784 0 0,0-23-928 0 0,2-19-1184 0 0,1 3 6144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11758 10927 7679 0 0,'9'27'11552'0'0,"8"23"-10208"0"0,0 20-224 0 0,2 21-64 0 0,-2 13 128 0 0,1 11 320 0 0,-3 9 384 0 0,-4 6-544 0 0,-4 3-288 0 0,1-3 736 0 0,0-6-960 0 0,-2-10-416 0 0,-2-16-416 0 0,-1-15 0 0 0,-2-17 0 0 0,-1-16 0 0 0,0-21 0 0 0,0-19 0 0 0,0-25 0 0 0,4-24 0 0 0,6-19 0 0 0,6-17 0 0 0,5-13 0 0 0,7-16 0 0 0,4-11 0 0 0,6-5-416 0 0,0-4 64 0 0,3 0-352 0 0,-1 5 32 0 0,-3 7 640 0 0,-3 15-160 0 0,-3 20 160 0 0,-2 17-96 0 0,-6 15 0 0 0,-7 11 64 0 0,-2 11-5280 0 0,-3 13 2400 0 0,1 14-5824 0 0,-1 6 8768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12918 10546 13279 0 0,'-5'23'7072'0'0,"-5"20"-4320"0"0,-11 26-96 0 0,-6 28-256 0 0,-7 29-576 0 0,-7 25-448 0 0,-6 22-128 0 0,6 9-1088 0 0,9 5-160 0 0,10-6 0 0 0,9-17 0 0 0,12-23 0 0 0,14-21 0 0 0,10-27 0 0 0,9-24 0 0 0,5-20 0 0 0,0-18 0 0 0,-2-15-1696 0 0,-2-9-832 0 0,-7-11-2304 0 0,-8-9-512 0 0,-2-7-2752 0 0,-4 0 8096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13147 11413 14335 0 0,'-5'27'5760'0'0,"-5"22"-2976"0"0,-2 22-1152 0 0,2 20 256 0 0,2 13 64 0 0,7 7-320 0 0,8-2-576 0 0,12-11-768 0 0,17-17-64 0 0,10-23-96 0 0,12-20-96 0 0,4-27 192 0 0,6-28-224 0 0,-5-34 0 0 0,-8-26-128 0 0,-9-23 128 0 0,-13-16-32 0 0,-11-11 0 0 0,-10-3 32 0 0,-16 4-96 0 0,-16 9 96 0 0,-14 16 0 0 0,-14 20-128 0 0,-9 20 128 0 0,-7 20-160 0 0,-3 26-64 0 0,2 25-672 0 0,7 23-576 0 0,9 25-2144 0 0,13 16-1408 0 0,13 13-1376 0 0,9 1-2912 0 0,8-14 9312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13864 11668 17119 0 0,'0'18'2752'0'0,"0"24"544"0"0,-4 18-2272 0 0,-7 17-896 0 0,-5 14 0 0 0,-9 4-128 0 0,-5 5-160 0 0,3-7-544 0 0,1-13-1792 0 0,5-22 2496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14383 11012 20479 0 0,'0'22'5312'0'0,"0"26"-1728"0"0,0 27-2272 0 0,0 24-768 0 0,0 16 96 0 0,0 12-640 0 0,0 3-32 0 0,0-8 0 0 0,4-16-1344 0 0,2-21-384 0 0,0-20-1440 0 0,-1-27-9024 0 0,-2-18 12224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14637 10504 16863 0 0,'22'27'9920'0'0,"17"22"-8384"0"0,11 22-480 0 0,10 15-64 0 0,3 17-512 0 0,1 17 32 0 0,-6 15 320 0 0,-9 13-352 0 0,-8 6-384 0 0,-10 10-96 0 0,-12 4 0 0 0,-8 0 0 0 0,-11-2 0 0 0,-10-6 0 0 0,-7-8 0 0 0,-11-11 0 0 0,-4-17 0 0 0,-1-16 0 0 0,0-22 0 0 0,1-20 0 0 0,2-23-576 0 0,1-22-19840 0 0,6-15 20416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6916 8095 10175 0 0,'-22'-4'10432'0'0,"-8"-7"-8384"0"0,1-5-896 0 0,6-5-288 0 0,7-7 128 0 0,6-9-352 0 0,9-2 64 0 0,14-3-256 0 0,9 0-96 0 0,10 4 224 0 0,3 8-544 0 0,6 8 32 0 0,5 14-32 0 0,-2 16 32 0 0,1 16 288 0 0,-2 13 96 0 0,0 10 192 0 0,-3 0 32 0 0,1 2-352 0 0,-1-3 160 0 0,-4-9 0 0 0,1-7-448 0 0,-1-8 128 0 0,2-13-160 0 0,-1-16-64 0 0,-1-12-192 0 0,-4-12-1664 0 0,-2-9-1216 0 0,-6-7-2464 0 0,-3 0-6240 0 0,-4 8 11840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5808 12558 10367 0 0,'-9'27'9696'0'0,"-8"18"-8768"0"0,0 10 0 0 0,2 5-224 0 0,4 1-32 0 0,8 0 192 0 0,9-3-64 0 0,13-5 0 0 0,7-8-96 0 0,4-12-320 0 0,6-11 256 0 0,6-9-128 0 0,0-8-128 0 0,2-8 256 0 0,2-13-224 0 0,3-13-96 0 0,-2-10-96 0 0,-6-12-192 0 0,-9-7 224 0 0,-10-6-256 0 0,-9-2 32 0 0,-6 1 32 0 0,-9 8 0 0 0,-9 4-64 0 0,-7 7 0 0 0,-10 6 64 0 0,-3 6-64 0 0,-7 9 0 0 0,-5 8 0 0 0,-5 7-96 0 0,-3 11 128 0 0,-1 3-64 0 0,2 7 0 0 0,7 2 32 0 0,5 2-32 0 0,5-1 32 0 0,8 2-128 0 0,13-3 160 0 0,12-2 0 0 0,12-4-32 0 0,7-3 128 0 0,6-2-128 0 0,7-1 416 0 0,7-2 0 0 0,7 1-64 0 0,3-5 320 0 0,8-2-416 0 0,7-4 0 0 0,2-4-256 0 0,3-5 0 0 0,4 2 0 0 0,2-1 0 0 0,-2 3 0 0 0,-5 3 0 0 0,-4 1 0 0 0,-10 2 0 0 0,-8 2 0 0 0,-8 3 0 0 0,-7 2 0 0 0,-3 2 0 0 0,-2 0 0 0 0,-1 2 0 0 0,-9-1 0 0 0,-8-4 0 0 0,-9-1 0 0 0,-9-5 0 0 0,-3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7091 11943 4575 0 0,'-18'23'20704'0'0,"-10"16"-19008"0"0,-6 19-64 0 0,0 19 0 0 0,0 17-384 0 0,2 17 32 0 0,6 11-1280 0 0,3 7 0 0 0,5 5 0 0 0,7-3 0 0 0,4-6 0 0 0,8-10 0 0 0,8-11 0 0 0,8-15 0 0 0,5-9 0 0 0,3-13 0 0 0,2-9 0 0 0,-4-11 0 0 0,-1-12 0 0 0,-4-8 0 0 0,-5-13 0 0 0,-6-14 0 0 0,-2-15 0 0 0,1-10 0 0 0,0-10-2496 0 0,3-8-4512 0 0,1 0-5568 0 0,-2 6 12576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7800 12874 2847 0 0,'4'23'10496'0'0,"7"20"-7040"0"0,1 17-1344 0 0,2 12-448 0 0,0 7-320 0 0,2-2-128 0 0,-3-3-576 0 0,-2-7-32 0 0,1-9-64 0 0,-2-11-160 0 0,-3-17 2848 0 0,-6-19-2784 0 0,-4-20-384 0 0,-6-17 0 0 0,-5-18-32 0 0,-1-15-32 0 0,-3-11-64 0 0,3-7 32 0 0,3-4-576 0 0,4-2-64 0 0,3 0 32 0 0,3 5-160 0 0,1 7 672 0 0,1 6 96 0 0,5 10 32 0 0,2 10-64 0 0,-1 8 96 0 0,4 10-32 0 0,0 5 0 0 0,2 7 64 0 0,4 6-96 0 0,4 8 64 0 0,3 10 576 0 0,-2 11-192 0 0,-6 8 192 0 0,-4 7-128 0 0,-5 8-320 0 0,-2 4 64 0 0,-3 0-224 0 0,-2-5 32 0 0,0-13 160 0 0,5-16-192 0 0,6-15 0 0 0,5-12-96 0 0,5-7 64 0 0,4-1-128 0 0,2-1-64 0 0,6 4-288 0 0,1 4 384 0 0,1 6-64 0 0,-2 8 160 0 0,-6 9-96 0 0,-3 8 160 0 0,-6 10-32 0 0,-5 5 0 0 0,-9 6 96 0 0,-6 6 96 0 0,-10 0 320 0 0,-9 2-64 0 0,-4-2 256 0 0,-7-5-32 0 0,-7-3 32 0 0,-1-8-32 0 0,2-9-384 0 0,3-7 0 0 0,3-6-288 0 0,3-3 32 0 0,2-2-736 0 0,5-6-1056 0 0,8-7-2176 0 0,5-4-2304 0 0,5-10-3040 0 0,3 1 9280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7933 12007 6847 0 0,'-14'22'14976'0'0,"-8"22"-12288"0"0,-10 16-96 0 0,-4 11-1088 0 0,0 8-800 0 0,5 3-160 0 0,9-7-448 0 0,4-12 0 0 0,4-13-96 0 0,4-10-32 0 0,5-16-2688 0 0,3-17-96 0 0,6-18-448 0 0,2-12-256 0 0,6-7-1728 0 0,4-3-5472 0 0,-1 5 10720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7842 12028 10527 0 0,'9'22'12832'0'0,"8"17"-10496"0"0,5 11-576 0 0,-2 5-1056 0 0,2-1-352 0 0,0-7-192 0 0,2-5-32 0 0,-4-6-128 0 0,0-10-576 0 0,0-8-5344 0 0,-2-12-16383 0 0,-5-8 22303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8244 12049 10879 0 0,'23'23'8928'0'0,"16"20"-7456"0"0,10 17 224 0 0,11 16 96 0 0,9 18 1472 0 0,1 10-1376 0 0,-3 11-416 0 0,-7 8-256 0 0,-10 5-1056 0 0,-13 4-160 0 0,-13-3 0 0 0,-11-5 0 0 0,-16-10 0 0 0,-12-12 0 0 0,-9-17 0 0 0,-8-15 0 0 0,-4-15 0 0 0,0-17 0 0 0,1-14 0 0 0,3-12-1120 0 0,6-8 1120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6609 447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10848 6611 479 0 0,'0'-4'704'0'0,"0"-2"-704"0"0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11477 7536 5119 0 0,'-9'22'12448'0'0,"-3"17"-10656"0"0,0 6-288 0 0,-1 4 0 0 0,0 4-32 0 0,3 0-192 0 0,4 2 32 0 0,6-1-416 0 0,4-4-224 0 0,5-7 128 0 0,7-6-544 0 0,4-4 384 0 0,3-9-640 0 0,3-7 320 0 0,5-8-64 0 0,3-4-128 0 0,-1-9 448 0 0,-1-7-480 0 0,3-6 64 0 0,0-6 0 0 0,-6-7-64 0 0,-3-7-32 0 0,-2-12-64 0 0,-5-6 0 0 0,-6-7-128 0 0,-4-2 128 0 0,-5 1 0 0 0,-2 6-96 0 0,-7 5 192 0 0,-6 5-160 0 0,-6 8 64 0 0,-1 5 0 0 0,-1 8-32 0 0,-2 5 32 0 0,-2 0 0 0 0,-1 5 0 0 0,-2 5 96 0 0,0-1-96 0 0,-1 3 0 0 0,0 2-64 0 0,0 2 64 0 0,1 2-32 0 0,-1 7 128 0 0,0 1-128 0 0,5 6 32 0 0,2 0 0 0 0,8-1 32 0 0,7 1 64 0 0,8 0-96 0 0,8-3 256 0 0,12-2-160 0 0,6-3 384 0 0,7-1-64 0 0,6-1-416 0 0,6-1 0 0 0,3-1 0 0 0,2 1 0 0 0,1 0 0 0 0,5-1 0 0 0,-4 1 0 0 0,-1 0 0 0 0,-6 0 0 0 0,-6 0 0 0 0,-7 0 0 0 0,-3 0 0 0 0,-4 0 0 0 0,-2 0 0 0 0,-5-5 0 0 0,-1-1 0 0 0,-1 1 0 0 0,-3-5 0 0 0,1 1 0 0 0,-8-3 0 0 0,-9 0 0 0 0,-5 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12542 6969 7935 0 0,'-4'23'18048'0'0,"-7"16"-15968"0"0,-5 15-576 0 0,-5 11-192 0 0,-3 14-32 0 0,-2 11-672 0 0,-1 7-608 0 0,4 7 0 0 0,1 7 0 0 0,5 3 0 0 0,5-5 0 0 0,4-7 0 0 0,4-7 0 0 0,3-7 0 0 0,1-9 0 0 0,5-8 0 0 0,7-13 0 0 0,0-12 0 0 0,0-8 0 0 0,0-11 0 0 0,0-15 0 0 0,-3-14-1728 0 0,2-11-3392 0 0,-2-7-2016 0 0,-1-6-4864 0 0,-3 2 12000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8330 7371 5631 0 0,'0'18'19616'0'0,"-4"24"-17024"0"0,-7 18-992 0 0,-5 22-96 0 0,-9 15-160 0 0,-5 13-864 0 0,-2 6-480 0 0,5 1 0 0 0,2-1 0 0 0,5-11 0 0 0,7-15 0 0 0,5-18 0 0 0,4-17 0 0 0,2-26 0 0 0,2-28-640 0 0,1-23-1120 0 0,1-21-992 0 0,-1-12-1824 0 0,-1-10-416 0 0,6-4-3136 0 0,0 11 8128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12880 7604 8191 0 0,'0'18'5632'0'0,"0"19"-2656"0"0,0 22-736 0 0,4 14 608 0 0,2 12 640 0 0,0 11-2208 0 0,3 6 384 0 0,0 4-384 0 0,-1-3-736 0 0,-2-4 192 0 0,2-12-384 0 0,0-15-320 0 0,-1-15 128 0 0,-3-22 32 0 0,-1-26-64 0 0,-1-24-96 0 0,-1-22-32 0 0,-6-24 0 0 0,-5-14-160 0 0,-2-12-224 0 0,-4-10-224 0 0,2-2-128 0 0,3 2-512 0 0,3 1 320 0 0,8 6 32 0 0,8 6 224 0 0,7 8 576 0 0,6 8-288 0 0,-1 6 160 0 0,1 10 160 0 0,1 9 64 0 0,-3 7-32 0 0,0 5 32 0 0,1 8-32 0 0,1 8 32 0 0,2 11 736 0 0,2 15-96 0 0,-4 15 32 0 0,-5 7-160 0 0,-6 8 128 0 0,-4 5-512 0 0,-3 4-32 0 0,-2-2-96 0 0,-6-5 160 0 0,-7-9-256 0 0,-5-11 0 0 0,0-14 32 0 0,3-12-416 0 0,3-11-64 0 0,5-8 64 0 0,6-3-128 0 0,9 1-320 0 0,12 5 416 0 0,6 6-544 0 0,4 6 288 0 0,4 3 480 0 0,3 7 160 0 0,-3 7 128 0 0,-1 7 0 0 0,-7 10 32 0 0,-4 8 480 0 0,-5 4-128 0 0,-7 4 160 0 0,-4-2 288 0 0,-8 3-256 0 0,-9-3 288 0 0,-6-4 96 0 0,-11-7 0 0 0,-8-5 128 0 0,-9-2-576 0 0,-4-5 160 0 0,0-6-160 0 0,0-4-448 0 0,-1-5 192 0 0,3-1-256 0 0,5-2-160 0 0,10-6-960 0 0,10-5-9920 0 0,8-6 1376 0 0,7-1 9664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13108 6863 12607 0 0,'-18'27'14528'0'0,"-15"23"-13056"0"0,-11 11-224 0 0,-2 5-576 0 0,2-1-384 0 0,4-6 64 0 0,8-8-320 0 0,11-10-32 0 0,8-15-8704 0 0,11-17 5152 0 0,6-14-1824 0 0,2-16-5184 0 0,0-3 10560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13007 6842 11231 0 0,'13'23'12864'0'0,"5"11"-10656"0"0,4 10-640 0 0,-2 1-608 0 0,0 2-608 0 0,-4-2-224 0 0,-3-5-256 0 0,-1-8-32 0 0,-2-6-1440 0 0,-2-3-1056 0 0,1 0-6816 0 0,0-5 9472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13536 7075 11231 0 0,'14'27'6784'0'0,"8"27"-3776"0"0,6 22-512 0 0,2 21-32 0 0,-4 12 32 0 0,-2 9-832 0 0,-5 4 256 0 0,-1-2-1216 0 0,-4-3-704 0 0,-4-8 0 0 0,-8-9 0 0 0,-10-12 0 0 0,-7-13 0 0 0,-1-9 0 0 0,-3-17 0 0 0,-2-11 0 0 0,-2-13-320 0 0,-2-11-2304 0 0,-1-7-4192 0 0,-1-9-2688 0 0,5-5 9504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14056 6638 11135 0 0,'14'-9'14336'0'0,"8"-3"-13888"0"0,6 0 416 0 0,2 8 640 0 0,1 8-512 0 0,-6 12 64 0 0,-6 18 160 0 0,-7 11-544 0 0,-5 12-128 0 0,-13 6-544 0 0,-10 0 0 0 0,-6-1 0 0 0,-5-3 0 0 0,-2-6 0 0 0,0-7 0 0 0,0-13 0 0 0,0-6 0 0 0,1-9 0 0 0,1-6 0 0 0,0-11 0 0 0,1-10 0 0 0,-1-7 0 0 0,5-6 0 0 0,11 1-608 0 0,11 4 576 0 0,11 5-128 0 0,16 4-96 0 0,13 9 128 0 0,9 7 256 0 0,5 18 32 0 0,2 11 672 0 0,-4 10-768 0 0,-6 6-64 0 0,-7 2 0 0 0,-9-3 0 0 0,-6-6 0 0 0,-2-16 0 0 0,-5-17 0 0 0,-1-20 0 0 0,1-17-960 0 0,-2-14-5696 0 0,-3-6-4384 0 0,-5 6 11040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6758 6791 3199 0 0,'0'18'11552'0'0,"0"15"-8768"0"0,0 11-928 0 0,0 11 0 0 0,0 10-160 0 0,0 7-544 0 0,0 6-128 0 0,0-3-320 0 0,0-4-128 0 0,0-10-32 0 0,0-11-448 0 0,-5-9 320 0 0,-1-16 704 0 0,1-18-992 0 0,-4-13-96 0 0,-1-15 64 0 0,-2-14-96 0 0,0-9 0 0 0,3-6 0 0 0,2-8-64 0 0,3-4-64 0 0,2-4-288 0 0,1 0-320 0 0,1-2 96 0 0,1 1-544 0 0,-1 3 448 0 0,5 4 480 0 0,2 7 64 0 0,3 8 160 0 0,1 8 32 0 0,2 9 0 0 0,5 10-32 0 0,2 8 64 0 0,3 6 128 0 0,2 8 32 0 0,-3 12 416 0 0,-1 12-32 0 0,1 11 128 0 0,0 8 64 0 0,-3 4-384 0 0,0 8-128 0 0,-3 2 96 0 0,-5 0-224 0 0,-4-1 192 0 0,-3-3-160 0 0,-3-1-160 0 0,-1-5 352 0 0,-5-8-256 0 0,-1-6-32 0 0,-6-10-1376 0 0,1-13-5120 0 0,2-15 1440 0 0,2-10-3936 0 0,2-4 8928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6699 7049 6719 0 0,'23'-9'15616'0'0,"11"-8"-15616"0"0,5 0-544 0 0,0 2-1376 0 0,-2 4-1184 0 0,-2 3-3136 0 0,-8 4 6240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7085 7018 6911 0 0,'0'27'8288'0'0,"0"18"-6720"0"0,0 15-640 0 0,0 6 32 0 0,0-4 0 0 0,0-3-128 0 0,0-7-160 0 0,0-17 2944 0 0,0-19-3456 0 0,0-21-160 0 0,0-19 32 0 0,-4-15-128 0 0,-2-8 96 0 0,0-7-256 0 0,1-2 160 0 0,2-1-448 0 0,5 5 128 0 0,3 2-32 0 0,5 5-416 0 0,5 6 224 0 0,0 5-256 0 0,2 8 64 0 0,3 8 416 0 0,2 8 320 0 0,2 6 96 0 0,2 2 64 0 0,-4 7 64 0 0,-2 7 576 0 0,2 6-64 0 0,-5 5 32 0 0,-3 2 480 0 0,-6 2-416 0 0,-3 0-160 0 0,-3 1-192 0 0,-2 4 256 0 0,-5-3-128 0 0,-6-2 0 0 0,-2-1 192 0 0,-2-1-480 0 0,-4-4 192 0 0,-3-6-96 0 0,-2-6-192 0 0,7-8-12576 0 0,12-5 6560 0 0,6-1 5888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7451 6969 9087 0 0,'-9'23'10848'0'0,"-3"11"-9856"0"0,0 5-192 0 0,3 0-96 0 0,2-2-224 0 0,3-2 64 0 0,7-8-352 0 0,6-9-64 0 0,3-11 96 0 0,3-7-160 0 0,0-8 64 0 0,1-7-128 0 0,-2-6 0 0 0,-4-3-32 0 0,2-3 64 0 0,-2-1-32 0 0,-2 9-64 0 0,-3 12 96 0 0,-2 17-32 0 0,-1 14 0 0 0,-2 9 32 0 0,0 8-32 0 0,0 5 0 0 0,-1-1 0 0 0,1-2-64 0 0,-1-5 128 0 0,1-5-64 0 0,0-2 288 0 0,-5-8 0 0 0,-5-7 1440 0 0,-6-2-1280 0 0,-5-3-256 0 0,6-8-13312 0 0,5-5 13120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7888 6694 12799 0 0,'0'27'8896'0'0,"0"18"-7424"0"0,0 15-160 0 0,0 5-256 0 0,0 7-320 0 0,0-1-512 0 0,0-8-192 0 0,0-10 32 0 0,0-10-64 0 0,0-7-640 0 0,-5-10-10272 0 0,-1-14 3136 0 0,1-9 7776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8244 7392 5247 0 0,'0'18'14400'0'0,"5"15"-12640"0"0,1 7-544 0 0,4 4-160 0 0,5 5 96 0 0,5 8 64 0 0,-2 2-128 0 0,1 5-352 0 0,-3 5-192 0 0,1 5 128 0 0,-3 2-384 0 0,1-1 32 0 0,2-6-160 0 0,-2-5-96 0 0,2-9 160 0 0,-3-9-224 0 0,1-13 0 0 0,-2-7 288 0 0,-3-13 864 0 0,-4-17-672 0 0,-2-17-480 0 0,-2-15 32 0 0,-2-9 0 0 0,4-11 32 0 0,2-9-64 0 0,-1-7 0 0 0,3-6 32 0 0,1 3-32 0 0,3 4 0 0 0,-1 6 0 0 0,3 5-32 0 0,-1 7 96 0 0,1 9-64 0 0,-1 8 0 0 0,1 4-96 0 0,-1 5-320 0 0,-3 10-9024 0 0,-4 13-2816 0 0,-2 7 12256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7821 6884 6815 0 0,'14'9'18400'0'0,"8"3"-18048"0"0,6 0-416 0 0,2-3-3200 0 0,0-2-928 0 0,0-3-3232 0 0,-5-2 7424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8132 6990 5631 0 0,'-9'18'18144'0'0,"-3"11"-17632"0"0,-4 0-1216 0 0,1-10-9216 0 0,3-12 1280 0 0,3-7 8640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8120 6673 3903 0 0,'-5'0'24256'0'0,"-1"0"-24256"0"0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8297 6525 383 0 0,'0'22'17952'0'0,"0"22"-15232"0"0,0 15-832 0 0,0 13-64 0 0,0 7-352 0 0,0 3-832 0 0,-4-3-320 0 0,-2-6-64 0 0,0-6-192 0 0,1-10 192 0 0,2-11-256 0 0,-4-12 128 0 0,0-18-32 0 0,1-14-32 0 0,2-14 32 0 0,1-13-160 0 0,5-6 64 0 0,8-8-480 0 0,6-1 96 0 0,0 1-352 0 0,3 3 32 0 0,1 4 320 0 0,3 6 192 0 0,-3 4 160 0 0,0 5 32 0 0,1 10-64 0 0,-4 11 128 0 0,-3 9-64 0 0,-6 7 128 0 0,-3 5 32 0 0,-3 7 224 0 0,-1 2 32 0 0,-2 0 192 0 0,-4-1 160 0 0,-6-6-384 0 0,-6-8 608 0 0,0-3-3296 0 0,7-3-256 0 0,11-5-448 0 0,8-3-736 0 0,9-3-320 0 0,4-6-2144 0 0,0-3 6208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8650 6842 4383 0 0,'-13'18'20544'0'0,"-5"11"-19360"0"0,-4 8-288 0 0,-2 4-416 0 0,3-2-416 0 0,4-11-160 0 0,11-15-960 0 0,9-10 224 0 0,11-5 128 0 0,1 2 704 0 0,-1 5 192 0 0,-3 7 288 0 0,-4 5 480 0 0,-7 1-192 0 0,-4 1 0 0 0,-5 2-224 0 0,-6-3 128 0 0,-5-4-640 0 0,5-9-14112 0 0,10-6 2752 0 0,6-2 11328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6928 10399 0 0,'5'-22'9504'0'0,"5"-17"-7584"0"0,2-10-704 0 0,3-2-128 0 0,-1 3-160 0 0,-3 6 448 0 0,-4 5-224 0 0,-6 9-64 0 0,-9 19-960 0 0,-3 14-128 0 0,-4 16 128 0 0,1 14 224 0 0,-2 5 352 0 0,1 4 192 0 0,4 5-224 0 0,4 2-64 0 0,2-3-512 0 0,3-5 0 0 0,2-5-96 0 0,0-5-384 0 0,1-3-192 0 0,4-7-448 0 0,1-3-256 0 0,5 0-5216 0 0,4-4 448 0 0,1-4 6048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8987 7054 19807 0 0,'-4'0'-5024'0'0,"-2"0"5024"0"0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5843 7070 7807 0 0,'32'-21'16960'0'0,"15"-12"-15776"0"0,11-12-128 0 0,1-8 32 0 0,0-6-416 0 0,-3-3-96 0 0,-8-2-224 0 0,-10-1-160 0 0,-7 1 128 0 0,-9 0-288 0 0,-8 0 32 0 0,-7 1 0 0 0,-9 1-64 0 0,-10 4 64 0 0,-8 9-64 0 0,-6 11 0 0 0,-10 12 64 0 0,-8 11-32 0 0,-8 8-32 0 0,0 11 0 0 0,-2 9 96 0 0,-3 14-128 0 0,4 12 32 0 0,5 10 0 0 0,6 8-96 0 0,9-1 128 0 0,11 1-32 0 0,9 1 0 0 0,7 2 32 0 0,4-5-64 0 0,3-1 32 0 0,6 2 0 0 0,2-5-64 0 0,5 1 128 0 0,0 1-64 0 0,-2 3 0 0 0,1 2 32 0 0,0 2 160 0 0,-4 1-128 0 0,-2 2 64 0 0,2-1 192 0 0,0-5-256 0 0,4-1 384 0 0,5-5-256 0 0,4-6-192 0 0,4-11 192 0 0,3-6-192 0 0,2-2 0 0 0,1-5-32 0 0,5-7 128 0 0,2-6-96 0 0,0-3 0 0 0,-2-9 32 0 0,4-9 96 0 0,0-12-96 0 0,3-13 64 0 0,0-11 0 0 0,-2-12 64 0 0,-3-1-160 0 0,-9-2 0 0 0,-8 6 0 0 0,-15 7 0 0 0,-12 13 0 0 0,-12 12 0 0 0,-2 16 0 0 0,7 15 0 0 0,16 7 0 0 0,13 6 0 0 0,14 0 0 0 0,12-2 0 0 0,10-5-160 0 0,6-3-800 0 0,4-4-992 0 0,1-8-1696 0 0,1-8-1984 0 0,-5-7-4064 0 0,-14-1 9696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6847 6617 14847 0 0,'27'-11'12800'0'0,"13"-3"-11712"0"0,12 1-864 0 0,6 2-224 0 0,5 3 0 0 0,1-2-1504 0 0,-3 0-2912 0 0,-9 3-4096 0 0,-11 1 8512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6890 6764 15135 0 0,'37'0'8320'0'0,"23"0"-8320"0"0,11 0-1920 0 0,5-6-4160 0 0,0-1-4256 0 0,-13 1 10336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9146 7117 127 0 0,'-27'23'22912'0'0,"-14"20"-20448"0"0,-8 22 192 0 0,-5 17-640 0 0,2 17 32 0 0,5 15-1504 0 0,7 10-544 0 0,9 6 0 0 0,11 0 0 0 0,8-10 0 0 0,6-11 0 0 0,9-10 0 0 0,13-19 0 0 0,8-12 0 0 0,5-19 0 0 0,-3-13 0 0 0,-2-13-640 0 0,-4-19-8960 0 0,-6-19-2304 0 0,-5-7 11904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7631 6802 10751 0 0,'0'27'12416'0'0,"5"13"-10400"0"0,12 6-288 0 0,15-5-256 0 0,11-10-896 0 0,15-10 256 0 0,14-13-256 0 0,9-20 192 0 0,3-23-448 0 0,-3-16-320 0 0,-10-10 32 0 0,-12-11 0 0 0,-15-3-32 0 0,-16 0 0 0 0,-18 8 0 0 0,-20 10 64 0 0,-21 9-128 0 0,-14 13 64 0 0,-16 12-288 0 0,-14 16 224 0 0,-9 24-832 0 0,-1 21-384 0 0,2 19 672 0 0,12 10 608 0 0,16 11 64 0 0,19 1 192 0 0,25-1 32 0 0,26-9-32 0 0,20-16-256 0 0,20-17 0 0 0,18-15 0 0 0,11-11 0 0 0,2-12-64 0 0,-3-11 32 0 0,-5-9-448 0 0,-10-1-128 0 0,-12 4-224 0 0,-15 10 800 0 0,-9 13 32 0 0,-11 9 224 0 0,-2 10-96 0 0,-1-1 128 0 0,3 2-256 0 0,3-3 0 0 0,3-5-128 0 0,2-11-2528 0 0,1-11-1152 0 0,1-16-3648 0 0,-5-3 7456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8709 6313 13887 0 0,'-5'32'8192'0'0,"-2"31"-3168"0"0,-5 27-3328 0 0,-1 18-832 0 0,3 13-96 0 0,2-4-768 0 0,3-11 0 0 0,2-19-224 0 0,7-18-1920 0 0,3-26-10048 0 0,0-32 3360 0 0,-1-17 8832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8520 6606 13823 0 0,'26'0'11392'0'0,"20"-6"-11392"0"0,17-1-352 0 0,15-5-1952 0 0,4 0-2880 0 0,4 1-6560 0 0,-13 4 11744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9479 6339 14015 0 0,'5'-22'11488'0'0,"-3"-6"-10400"0"0,-13 7 320 0 0,-15 11-352 0 0,-9 19-288 0 0,-8 19 64 0 0,-3 14 32 0 0,2 11 0 0 0,8 7-480 0 0,10 4-384 0 0,9 2 0 0 0,8-5 0 0 0,11-14 0 0 0,16-13 0 0 0,9-14 0 0 0,11-10-384 0 0,5-11-320 0 0,0-17-768 0 0,-2-11 256 0 0,-3 1 128 0 0,-7-2 608 0 0,-15 6 544 0 0,-15 6 576 0 0,-14 11 416 0 0,-8 13-64 0 0,-8 15 128 0 0,-3 16-384 0 0,4 11-128 0 0,6 8-480 0 0,7 0-128 0 0,6 1 0 0 0,16-3 0 0 0,11-12 0 0 0,8-7 0 0 0,10-10 0 0 0,5-9 0 0 0,0-7 0 0 0,-1-5-64 0 0,-3-4-992 0 0,-2-6-736 0 0,-1-9-1568 0 0,-2 0-2976 0 0,-1-9-5952 0 0,-5-1 12288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10001 6355 20415 0 0,'6'0'12352'0'0,"6"0"-12352"0"0,2 6-22144 0 0,-2 1 22144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10025 6694 23167 0 0,'-16'21'8896'0'0,"-11"18"-8192"0"0,-5 2-704 0 0,2-1 0 0 0,6-12 0 0 0,13-22 0 0 0,13-22-12960 0 0,7-8 12960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11525 6870 12863 0 0,'16'-21'7872'0'0,"11"-23"-5568"0"0,16-20-864 0 0,11-20-288 0 0,8-17-480 0 0,9-8-224 0 0,2 0-384 0 0,-5 2 96 0 0,-14 8 160 0 0,-17 12-32 0 0,-14 14 384 0 0,-22 19-128 0 0,-22 20-320 0 0,-22 15 64 0 0,-16 11-256 0 0,-7 18-32 0 0,-4 22 32 0 0,5 22 0 0 0,8 23 320 0 0,9 20 64 0 0,12 19 224 0 0,13 12 96 0 0,9 5-384 0 0,8 1 96 0 0,10-2-192 0 0,10-6-256 0 0,7-15 160 0 0,6-10-160 0 0,-2-11 0 0 0,1-17 0 0 0,0-9 0 0 0,2-11-416 0 0,-5-19-2720 0 0,0-26-64 0 0,1-26-3008 0 0,2-24-2272 0 0,-4-6 8480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12076 6576 9215 0 0,'0'27'7264'0'0,"0"24"-3904"0"0,0 14-928 0 0,0 12-704 0 0,0-2 0 0 0,5-3-384 0 0,2-8-384 0 0,0-26 256 0 0,-2-30-1152 0 0,-1-32-64 0 0,-2-28 0 0 0,0-16-416 0 0,9-12-736 0 0,8-3 512 0 0,12 8 512 0 0,16 10 0 0 0,11 12 128 0 0,6 14 0 0 0,3 15 96 0 0,0 15 704 0 0,-5 21-192 0 0,-9 19-256 0 0,-7 14 256 0 0,-12 16-224 0 0,-7 8-64 0 0,-7 8 0 0 0,-8 2 416 0 0,-5 3-128 0 0,-4-2-384 0 0,-8-9-192 0 0,-9-17 0 0 0,-1-22-1152 0 0,2-28-2624 0 0,2-25-1600 0 0,9-19-1984 0 0,5-4 7328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13025 5847 12575 0 0,'-5'32'10720'0'0,"-7"31"-7744"0"0,-7 32-1056 0 0,-6 32 32 0 0,2 25-352 0 0,5 19-576 0 0,5 12-1024 0 0,5 2 0 0 0,9-16 0 0 0,15-19 0 0 0,10-31 0 0 0,11-30 0 0 0,10-30-992 0 0,8-31-2784 0 0,-1-25-2496 0 0,-3-24-5504 0 0,-12-8 11776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13442 6924 11583 0 0,'11'-22'5856'0'0,"13"-22"-3680"0"0,9-20-992 0 0,9-14-256 0 0,3-11-288 0 0,-2-5 64 0 0,-2-9-384 0 0,-3-2 160 0 0,-8 1 512 0 0,-9 2-448 0 0,-8 3-192 0 0,-11 7-192 0 0,-12 9-64 0 0,-10 13 352 0 0,-11 19-160 0 0,-6 17-64 0 0,-7 21-96 0 0,-2 22-64 0 0,2 26 32 0 0,3 23 320 0 0,4 18-224 0 0,7 16 192 0 0,9 14 0 0 0,9 5 160 0 0,5 5-96 0 0,10-1-288 0 0,10-5 32 0 0,7-5-192 0 0,12-10 32 0 0,5-10-64 0 0,1-9 32 0 0,1-13 0 0 0,-2-11 0 0 0,-7-9 64 0 0,-9-7-64 0 0,-8-4 96 0 0,-11-8 160 0 0,-6-2 352 0 0,-8-5-160 0 0,-1-1-288 0 0,0 4-32 0 0,9-3-128 0 0,10-4 32 0 0,15-4 32 0 0,8-4-64 0 0,11-8 0 0 0,8-8-32 0 0,8-14 96 0 0,4-7-96 0 0,-3-9 32 0 0,-5-8 0 0 0,-13-7-32 0 0,-6 2 32 0 0,-10-1 0 0 0,-8 3 160 0 0,-12 11-64 0 0,-12 7 416 0 0,-10 10-320 0 0,-1 13-192 0 0,13 9 0 0 0,13 10 0 0 0,16 4 0 0 0,9 0-992 0 0,11-2-128 0 0,8-9-768 0 0,1-3-1664 0 0,-2-13-800 0 0,-5-9-1696 0 0,-10 0 6048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9430 7758 9055 0 0,'4'18'10464'0'0,"2"19"-8768"0"0,0 22 160 0 0,3 18-224 0 0,0 15 224 0 0,-1 14-256 0 0,-2 6-736 0 0,-3 3 32 0 0,4-5-384 0 0,0-7-416 0 0,-1-13 160 0 0,3-17-256 0 0,-1-16 0 0 0,0-23 192 0 0,-3-25-192 0 0,-6-29 96 0 0,-3-28-128 0 0,-5-24 32 0 0,-2-23-480 0 0,-3-12 64 0 0,1-12-384 0 0,3-2 0 0 0,3 0-576 0 0,2 8-480 0 0,3 10 672 0 0,5 13 384 0 0,3 12 480 0 0,5 12 224 0 0,4 12 128 0 0,5 10-32 0 0,4 9 0 0 0,1 10 64 0 0,2 9 64 0 0,-4 12 256 0 0,-2 11 512 0 0,-4 13-192 0 0,0 13 64 0 0,-4 9-256 0 0,1 7-416 0 0,-2 4 96 0 0,2-3-192 0 0,-2-5 0 0 0,1-10-64 0 0,0-16 32 0 0,-4-15-320 0 0,-3-14-832 0 0,-2-8 352 0 0,2-7 0 0 0,5-3 96 0 0,10 3 160 0 0,5 6 224 0 0,8 6 320 0 0,2 6 0 0 0,0 12 32 0 0,-2 10 32 0 0,-3 12 32 0 0,-5 10 224 0 0,-9 8 288 0 0,-6 5-192 0 0,-5 3 256 0 0,-8 2 0 0 0,-9 0 480 0 0,-11-5 352 0 0,-6-6-384 0 0,-7-6-64 0 0,-8-5-320 0 0,0-8-352 0 0,3-9 64 0 0,3-6-352 0 0,4-6-32 0 0,3-7-32 0 0,6-8 0 0 0,7-7-288 0 0,8-4-864 0 0,4-4-5504 0 0,3 3 6656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14150 5826 16255 0 0,'21'27'8416'0'0,"13"18"-6784"0"0,10 19 384 0 0,4 19-416 0 0,-2 21-160 0 0,-8 21-32 0 0,-10 14-1408 0 0,-11 17 0 0 0,-8 7 0 0 0,-10 2 0 0 0,-11-5 0 0 0,-9-14 0 0 0,-5-21 0 0 0,-4-32 0 0 0,-3-32 0 0 0,0-37-10688 0 0,5-22 10688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15293 6419 11423 0 0,'21'0'9536'0'0,"23"5"-8384"0"0,20 7-928 0 0,15 7-224 0 0,9 6-288 0 0,7 3-2880 0 0,2-2-4160 0 0,-15-7 7328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16237 6764 7743 0 0,'16'-21'9664'0'0,"16"-23"-6336"0"0,12-20-1248 0 0,11-15-864 0 0,5-15-192 0 0,4-7-640 0 0,1-3-192 0 0,-10 1-32 0 0,-9 1 0 0 0,-13 9 224 0 0,-17 8-224 0 0,-16 14 96 0 0,-20 14 480 0 0,-16 16-256 0 0,-13 21-256 0 0,-13 24-128 0 0,-3 22-64 0 0,0 22 288 0 0,6 20-192 0 0,7 18-64 0 0,8 17 320 0 0,11 11 0 0 0,11 13 576 0 0,9 7 64 0 0,7-5-352 0 0,10-2-160 0 0,9-13-512 0 0,8-15 0 0 0,6-13 0 0 0,9-17 0 0 0,3-19 0 0 0,1-19-608 0 0,-2-14-608 0 0,-1-11-256 0 0,-3-16-1408 0 0,0-12-1888 0 0,-2-7-1184 0 0,-1-10-2336 0 0,-5 2 8288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16796 6468 10143 0 0,'0'27'7392'0'0,"0"19"-4000"0"0,0 12-1344 0 0,0 7-352 0 0,5-2 512 0 0,2-7-1568 0 0,5-12-160 0 0,6-15-352 0 0,-1-16 0 0 0,-2-22-64 0 0,1-25-64 0 0,-2-18 0 0 0,-4-15-160 0 0,2-7-320 0 0,5-7-256 0 0,4 0 416 0 0,9 3 64 0 0,10 9 32 0 0,9 12 160 0 0,7 15 64 0 0,4 15 0 0 0,3 11 0 0 0,1 15 64 0 0,-5 12 320 0 0,-8 15 64 0 0,-11 19-192 0 0,-14 18 288 0 0,-10 8-288 0 0,-9 9-192 0 0,-5 1 256 0 0,-3-9-288 0 0,-6-10 32 0 0,-8-16-352 0 0,-1-21-64 0 0,2-26-3264 0 0,4-23-1856 0 0,3-18-3264 0 0,3-1 8736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17694 5572 14847 0 0,'-5'27'10208'0'0,"-7"29"-8064"0"0,-2 27-864 0 0,-4 25 96 0 0,2 22 0 0 0,3 14 32 0 0,4 10-1280 0 0,3 4-128 0 0,4-2 0 0 0,6-19 0 0 0,8-20 0 0 0,8-21 0 0 0,10-26 0 0 0,6-25 0 0 0,8-20-1408 0 0,0-20-1216 0 0,5-16-1696 0 0,-2-17-448 0 0,-8-8-1024 0 0,-6-10-4992 0 0,-8 4 10784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18007 6375 16959 0 0,'0'21'6880'0'0,"5"18"-3264"0"0,8 7-1952 0 0,6 2-544 0 0,11-3-800 0 0,10-9 160 0 0,10-15-256 0 0,1-17-192 0 0,3-25 96 0 0,-3-20-96 0 0,-5-18-32 0 0,-4-10 32 0 0,-10-9 64 0 0,-10-2-96 0 0,-14 2 0 0 0,-14 9 0 0 0,-17 11 32 0 0,-19 10-32 0 0,-15 13 0 0 0,-12 18-32 0 0,-5 28-384 0 0,-1 28-384 0 0,1 22 288 0 0,15 18 512 0 0,16 6 64 0 0,21-2 64 0 0,25-9 64 0 0,27-17-192 0 0,25-23 64 0 0,19-24-128 0 0,8-23-480 0 0,0-15-512 0 0,-4-14 128 0 0,-14-4 672 0 0,-18 10 1408 0 0,-18 23-640 0 0,-7 23-128 0 0,-3 21 160 0 0,2 11-448 0 0,2 3-64 0 0,2-1-32 0 0,9-8 96 0 0,3-9-192 0 0,1-10-256 0 0,0-14-832 0 0,-7-16-1088 0 0,-3-13-1248 0 0,-1-12-704 0 0,1-10-3424 0 0,-5 3 7648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18711 5572 17279 0 0,'16'32'14368'0'0,"11"26"-13248"0"0,5 25-1120 0 0,4 13 0 0 0,-6 18 0 0 0,-7 15 0 0 0,-7 8 0 0 0,-7 6 0 0 0,-10 0 0 0 0,-16-8 0 0 0,-9-11 0 0 0,-2-22 0 0 0,0-22 0 0 0,-1-26 0 0 0,4-26 0 0 0,2-24-1632 0 0,-2-28-12320 0 0,5-10 13952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19399 6069 12735 0 0,'27'0'7808'0'0,"29"0"-4416"0"0,22 0-832 0 0,18-5-1696 0 0,14-2-608 0 0,10 0-256 0 0,0 2-704 0 0,-15 1-2528 0 0,-20 1-3872 0 0,-25 2 7104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19526 6313 15199 0 0,'27'5'8832'0'0,"18"2"-7968"0"0,19 0-704 0 0,13-2-160 0 0,5-6-1760 0 0,-1-4-3776 0 0,-14 0 5536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20554 6363 13983 0 0,'21'-32'4864'0'0,"23"-31"-2848"0"0,14-27-1088 0 0,9-19-224 0 0,2-6-384 0 0,-4-1-320 0 0,-8 5 160 0 0,-14 5-160 0 0,-15 9 0 0 0,-16 12 416 0 0,-22 8 128 0 0,-19 19 288 0 0,-16 13-256 0 0,-10 14-512 0 0,-7 18 64 0 0,-3 22-96 0 0,-1 25 128 0 0,5 17 128 0 0,8 16-192 0 0,12 18 224 0 0,9 10 32 0 0,9 11 224 0 0,9 7 192 0 0,7 7-384 0 0,4 3-32 0 0,3 3 64 0 0,1 0-288 0 0,1 1 160 0 0,5-1 64 0 0,2-5 256 0 0,-2-8 0 0 0,0-13-512 0 0,-3-12-96 0 0,4-21 0 0 0,5-22-608 0 0,12-30-1472 0 0,6-22-1312 0 0,4-21-1056 0 0,6-15-2048 0 0,-4-2 6496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7T19:15:52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10424 7922 9631 0 0,'-18'27'13568'0'0,"-15"22"-9888"0"0,-11 12-2592 0 0,-7 9-896 0 0,1-2-192 0 0,9-10-1056 0 0,6-8-2528 0 0,10-10-4512 0 0,9-11 8096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20911 6296 12159 0 0,'-5'32'7360'0'0,"-2"21"-3680"0"0,0 12-1696 0 0,2 0-384 0 0,1-21-64 0 0,7-29-1472 0 0,2-33-64 0 0,2-29-384 0 0,3-28-128 0 0,7-17-736 0 0,5-4 288 0 0,4 5 800 0 0,8 6-416 0 0,9 19 512 0 0,8 14-32 0 0,6 16 96 0 0,3 15 128 0 0,3 16 448 0 0,1 19 384 0 0,-6 18 32 0 0,-11 14-576 0 0,-10 15 288 0 0,-10 14-256 0 0,-11 9-64 0 0,-17 6 160 0 0,-15 4-416 0 0,-10 2 32 0 0,-5-5-160 0 0,-3-12 96 0 0,4-26-1824 0 0,7-26 288 0 0,14-29-2848 0 0,17-30-2016 0 0,14-19-3776 0 0,3-2 10080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21898 5191 15487 0 0,'-11'27'8160'0'0,"-8"29"-4672"0"0,-12 32-1632 0 0,-6 33-288 0 0,-7 38-288 0 0,-2 34-352 0 0,8 27-928 0 0,9 13 0 0 0,16-1 0 0 0,20-14 0 0 0,25-28 0 0 0,23-41 0 0 0,18-46 0 0 0,12-51-6784 0 0,-8-34 6784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22387 5351 7135 0 0,'-21'31'13248'0'0,"-7"22"-11008"0"0,1 12-288 0 0,5 0 0 0 0,7 0-288 0 0,16-6-512 0 0,18-13 64 0 0,17-14-416 0 0,13-13-224 0 0,14-14 96 0 0,12-15-512 0 0,4-14-160 0 0,-1-10 0 0 0,-3-9 0 0 0,-15-8 0 0 0,-11-1 0 0 0,-15-2 0 0 0,-18 3 0 0 0,-17 0 0 0 0,-20 8 0 0 0,-21 12 0 0 0,-25 10 0 0 0,-17 10 0 0 0,-10 11-256 0 0,1 12-224 0 0,4 8 416 0 0,19 12-224 0 0,20 6 288 0 0,20 6-64 0 0,14 8 128 0 0,10-2-128 0 0,11-2 64 0 0,10-5 0 0 0,8-4 32 0 0,6-9-32 0 0,7-10 0 0 0,4-7 0 0 0,0-7-192 0 0,-1-10-480 0 0,-2-3-288 0 0,-3-1 256 0 0,-1 11 96 0 0,-6 11 576 0 0,-3 13 96 0 0,0 8 192 0 0,2 3 32 0 0,1-5 192 0 0,6-3 192 0 0,4-7-320 0 0,6-6 32 0 0,5-12-320 0 0,6-18-32 0 0,5-11-64 0 0,-4-8-224 0 0,1-3-1312 0 0,-5-1-1280 0 0,-5-5-2304 0 0,0 5-1344 0 0,-3 3-4128 0 0,-8 6 10624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23320 5149 11071 0 0,'5'21'11232'0'0,"2"18"-9056"0"0,0 12-224 0 0,4 9-320 0 0,0 4-928 0 0,-2-3-640 0 0,-2-1 64 0 0,-3-7-128 0 0,-2-5-32 0 0,-1-2-160 0 0,0-2-608 0 0,-7 1-480 0 0,-7-1-1056 0 0,-1-4-384 0 0,-4-7-736 0 0,2-16-864 0 0,2-10 4320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23103 5318 10623 0 0,'32'5'15648'0'0,"21"2"-15040"0"0,12 0-384 0 0,5-1-192 0 0,-3-3-32 0 0,-3 0-1632 0 0,-7-2-3584 0 0,-8 0-5760 0 0,-12-1 10976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24009 5064 13823 0 0,'-21'5'13600'0'0,"-18"8"-13120"0"0,-7 11-96 0 0,-1 8 96 0 0,2 8-256 0 0,8 8 96 0 0,6 7 352 0 0,8-1-160 0 0,8 1-160 0 0,6-3-224 0 0,5-6-32 0 0,8-10-640 0 0,9-17 480 0 0,13-17-288 0 0,7-9-192 0 0,4-8 352 0 0,0-1-224 0 0,-1 1 96 0 0,-11 9-64 0 0,-21 10 384 0 0,-16 16 32 0 0,-17 15 64 0 0,-4 12 704 0 0,-1 8-96 0 0,5 6 96 0 0,8-3-128 0 0,12 1-320 0 0,19-12 96 0 0,18-12-320 0 0,20-13-128 0 0,12-9 96 0 0,13-14-96 0 0,3-16-320 0 0,-5-10-992 0 0,-10-12-1696 0 0,-9-10-3008 0 0,-14-1-7040 0 0,-14 7 13056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22532 6054 10175 0 0,'42'0'14656'0'0,"36"0"-12832"0"0,25 0-192 0 0,22 0-608 0 0,21 0-64 0 0,7-5-800 0 0,4-7-128 0 0,-3-2 0 0 0,-13-4-32 0 0,-14-3-800 0 0,-17 1-640 0 0,-24 4-1312 0 0,-25 5 2752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23073 6506 11647 0 0,'31'16'11456'0'0,"17"5"-10400"0"0,10-1 544 0 0,6-4-768 0 0,2-15-512 0 0,-4-18-64 0 0,-8-12-128 0 0,-12-12-96 0 0,-15-9 64 0 0,-10-6-96 0 0,-20 5 0 0 0,-20 7 64 0 0,-16 11-64 0 0,-17 11 0 0 0,-11 19 0 0 0,-3 22-704 0 0,-1 12 128 0 0,6 11 384 0 0,15 10 192 0 0,15 1-64 0 0,14-3 64 0 0,16-5-32 0 0,13-10 32 0 0,12-11-288 0 0,12-10 96 0 0,12-7-160 0 0,3-10 160 0 0,5-9-96 0 0,-2-9-64 0 0,-3 0 352 0 0,-6 3 0 0 0,-3 4-64 0 0,-9 11 32 0 0,-3 11 32 0 0,-2 3 64 0 0,1 6 96 0 0,2 0 224 0 0,0 2-384 0 0,3-2 32 0 0,0-9-64 0 0,1-11-192 0 0,5-16-2400 0 0,2-21-3616 0 0,1-13-9056 0 0,-8 1 15296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24247 4789 1759 0 0,'16'37'14976'0'0,"15"33"-12896"0"0,9 27-128 0 0,7 17-320 0 0,1 16-672 0 0,-1 12 352 0 0,0 14 128 0 0,-1 7-352 0 0,-9 7 128 0 0,-11 2 32 0 0,-10 3 224 0 0,-12-2-224 0 0,-13-4-864 0 0,-15-4-384 0 0,-15-4 0 0 0,-5-13 0 0 0,-6-16 0 0 0,0-19 0 0 0,4-25 0 0 0,3-27 0 0 0,5-28 0 0 0,8-26-1344 0 0,10-19-1216 0 0,8-13-1536 0 0,11-8-1632 0 0,6-3-5184 0 0,2 5 10912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8T14:23:04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25051 5803 17535 0 0,'26'-5'8448'0'0,"20"-2"-6240"0"0,18 0-1216 0 0,13 2-864 0 0,5 1-128 0 0,4-4-672 0 0,-2 0-2112 0 0,-10 1-2784 0 0,-12 1-4128 0 0,-17 3 9696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9.png"/><Relationship Id="rId42" Type="http://schemas.openxmlformats.org/officeDocument/2006/relationships/customXml" Target="../ink/ink21.xml"/><Relationship Id="rId47" Type="http://schemas.openxmlformats.org/officeDocument/2006/relationships/image" Target="../media/image32.png"/><Relationship Id="rId63" Type="http://schemas.openxmlformats.org/officeDocument/2006/relationships/image" Target="../media/image40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53.png"/><Relationship Id="rId112" Type="http://schemas.openxmlformats.org/officeDocument/2006/relationships/image" Target="../media/image64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14.png"/><Relationship Id="rId32" Type="http://schemas.openxmlformats.org/officeDocument/2006/relationships/customXml" Target="../ink/ink16.xml"/><Relationship Id="rId37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8.png"/><Relationship Id="rId102" Type="http://schemas.openxmlformats.org/officeDocument/2006/relationships/image" Target="../media/image59.png"/><Relationship Id="rId123" Type="http://schemas.openxmlformats.org/officeDocument/2006/relationships/customXml" Target="../ink/ink62.xml"/><Relationship Id="rId128" Type="http://schemas.openxmlformats.org/officeDocument/2006/relationships/image" Target="../media/image72.png"/><Relationship Id="rId5" Type="http://schemas.openxmlformats.org/officeDocument/2006/relationships/image" Target="../media/image11.png"/><Relationship Id="rId90" Type="http://schemas.openxmlformats.org/officeDocument/2006/relationships/customXml" Target="../ink/ink45.xml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43.png"/><Relationship Id="rId113" Type="http://schemas.openxmlformats.org/officeDocument/2006/relationships/customXml" Target="../ink/ink57.xml"/><Relationship Id="rId118" Type="http://schemas.openxmlformats.org/officeDocument/2006/relationships/image" Target="../media/image67.png"/><Relationship Id="rId80" Type="http://schemas.openxmlformats.org/officeDocument/2006/relationships/customXml" Target="../ink/ink40.xml"/><Relationship Id="rId85" Type="http://schemas.openxmlformats.org/officeDocument/2006/relationships/image" Target="../media/image51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33" Type="http://schemas.openxmlformats.org/officeDocument/2006/relationships/image" Target="../media/image25.png"/><Relationship Id="rId38" Type="http://schemas.openxmlformats.org/officeDocument/2006/relationships/customXml" Target="../ink/ink19.xml"/><Relationship Id="rId59" Type="http://schemas.openxmlformats.org/officeDocument/2006/relationships/image" Target="../media/image38.png"/><Relationship Id="rId103" Type="http://schemas.openxmlformats.org/officeDocument/2006/relationships/customXml" Target="../ink/ink52.xml"/><Relationship Id="rId108" Type="http://schemas.openxmlformats.org/officeDocument/2006/relationships/image" Target="../media/image62.png"/><Relationship Id="rId124" Type="http://schemas.openxmlformats.org/officeDocument/2006/relationships/image" Target="../media/image70.png"/><Relationship Id="rId129" Type="http://schemas.openxmlformats.org/officeDocument/2006/relationships/customXml" Target="../ink/ink65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46.png"/><Relationship Id="rId91" Type="http://schemas.openxmlformats.org/officeDocument/2006/relationships/image" Target="../media/image54.png"/><Relationship Id="rId9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49" Type="http://schemas.openxmlformats.org/officeDocument/2006/relationships/image" Target="../media/image33.png"/><Relationship Id="rId114" Type="http://schemas.openxmlformats.org/officeDocument/2006/relationships/image" Target="../media/image65.png"/><Relationship Id="rId119" Type="http://schemas.openxmlformats.org/officeDocument/2006/relationships/customXml" Target="../ink/ink60.xml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41.png"/><Relationship Id="rId81" Type="http://schemas.openxmlformats.org/officeDocument/2006/relationships/image" Target="../media/image49.png"/><Relationship Id="rId86" Type="http://schemas.openxmlformats.org/officeDocument/2006/relationships/customXml" Target="../ink/ink43.xml"/><Relationship Id="rId130" Type="http://schemas.openxmlformats.org/officeDocument/2006/relationships/image" Target="../media/image73.png"/><Relationship Id="rId13" Type="http://schemas.openxmlformats.org/officeDocument/2006/relationships/image" Target="../media/image15.png"/><Relationship Id="rId18" Type="http://schemas.openxmlformats.org/officeDocument/2006/relationships/customXml" Target="../ink/ink9.xml"/><Relationship Id="rId39" Type="http://schemas.openxmlformats.org/officeDocument/2006/relationships/image" Target="../media/image28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6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60.png"/><Relationship Id="rId120" Type="http://schemas.openxmlformats.org/officeDocument/2006/relationships/image" Target="../media/image68.png"/><Relationship Id="rId125" Type="http://schemas.openxmlformats.org/officeDocument/2006/relationships/customXml" Target="../ink/ink63.xml"/><Relationship Id="rId7" Type="http://schemas.openxmlformats.org/officeDocument/2006/relationships/image" Target="../media/image12.png"/><Relationship Id="rId71" Type="http://schemas.openxmlformats.org/officeDocument/2006/relationships/image" Target="../media/image44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23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31.png"/><Relationship Id="rId66" Type="http://schemas.openxmlformats.org/officeDocument/2006/relationships/customXml" Target="../ink/ink33.xml"/><Relationship Id="rId87" Type="http://schemas.openxmlformats.org/officeDocument/2006/relationships/image" Target="../media/image52.png"/><Relationship Id="rId110" Type="http://schemas.openxmlformats.org/officeDocument/2006/relationships/image" Target="../media/image63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61" Type="http://schemas.openxmlformats.org/officeDocument/2006/relationships/image" Target="../media/image39.png"/><Relationship Id="rId82" Type="http://schemas.openxmlformats.org/officeDocument/2006/relationships/customXml" Target="../ink/ink41.xml"/><Relationship Id="rId19" Type="http://schemas.openxmlformats.org/officeDocument/2006/relationships/image" Target="../media/image18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26.png"/><Relationship Id="rId56" Type="http://schemas.openxmlformats.org/officeDocument/2006/relationships/customXml" Target="../ink/ink28.xml"/><Relationship Id="rId77" Type="http://schemas.openxmlformats.org/officeDocument/2006/relationships/image" Target="../media/image47.png"/><Relationship Id="rId100" Type="http://schemas.openxmlformats.org/officeDocument/2006/relationships/image" Target="../media/image58.png"/><Relationship Id="rId105" Type="http://schemas.openxmlformats.org/officeDocument/2006/relationships/customXml" Target="../ink/ink53.xml"/><Relationship Id="rId126" Type="http://schemas.openxmlformats.org/officeDocument/2006/relationships/image" Target="../media/image71.png"/><Relationship Id="rId8" Type="http://schemas.openxmlformats.org/officeDocument/2006/relationships/customXml" Target="../ink/ink4.xml"/><Relationship Id="rId51" Type="http://schemas.openxmlformats.org/officeDocument/2006/relationships/image" Target="../media/image34.png"/><Relationship Id="rId72" Type="http://schemas.openxmlformats.org/officeDocument/2006/relationships/customXml" Target="../ink/ink36.xml"/><Relationship Id="rId93" Type="http://schemas.openxmlformats.org/officeDocument/2006/relationships/customXml" Target="../ink/ink47.xml"/><Relationship Id="rId98" Type="http://schemas.openxmlformats.org/officeDocument/2006/relationships/image" Target="../media/image57.png"/><Relationship Id="rId121" Type="http://schemas.openxmlformats.org/officeDocument/2006/relationships/customXml" Target="../ink/ink61.xml"/><Relationship Id="rId3" Type="http://schemas.openxmlformats.org/officeDocument/2006/relationships/image" Target="../media/image10.png"/><Relationship Id="rId25" Type="http://schemas.openxmlformats.org/officeDocument/2006/relationships/image" Target="../media/image21.png"/><Relationship Id="rId46" Type="http://schemas.openxmlformats.org/officeDocument/2006/relationships/customXml" Target="../ink/ink23.xml"/><Relationship Id="rId67" Type="http://schemas.openxmlformats.org/officeDocument/2006/relationships/image" Target="../media/image42.png"/><Relationship Id="rId116" Type="http://schemas.openxmlformats.org/officeDocument/2006/relationships/image" Target="../media/image66.png"/><Relationship Id="rId20" Type="http://schemas.openxmlformats.org/officeDocument/2006/relationships/customXml" Target="../ink/ink10.xml"/><Relationship Id="rId41" Type="http://schemas.openxmlformats.org/officeDocument/2006/relationships/image" Target="../media/image29.png"/><Relationship Id="rId62" Type="http://schemas.openxmlformats.org/officeDocument/2006/relationships/customXml" Target="../ink/ink31.xml"/><Relationship Id="rId83" Type="http://schemas.openxmlformats.org/officeDocument/2006/relationships/image" Target="../media/image50.png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5" Type="http://schemas.openxmlformats.org/officeDocument/2006/relationships/image" Target="../media/image16.png"/><Relationship Id="rId36" Type="http://schemas.openxmlformats.org/officeDocument/2006/relationships/customXml" Target="../ink/ink18.xml"/><Relationship Id="rId57" Type="http://schemas.openxmlformats.org/officeDocument/2006/relationships/image" Target="../media/image37.png"/><Relationship Id="rId106" Type="http://schemas.openxmlformats.org/officeDocument/2006/relationships/image" Target="../media/image61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24.png"/><Relationship Id="rId52" Type="http://schemas.openxmlformats.org/officeDocument/2006/relationships/customXml" Target="../ink/ink26.xml"/><Relationship Id="rId73" Type="http://schemas.openxmlformats.org/officeDocument/2006/relationships/image" Target="../media/image45.png"/><Relationship Id="rId78" Type="http://schemas.openxmlformats.org/officeDocument/2006/relationships/customXml" Target="../ink/ink39.xml"/><Relationship Id="rId94" Type="http://schemas.openxmlformats.org/officeDocument/2006/relationships/image" Target="../media/image55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9.png"/><Relationship Id="rId4" Type="http://schemas.openxmlformats.org/officeDocument/2006/relationships/customXml" Target="../ink/ink2.xml"/><Relationship Id="rId9" Type="http://schemas.openxmlformats.org/officeDocument/2006/relationships/image" Target="../media/image13.png"/><Relationship Id="rId26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299" Type="http://schemas.openxmlformats.org/officeDocument/2006/relationships/image" Target="../media/image226.png"/><Relationship Id="rId21" Type="http://schemas.openxmlformats.org/officeDocument/2006/relationships/image" Target="../media/image87.png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324" Type="http://schemas.openxmlformats.org/officeDocument/2006/relationships/image" Target="../media/image238.png"/><Relationship Id="rId170" Type="http://schemas.openxmlformats.org/officeDocument/2006/relationships/customXml" Target="../ink/ink151.xml"/><Relationship Id="rId226" Type="http://schemas.openxmlformats.org/officeDocument/2006/relationships/customXml" Target="../ink/ink179.xml"/><Relationship Id="rId268" Type="http://schemas.openxmlformats.org/officeDocument/2006/relationships/customXml" Target="../ink/ink200.xml"/><Relationship Id="rId32" Type="http://schemas.openxmlformats.org/officeDocument/2006/relationships/customXml" Target="../ink/ink82.xml"/><Relationship Id="rId74" Type="http://schemas.openxmlformats.org/officeDocument/2006/relationships/customXml" Target="../ink/ink103.xml"/><Relationship Id="rId128" Type="http://schemas.openxmlformats.org/officeDocument/2006/relationships/customXml" Target="../ink/ink130.xml"/><Relationship Id="rId5" Type="http://schemas.openxmlformats.org/officeDocument/2006/relationships/image" Target="../media/image79.png"/><Relationship Id="rId181" Type="http://schemas.openxmlformats.org/officeDocument/2006/relationships/image" Target="../media/image167.png"/><Relationship Id="rId237" Type="http://schemas.openxmlformats.org/officeDocument/2006/relationships/image" Target="../media/image195.png"/><Relationship Id="rId279" Type="http://schemas.openxmlformats.org/officeDocument/2006/relationships/image" Target="../media/image216.png"/><Relationship Id="rId43" Type="http://schemas.openxmlformats.org/officeDocument/2006/relationships/image" Target="../media/image98.png"/><Relationship Id="rId139" Type="http://schemas.openxmlformats.org/officeDocument/2006/relationships/image" Target="../media/image146.png"/><Relationship Id="rId290" Type="http://schemas.openxmlformats.org/officeDocument/2006/relationships/customXml" Target="../ink/ink211.xml"/><Relationship Id="rId304" Type="http://schemas.openxmlformats.org/officeDocument/2006/relationships/customXml" Target="../ink/ink218.xml"/><Relationship Id="rId85" Type="http://schemas.openxmlformats.org/officeDocument/2006/relationships/image" Target="../media/image119.png"/><Relationship Id="rId150" Type="http://schemas.openxmlformats.org/officeDocument/2006/relationships/customXml" Target="../ink/ink141.xml"/><Relationship Id="rId192" Type="http://schemas.openxmlformats.org/officeDocument/2006/relationships/customXml" Target="../ink/ink162.xml"/><Relationship Id="rId206" Type="http://schemas.openxmlformats.org/officeDocument/2006/relationships/customXml" Target="../ink/ink169.xml"/><Relationship Id="rId248" Type="http://schemas.openxmlformats.org/officeDocument/2006/relationships/customXml" Target="../ink/ink190.xml"/><Relationship Id="rId12" Type="http://schemas.openxmlformats.org/officeDocument/2006/relationships/customXml" Target="../ink/ink72.xml"/><Relationship Id="rId108" Type="http://schemas.openxmlformats.org/officeDocument/2006/relationships/customXml" Target="../ink/ink120.xml"/><Relationship Id="rId315" Type="http://schemas.openxmlformats.org/officeDocument/2006/relationships/customXml" Target="../ink/ink224.xml"/><Relationship Id="rId54" Type="http://schemas.openxmlformats.org/officeDocument/2006/relationships/customXml" Target="../ink/ink93.xml"/><Relationship Id="rId96" Type="http://schemas.openxmlformats.org/officeDocument/2006/relationships/customXml" Target="../ink/ink114.xml"/><Relationship Id="rId161" Type="http://schemas.openxmlformats.org/officeDocument/2006/relationships/image" Target="../media/image157.png"/><Relationship Id="rId217" Type="http://schemas.openxmlformats.org/officeDocument/2006/relationships/image" Target="../media/image185.png"/><Relationship Id="rId259" Type="http://schemas.openxmlformats.org/officeDocument/2006/relationships/image" Target="../media/image206.png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270" Type="http://schemas.openxmlformats.org/officeDocument/2006/relationships/customXml" Target="../ink/ink201.xml"/><Relationship Id="rId326" Type="http://schemas.openxmlformats.org/officeDocument/2006/relationships/image" Target="../media/image239.png"/><Relationship Id="rId65" Type="http://schemas.openxmlformats.org/officeDocument/2006/relationships/image" Target="../media/image109.png"/><Relationship Id="rId130" Type="http://schemas.openxmlformats.org/officeDocument/2006/relationships/customXml" Target="../ink/ink131.xml"/><Relationship Id="rId172" Type="http://schemas.openxmlformats.org/officeDocument/2006/relationships/customXml" Target="../ink/ink152.xml"/><Relationship Id="rId228" Type="http://schemas.openxmlformats.org/officeDocument/2006/relationships/customXml" Target="../ink/ink180.xml"/><Relationship Id="rId281" Type="http://schemas.openxmlformats.org/officeDocument/2006/relationships/image" Target="../media/image217.png"/><Relationship Id="rId34" Type="http://schemas.openxmlformats.org/officeDocument/2006/relationships/customXml" Target="../ink/ink83.xml"/><Relationship Id="rId76" Type="http://schemas.openxmlformats.org/officeDocument/2006/relationships/customXml" Target="../ink/ink104.xml"/><Relationship Id="rId141" Type="http://schemas.openxmlformats.org/officeDocument/2006/relationships/image" Target="../media/image147.png"/><Relationship Id="rId7" Type="http://schemas.openxmlformats.org/officeDocument/2006/relationships/image" Target="../media/image80.png"/><Relationship Id="rId183" Type="http://schemas.openxmlformats.org/officeDocument/2006/relationships/image" Target="../media/image168.png"/><Relationship Id="rId239" Type="http://schemas.openxmlformats.org/officeDocument/2006/relationships/image" Target="../media/image196.png"/><Relationship Id="rId250" Type="http://schemas.openxmlformats.org/officeDocument/2006/relationships/customXml" Target="../ink/ink191.xml"/><Relationship Id="rId271" Type="http://schemas.openxmlformats.org/officeDocument/2006/relationships/image" Target="../media/image212.png"/><Relationship Id="rId292" Type="http://schemas.openxmlformats.org/officeDocument/2006/relationships/customXml" Target="../ink/ink212.xml"/><Relationship Id="rId306" Type="http://schemas.openxmlformats.org/officeDocument/2006/relationships/customXml" Target="../ink/ink219.xml"/><Relationship Id="rId24" Type="http://schemas.openxmlformats.org/officeDocument/2006/relationships/customXml" Target="../ink/ink78.xml"/><Relationship Id="rId45" Type="http://schemas.openxmlformats.org/officeDocument/2006/relationships/image" Target="../media/image99.png"/><Relationship Id="rId66" Type="http://schemas.openxmlformats.org/officeDocument/2006/relationships/customXml" Target="../ink/ink99.xml"/><Relationship Id="rId87" Type="http://schemas.openxmlformats.org/officeDocument/2006/relationships/image" Target="../media/image120.png"/><Relationship Id="rId110" Type="http://schemas.openxmlformats.org/officeDocument/2006/relationships/customXml" Target="../ink/ink121.xml"/><Relationship Id="rId131" Type="http://schemas.openxmlformats.org/officeDocument/2006/relationships/image" Target="../media/image142.png"/><Relationship Id="rId327" Type="http://schemas.openxmlformats.org/officeDocument/2006/relationships/customXml" Target="../ink/ink230.xml"/><Relationship Id="rId152" Type="http://schemas.openxmlformats.org/officeDocument/2006/relationships/customXml" Target="../ink/ink142.xml"/><Relationship Id="rId173" Type="http://schemas.openxmlformats.org/officeDocument/2006/relationships/image" Target="../media/image163.png"/><Relationship Id="rId194" Type="http://schemas.openxmlformats.org/officeDocument/2006/relationships/customXml" Target="../ink/ink163.xml"/><Relationship Id="rId208" Type="http://schemas.openxmlformats.org/officeDocument/2006/relationships/customXml" Target="../ink/ink170.xml"/><Relationship Id="rId229" Type="http://schemas.openxmlformats.org/officeDocument/2006/relationships/image" Target="../media/image191.png"/><Relationship Id="rId240" Type="http://schemas.openxmlformats.org/officeDocument/2006/relationships/customXml" Target="../ink/ink186.xml"/><Relationship Id="rId261" Type="http://schemas.openxmlformats.org/officeDocument/2006/relationships/image" Target="../media/image207.png"/><Relationship Id="rId14" Type="http://schemas.openxmlformats.org/officeDocument/2006/relationships/customXml" Target="../ink/ink73.xml"/><Relationship Id="rId35" Type="http://schemas.openxmlformats.org/officeDocument/2006/relationships/image" Target="../media/image94.png"/><Relationship Id="rId56" Type="http://schemas.openxmlformats.org/officeDocument/2006/relationships/customXml" Target="../ink/ink94.xml"/><Relationship Id="rId77" Type="http://schemas.openxmlformats.org/officeDocument/2006/relationships/image" Target="../media/image115.png"/><Relationship Id="rId100" Type="http://schemas.openxmlformats.org/officeDocument/2006/relationships/customXml" Target="../ink/ink116.xml"/><Relationship Id="rId282" Type="http://schemas.openxmlformats.org/officeDocument/2006/relationships/customXml" Target="../ink/ink207.xml"/><Relationship Id="rId317" Type="http://schemas.openxmlformats.org/officeDocument/2006/relationships/customXml" Target="../ink/ink225.xml"/><Relationship Id="rId8" Type="http://schemas.openxmlformats.org/officeDocument/2006/relationships/customXml" Target="../ink/ink70.xml"/><Relationship Id="rId98" Type="http://schemas.openxmlformats.org/officeDocument/2006/relationships/customXml" Target="../ink/ink115.xml"/><Relationship Id="rId121" Type="http://schemas.openxmlformats.org/officeDocument/2006/relationships/image" Target="../media/image137.png"/><Relationship Id="rId142" Type="http://schemas.openxmlformats.org/officeDocument/2006/relationships/customXml" Target="../ink/ink137.xml"/><Relationship Id="rId163" Type="http://schemas.openxmlformats.org/officeDocument/2006/relationships/image" Target="../media/image158.png"/><Relationship Id="rId184" Type="http://schemas.openxmlformats.org/officeDocument/2006/relationships/customXml" Target="../ink/ink158.xml"/><Relationship Id="rId219" Type="http://schemas.openxmlformats.org/officeDocument/2006/relationships/image" Target="../media/image186.png"/><Relationship Id="rId230" Type="http://schemas.openxmlformats.org/officeDocument/2006/relationships/customXml" Target="../ink/ink181.xml"/><Relationship Id="rId251" Type="http://schemas.openxmlformats.org/officeDocument/2006/relationships/image" Target="../media/image202.png"/><Relationship Id="rId25" Type="http://schemas.openxmlformats.org/officeDocument/2006/relationships/image" Target="../media/image89.png"/><Relationship Id="rId46" Type="http://schemas.openxmlformats.org/officeDocument/2006/relationships/customXml" Target="../ink/ink89.xml"/><Relationship Id="rId67" Type="http://schemas.openxmlformats.org/officeDocument/2006/relationships/image" Target="../media/image110.png"/><Relationship Id="rId272" Type="http://schemas.openxmlformats.org/officeDocument/2006/relationships/customXml" Target="../ink/ink202.xml"/><Relationship Id="rId293" Type="http://schemas.openxmlformats.org/officeDocument/2006/relationships/image" Target="../media/image223.png"/><Relationship Id="rId307" Type="http://schemas.openxmlformats.org/officeDocument/2006/relationships/image" Target="../media/image230.png"/><Relationship Id="rId328" Type="http://schemas.openxmlformats.org/officeDocument/2006/relationships/image" Target="../media/image240.png"/><Relationship Id="rId88" Type="http://schemas.openxmlformats.org/officeDocument/2006/relationships/customXml" Target="../ink/ink110.xml"/><Relationship Id="rId111" Type="http://schemas.openxmlformats.org/officeDocument/2006/relationships/image" Target="../media/image132.png"/><Relationship Id="rId132" Type="http://schemas.openxmlformats.org/officeDocument/2006/relationships/customXml" Target="../ink/ink132.xml"/><Relationship Id="rId153" Type="http://schemas.openxmlformats.org/officeDocument/2006/relationships/image" Target="../media/image153.png"/><Relationship Id="rId174" Type="http://schemas.openxmlformats.org/officeDocument/2006/relationships/customXml" Target="../ink/ink153.xml"/><Relationship Id="rId195" Type="http://schemas.openxmlformats.org/officeDocument/2006/relationships/image" Target="../media/image174.png"/><Relationship Id="rId209" Type="http://schemas.openxmlformats.org/officeDocument/2006/relationships/image" Target="../media/image181.png"/><Relationship Id="rId220" Type="http://schemas.openxmlformats.org/officeDocument/2006/relationships/customXml" Target="../ink/ink176.xml"/><Relationship Id="rId241" Type="http://schemas.openxmlformats.org/officeDocument/2006/relationships/image" Target="../media/image197.png"/><Relationship Id="rId15" Type="http://schemas.openxmlformats.org/officeDocument/2006/relationships/image" Target="../media/image84.png"/><Relationship Id="rId36" Type="http://schemas.openxmlformats.org/officeDocument/2006/relationships/customXml" Target="../ink/ink84.xml"/><Relationship Id="rId57" Type="http://schemas.openxmlformats.org/officeDocument/2006/relationships/image" Target="../media/image105.png"/><Relationship Id="rId262" Type="http://schemas.openxmlformats.org/officeDocument/2006/relationships/customXml" Target="../ink/ink197.xml"/><Relationship Id="rId283" Type="http://schemas.openxmlformats.org/officeDocument/2006/relationships/image" Target="../media/image218.png"/><Relationship Id="rId318" Type="http://schemas.openxmlformats.org/officeDocument/2006/relationships/image" Target="../media/image235.png"/><Relationship Id="rId78" Type="http://schemas.openxmlformats.org/officeDocument/2006/relationships/customXml" Target="../ink/ink105.xml"/><Relationship Id="rId99" Type="http://schemas.openxmlformats.org/officeDocument/2006/relationships/image" Target="../media/image126.png"/><Relationship Id="rId101" Type="http://schemas.openxmlformats.org/officeDocument/2006/relationships/image" Target="../media/image127.png"/><Relationship Id="rId122" Type="http://schemas.openxmlformats.org/officeDocument/2006/relationships/customXml" Target="../ink/ink127.xml"/><Relationship Id="rId143" Type="http://schemas.openxmlformats.org/officeDocument/2006/relationships/image" Target="../media/image148.png"/><Relationship Id="rId164" Type="http://schemas.openxmlformats.org/officeDocument/2006/relationships/customXml" Target="../ink/ink148.xml"/><Relationship Id="rId185" Type="http://schemas.openxmlformats.org/officeDocument/2006/relationships/image" Target="../media/image169.png"/><Relationship Id="rId9" Type="http://schemas.openxmlformats.org/officeDocument/2006/relationships/image" Target="../media/image81.png"/><Relationship Id="rId210" Type="http://schemas.openxmlformats.org/officeDocument/2006/relationships/customXml" Target="../ink/ink171.xml"/><Relationship Id="rId26" Type="http://schemas.openxmlformats.org/officeDocument/2006/relationships/customXml" Target="../ink/ink79.xml"/><Relationship Id="rId231" Type="http://schemas.openxmlformats.org/officeDocument/2006/relationships/image" Target="../media/image192.png"/><Relationship Id="rId252" Type="http://schemas.openxmlformats.org/officeDocument/2006/relationships/customXml" Target="../ink/ink192.xml"/><Relationship Id="rId273" Type="http://schemas.openxmlformats.org/officeDocument/2006/relationships/image" Target="../media/image213.png"/><Relationship Id="rId294" Type="http://schemas.openxmlformats.org/officeDocument/2006/relationships/customXml" Target="../ink/ink213.xml"/><Relationship Id="rId308" Type="http://schemas.openxmlformats.org/officeDocument/2006/relationships/customXml" Target="../ink/ink220.xml"/><Relationship Id="rId329" Type="http://schemas.openxmlformats.org/officeDocument/2006/relationships/customXml" Target="../ink/ink231.xml"/><Relationship Id="rId47" Type="http://schemas.openxmlformats.org/officeDocument/2006/relationships/image" Target="../media/image100.png"/><Relationship Id="rId68" Type="http://schemas.openxmlformats.org/officeDocument/2006/relationships/customXml" Target="../ink/ink100.xml"/><Relationship Id="rId89" Type="http://schemas.openxmlformats.org/officeDocument/2006/relationships/image" Target="../media/image121.png"/><Relationship Id="rId112" Type="http://schemas.openxmlformats.org/officeDocument/2006/relationships/customXml" Target="../ink/ink122.xml"/><Relationship Id="rId133" Type="http://schemas.openxmlformats.org/officeDocument/2006/relationships/image" Target="../media/image143.png"/><Relationship Id="rId154" Type="http://schemas.openxmlformats.org/officeDocument/2006/relationships/customXml" Target="../ink/ink143.xml"/><Relationship Id="rId175" Type="http://schemas.openxmlformats.org/officeDocument/2006/relationships/image" Target="../media/image164.png"/><Relationship Id="rId196" Type="http://schemas.openxmlformats.org/officeDocument/2006/relationships/customXml" Target="../ink/ink164.xml"/><Relationship Id="rId200" Type="http://schemas.openxmlformats.org/officeDocument/2006/relationships/customXml" Target="../ink/ink166.xml"/><Relationship Id="rId16" Type="http://schemas.openxmlformats.org/officeDocument/2006/relationships/customXml" Target="../ink/ink74.xml"/><Relationship Id="rId221" Type="http://schemas.openxmlformats.org/officeDocument/2006/relationships/image" Target="../media/image187.png"/><Relationship Id="rId242" Type="http://schemas.openxmlformats.org/officeDocument/2006/relationships/customXml" Target="../ink/ink187.xml"/><Relationship Id="rId263" Type="http://schemas.openxmlformats.org/officeDocument/2006/relationships/image" Target="../media/image208.png"/><Relationship Id="rId284" Type="http://schemas.openxmlformats.org/officeDocument/2006/relationships/customXml" Target="../ink/ink208.xml"/><Relationship Id="rId319" Type="http://schemas.openxmlformats.org/officeDocument/2006/relationships/customXml" Target="../ink/ink226.xml"/><Relationship Id="rId37" Type="http://schemas.openxmlformats.org/officeDocument/2006/relationships/image" Target="../media/image95.png"/><Relationship Id="rId58" Type="http://schemas.openxmlformats.org/officeDocument/2006/relationships/customXml" Target="../ink/ink95.xml"/><Relationship Id="rId79" Type="http://schemas.openxmlformats.org/officeDocument/2006/relationships/image" Target="../media/image116.png"/><Relationship Id="rId102" Type="http://schemas.openxmlformats.org/officeDocument/2006/relationships/customXml" Target="../ink/ink117.xml"/><Relationship Id="rId123" Type="http://schemas.openxmlformats.org/officeDocument/2006/relationships/image" Target="../media/image138.png"/><Relationship Id="rId144" Type="http://schemas.openxmlformats.org/officeDocument/2006/relationships/customXml" Target="../ink/ink138.xml"/><Relationship Id="rId330" Type="http://schemas.openxmlformats.org/officeDocument/2006/relationships/image" Target="../media/image241.png"/><Relationship Id="rId90" Type="http://schemas.openxmlformats.org/officeDocument/2006/relationships/customXml" Target="../ink/ink111.xml"/><Relationship Id="rId165" Type="http://schemas.openxmlformats.org/officeDocument/2006/relationships/image" Target="../media/image159.png"/><Relationship Id="rId186" Type="http://schemas.openxmlformats.org/officeDocument/2006/relationships/customXml" Target="../ink/ink159.xml"/><Relationship Id="rId211" Type="http://schemas.openxmlformats.org/officeDocument/2006/relationships/image" Target="../media/image182.png"/><Relationship Id="rId232" Type="http://schemas.openxmlformats.org/officeDocument/2006/relationships/customXml" Target="../ink/ink182.xml"/><Relationship Id="rId253" Type="http://schemas.openxmlformats.org/officeDocument/2006/relationships/image" Target="../media/image203.png"/><Relationship Id="rId274" Type="http://schemas.openxmlformats.org/officeDocument/2006/relationships/customXml" Target="../ink/ink203.xml"/><Relationship Id="rId295" Type="http://schemas.openxmlformats.org/officeDocument/2006/relationships/image" Target="../media/image224.png"/><Relationship Id="rId309" Type="http://schemas.openxmlformats.org/officeDocument/2006/relationships/image" Target="../media/image231.png"/><Relationship Id="rId27" Type="http://schemas.openxmlformats.org/officeDocument/2006/relationships/image" Target="../media/image90.png"/><Relationship Id="rId48" Type="http://schemas.openxmlformats.org/officeDocument/2006/relationships/customXml" Target="../ink/ink90.xml"/><Relationship Id="rId69" Type="http://schemas.openxmlformats.org/officeDocument/2006/relationships/image" Target="../media/image111.png"/><Relationship Id="rId113" Type="http://schemas.openxmlformats.org/officeDocument/2006/relationships/image" Target="../media/image133.png"/><Relationship Id="rId134" Type="http://schemas.openxmlformats.org/officeDocument/2006/relationships/customXml" Target="../ink/ink133.xml"/><Relationship Id="rId320" Type="http://schemas.openxmlformats.org/officeDocument/2006/relationships/image" Target="../media/image236.png"/><Relationship Id="rId80" Type="http://schemas.openxmlformats.org/officeDocument/2006/relationships/customXml" Target="../ink/ink106.xml"/><Relationship Id="rId155" Type="http://schemas.openxmlformats.org/officeDocument/2006/relationships/image" Target="../media/image154.png"/><Relationship Id="rId176" Type="http://schemas.openxmlformats.org/officeDocument/2006/relationships/customXml" Target="../ink/ink154.xml"/><Relationship Id="rId197" Type="http://schemas.openxmlformats.org/officeDocument/2006/relationships/image" Target="../media/image175.png"/><Relationship Id="rId201" Type="http://schemas.openxmlformats.org/officeDocument/2006/relationships/image" Target="../media/image177.png"/><Relationship Id="rId222" Type="http://schemas.openxmlformats.org/officeDocument/2006/relationships/customXml" Target="../ink/ink177.xml"/><Relationship Id="rId243" Type="http://schemas.openxmlformats.org/officeDocument/2006/relationships/image" Target="../media/image198.png"/><Relationship Id="rId264" Type="http://schemas.openxmlformats.org/officeDocument/2006/relationships/customXml" Target="../ink/ink198.xml"/><Relationship Id="rId285" Type="http://schemas.openxmlformats.org/officeDocument/2006/relationships/image" Target="../media/image219.png"/><Relationship Id="rId17" Type="http://schemas.openxmlformats.org/officeDocument/2006/relationships/image" Target="../media/image85.png"/><Relationship Id="rId38" Type="http://schemas.openxmlformats.org/officeDocument/2006/relationships/customXml" Target="../ink/ink85.xml"/><Relationship Id="rId59" Type="http://schemas.openxmlformats.org/officeDocument/2006/relationships/image" Target="../media/image106.png"/><Relationship Id="rId103" Type="http://schemas.openxmlformats.org/officeDocument/2006/relationships/image" Target="../media/image128.png"/><Relationship Id="rId124" Type="http://schemas.openxmlformats.org/officeDocument/2006/relationships/customXml" Target="../ink/ink128.xml"/><Relationship Id="rId310" Type="http://schemas.openxmlformats.org/officeDocument/2006/relationships/customXml" Target="../ink/ink221.xml"/><Relationship Id="rId70" Type="http://schemas.openxmlformats.org/officeDocument/2006/relationships/customXml" Target="../ink/ink101.xml"/><Relationship Id="rId91" Type="http://schemas.openxmlformats.org/officeDocument/2006/relationships/image" Target="../media/image122.png"/><Relationship Id="rId145" Type="http://schemas.openxmlformats.org/officeDocument/2006/relationships/image" Target="../media/image149.png"/><Relationship Id="rId166" Type="http://schemas.openxmlformats.org/officeDocument/2006/relationships/customXml" Target="../ink/ink149.xml"/><Relationship Id="rId187" Type="http://schemas.openxmlformats.org/officeDocument/2006/relationships/image" Target="../media/image170.png"/><Relationship Id="rId331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2.xml"/><Relationship Id="rId233" Type="http://schemas.openxmlformats.org/officeDocument/2006/relationships/image" Target="../media/image193.png"/><Relationship Id="rId254" Type="http://schemas.openxmlformats.org/officeDocument/2006/relationships/customXml" Target="../ink/ink193.xml"/><Relationship Id="rId28" Type="http://schemas.openxmlformats.org/officeDocument/2006/relationships/customXml" Target="../ink/ink80.xml"/><Relationship Id="rId49" Type="http://schemas.openxmlformats.org/officeDocument/2006/relationships/image" Target="../media/image101.png"/><Relationship Id="rId114" Type="http://schemas.openxmlformats.org/officeDocument/2006/relationships/customXml" Target="../ink/ink123.xml"/><Relationship Id="rId275" Type="http://schemas.openxmlformats.org/officeDocument/2006/relationships/image" Target="../media/image214.png"/><Relationship Id="rId296" Type="http://schemas.openxmlformats.org/officeDocument/2006/relationships/customXml" Target="../ink/ink214.xml"/><Relationship Id="rId300" Type="http://schemas.openxmlformats.org/officeDocument/2006/relationships/customXml" Target="../ink/ink216.xml"/><Relationship Id="rId60" Type="http://schemas.openxmlformats.org/officeDocument/2006/relationships/customXml" Target="../ink/ink96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56" Type="http://schemas.openxmlformats.org/officeDocument/2006/relationships/customXml" Target="../ink/ink144.xml"/><Relationship Id="rId177" Type="http://schemas.openxmlformats.org/officeDocument/2006/relationships/image" Target="../media/image165.png"/><Relationship Id="rId198" Type="http://schemas.openxmlformats.org/officeDocument/2006/relationships/customXml" Target="../ink/ink165.xml"/><Relationship Id="rId321" Type="http://schemas.openxmlformats.org/officeDocument/2006/relationships/customXml" Target="../ink/ink227.xml"/><Relationship Id="rId202" Type="http://schemas.openxmlformats.org/officeDocument/2006/relationships/customXml" Target="../ink/ink167.xml"/><Relationship Id="rId223" Type="http://schemas.openxmlformats.org/officeDocument/2006/relationships/image" Target="../media/image188.png"/><Relationship Id="rId244" Type="http://schemas.openxmlformats.org/officeDocument/2006/relationships/customXml" Target="../ink/ink188.xml"/><Relationship Id="rId18" Type="http://schemas.openxmlformats.org/officeDocument/2006/relationships/customXml" Target="../ink/ink75.xml"/><Relationship Id="rId39" Type="http://schemas.openxmlformats.org/officeDocument/2006/relationships/image" Target="../media/image96.png"/><Relationship Id="rId265" Type="http://schemas.openxmlformats.org/officeDocument/2006/relationships/image" Target="../media/image209.png"/><Relationship Id="rId286" Type="http://schemas.openxmlformats.org/officeDocument/2006/relationships/customXml" Target="../ink/ink209.xml"/><Relationship Id="rId50" Type="http://schemas.openxmlformats.org/officeDocument/2006/relationships/customXml" Target="../ink/ink91.xml"/><Relationship Id="rId104" Type="http://schemas.openxmlformats.org/officeDocument/2006/relationships/customXml" Target="../ink/ink118.xml"/><Relationship Id="rId125" Type="http://schemas.openxmlformats.org/officeDocument/2006/relationships/image" Target="../media/image139.png"/><Relationship Id="rId146" Type="http://schemas.openxmlformats.org/officeDocument/2006/relationships/customXml" Target="../ink/ink139.xml"/><Relationship Id="rId167" Type="http://schemas.openxmlformats.org/officeDocument/2006/relationships/image" Target="../media/image160.png"/><Relationship Id="rId188" Type="http://schemas.openxmlformats.org/officeDocument/2006/relationships/customXml" Target="../ink/ink160.xml"/><Relationship Id="rId311" Type="http://schemas.openxmlformats.org/officeDocument/2006/relationships/customXml" Target="../ink/ink222.xml"/><Relationship Id="rId332" Type="http://schemas.openxmlformats.org/officeDocument/2006/relationships/image" Target="../media/image242.png"/><Relationship Id="rId71" Type="http://schemas.openxmlformats.org/officeDocument/2006/relationships/image" Target="../media/image112.png"/><Relationship Id="rId92" Type="http://schemas.openxmlformats.org/officeDocument/2006/relationships/customXml" Target="../ink/ink112.xml"/><Relationship Id="rId213" Type="http://schemas.openxmlformats.org/officeDocument/2006/relationships/image" Target="../media/image183.png"/><Relationship Id="rId234" Type="http://schemas.openxmlformats.org/officeDocument/2006/relationships/customXml" Target="../ink/ink183.xml"/><Relationship Id="rId2" Type="http://schemas.openxmlformats.org/officeDocument/2006/relationships/customXml" Target="../ink/ink67.xml"/><Relationship Id="rId29" Type="http://schemas.openxmlformats.org/officeDocument/2006/relationships/image" Target="../media/image91.png"/><Relationship Id="rId255" Type="http://schemas.openxmlformats.org/officeDocument/2006/relationships/image" Target="../media/image204.png"/><Relationship Id="rId276" Type="http://schemas.openxmlformats.org/officeDocument/2006/relationships/customXml" Target="../ink/ink204.xml"/><Relationship Id="rId297" Type="http://schemas.openxmlformats.org/officeDocument/2006/relationships/image" Target="../media/image225.png"/><Relationship Id="rId40" Type="http://schemas.openxmlformats.org/officeDocument/2006/relationships/customXml" Target="../ink/ink86.xml"/><Relationship Id="rId115" Type="http://schemas.openxmlformats.org/officeDocument/2006/relationships/image" Target="../media/image134.png"/><Relationship Id="rId136" Type="http://schemas.openxmlformats.org/officeDocument/2006/relationships/customXml" Target="../ink/ink134.xml"/><Relationship Id="rId157" Type="http://schemas.openxmlformats.org/officeDocument/2006/relationships/image" Target="../media/image155.png"/><Relationship Id="rId178" Type="http://schemas.openxmlformats.org/officeDocument/2006/relationships/customXml" Target="../ink/ink155.xml"/><Relationship Id="rId301" Type="http://schemas.openxmlformats.org/officeDocument/2006/relationships/image" Target="../media/image227.png"/><Relationship Id="rId322" Type="http://schemas.openxmlformats.org/officeDocument/2006/relationships/image" Target="../media/image237.png"/><Relationship Id="rId61" Type="http://schemas.openxmlformats.org/officeDocument/2006/relationships/image" Target="../media/image107.png"/><Relationship Id="rId82" Type="http://schemas.openxmlformats.org/officeDocument/2006/relationships/customXml" Target="../ink/ink107.xml"/><Relationship Id="rId199" Type="http://schemas.openxmlformats.org/officeDocument/2006/relationships/image" Target="../media/image176.png"/><Relationship Id="rId203" Type="http://schemas.openxmlformats.org/officeDocument/2006/relationships/image" Target="../media/image178.png"/><Relationship Id="rId19" Type="http://schemas.openxmlformats.org/officeDocument/2006/relationships/image" Target="../media/image86.png"/><Relationship Id="rId224" Type="http://schemas.openxmlformats.org/officeDocument/2006/relationships/customXml" Target="../ink/ink178.xml"/><Relationship Id="rId245" Type="http://schemas.openxmlformats.org/officeDocument/2006/relationships/image" Target="../media/image199.png"/><Relationship Id="rId266" Type="http://schemas.openxmlformats.org/officeDocument/2006/relationships/customXml" Target="../ink/ink199.xml"/><Relationship Id="rId287" Type="http://schemas.openxmlformats.org/officeDocument/2006/relationships/image" Target="../media/image220.png"/><Relationship Id="rId30" Type="http://schemas.openxmlformats.org/officeDocument/2006/relationships/customXml" Target="../ink/ink81.xml"/><Relationship Id="rId105" Type="http://schemas.openxmlformats.org/officeDocument/2006/relationships/image" Target="../media/image129.png"/><Relationship Id="rId126" Type="http://schemas.openxmlformats.org/officeDocument/2006/relationships/customXml" Target="../ink/ink129.xml"/><Relationship Id="rId147" Type="http://schemas.openxmlformats.org/officeDocument/2006/relationships/image" Target="../media/image150.png"/><Relationship Id="rId168" Type="http://schemas.openxmlformats.org/officeDocument/2006/relationships/customXml" Target="../ink/ink150.xml"/><Relationship Id="rId312" Type="http://schemas.openxmlformats.org/officeDocument/2006/relationships/image" Target="../media/image232.png"/><Relationship Id="rId51" Type="http://schemas.openxmlformats.org/officeDocument/2006/relationships/image" Target="../media/image102.png"/><Relationship Id="rId72" Type="http://schemas.openxmlformats.org/officeDocument/2006/relationships/customXml" Target="../ink/ink102.xml"/><Relationship Id="rId93" Type="http://schemas.openxmlformats.org/officeDocument/2006/relationships/image" Target="../media/image123.png"/><Relationship Id="rId189" Type="http://schemas.openxmlformats.org/officeDocument/2006/relationships/image" Target="../media/image171.png"/><Relationship Id="rId3" Type="http://schemas.openxmlformats.org/officeDocument/2006/relationships/image" Target="../media/image78.png"/><Relationship Id="rId214" Type="http://schemas.openxmlformats.org/officeDocument/2006/relationships/customXml" Target="../ink/ink173.xml"/><Relationship Id="rId235" Type="http://schemas.openxmlformats.org/officeDocument/2006/relationships/image" Target="../media/image194.png"/><Relationship Id="rId256" Type="http://schemas.openxmlformats.org/officeDocument/2006/relationships/customXml" Target="../ink/ink194.xml"/><Relationship Id="rId277" Type="http://schemas.openxmlformats.org/officeDocument/2006/relationships/image" Target="../media/image215.png"/><Relationship Id="rId298" Type="http://schemas.openxmlformats.org/officeDocument/2006/relationships/customXml" Target="../ink/ink215.xml"/><Relationship Id="rId116" Type="http://schemas.openxmlformats.org/officeDocument/2006/relationships/customXml" Target="../ink/ink124.xml"/><Relationship Id="rId137" Type="http://schemas.openxmlformats.org/officeDocument/2006/relationships/image" Target="../media/image145.png"/><Relationship Id="rId158" Type="http://schemas.openxmlformats.org/officeDocument/2006/relationships/customXml" Target="../ink/ink145.xml"/><Relationship Id="rId302" Type="http://schemas.openxmlformats.org/officeDocument/2006/relationships/customXml" Target="../ink/ink217.xml"/><Relationship Id="rId323" Type="http://schemas.openxmlformats.org/officeDocument/2006/relationships/customXml" Target="../ink/ink228.xml"/><Relationship Id="rId20" Type="http://schemas.openxmlformats.org/officeDocument/2006/relationships/customXml" Target="../ink/ink76.xml"/><Relationship Id="rId41" Type="http://schemas.openxmlformats.org/officeDocument/2006/relationships/image" Target="../media/image97.png"/><Relationship Id="rId62" Type="http://schemas.openxmlformats.org/officeDocument/2006/relationships/customXml" Target="../ink/ink97.xml"/><Relationship Id="rId83" Type="http://schemas.openxmlformats.org/officeDocument/2006/relationships/image" Target="../media/image118.png"/><Relationship Id="rId179" Type="http://schemas.openxmlformats.org/officeDocument/2006/relationships/image" Target="../media/image166.png"/><Relationship Id="rId190" Type="http://schemas.openxmlformats.org/officeDocument/2006/relationships/customXml" Target="../ink/ink161.xml"/><Relationship Id="rId204" Type="http://schemas.openxmlformats.org/officeDocument/2006/relationships/customXml" Target="../ink/ink168.xml"/><Relationship Id="rId225" Type="http://schemas.openxmlformats.org/officeDocument/2006/relationships/image" Target="../media/image189.png"/><Relationship Id="rId246" Type="http://schemas.openxmlformats.org/officeDocument/2006/relationships/customXml" Target="../ink/ink189.xml"/><Relationship Id="rId267" Type="http://schemas.openxmlformats.org/officeDocument/2006/relationships/image" Target="../media/image210.png"/><Relationship Id="rId288" Type="http://schemas.openxmlformats.org/officeDocument/2006/relationships/customXml" Target="../ink/ink210.xml"/><Relationship Id="rId106" Type="http://schemas.openxmlformats.org/officeDocument/2006/relationships/customXml" Target="../ink/ink119.xml"/><Relationship Id="rId127" Type="http://schemas.openxmlformats.org/officeDocument/2006/relationships/image" Target="../media/image140.png"/><Relationship Id="rId313" Type="http://schemas.openxmlformats.org/officeDocument/2006/relationships/customXml" Target="../ink/ink223.xml"/><Relationship Id="rId10" Type="http://schemas.openxmlformats.org/officeDocument/2006/relationships/customXml" Target="../ink/ink71.xml"/><Relationship Id="rId31" Type="http://schemas.openxmlformats.org/officeDocument/2006/relationships/image" Target="../media/image92.png"/><Relationship Id="rId52" Type="http://schemas.openxmlformats.org/officeDocument/2006/relationships/customXml" Target="../ink/ink92.xml"/><Relationship Id="rId73" Type="http://schemas.openxmlformats.org/officeDocument/2006/relationships/image" Target="../media/image113.png"/><Relationship Id="rId94" Type="http://schemas.openxmlformats.org/officeDocument/2006/relationships/customXml" Target="../ink/ink113.xml"/><Relationship Id="rId148" Type="http://schemas.openxmlformats.org/officeDocument/2006/relationships/customXml" Target="../ink/ink140.xml"/><Relationship Id="rId169" Type="http://schemas.openxmlformats.org/officeDocument/2006/relationships/image" Target="../media/image161.png"/><Relationship Id="rId4" Type="http://schemas.openxmlformats.org/officeDocument/2006/relationships/customXml" Target="../ink/ink68.xml"/><Relationship Id="rId180" Type="http://schemas.openxmlformats.org/officeDocument/2006/relationships/customXml" Target="../ink/ink156.xml"/><Relationship Id="rId215" Type="http://schemas.openxmlformats.org/officeDocument/2006/relationships/image" Target="../media/image184.png"/><Relationship Id="rId236" Type="http://schemas.openxmlformats.org/officeDocument/2006/relationships/customXml" Target="../ink/ink184.xml"/><Relationship Id="rId257" Type="http://schemas.openxmlformats.org/officeDocument/2006/relationships/image" Target="../media/image205.png"/><Relationship Id="rId278" Type="http://schemas.openxmlformats.org/officeDocument/2006/relationships/customXml" Target="../ink/ink205.xml"/><Relationship Id="rId303" Type="http://schemas.openxmlformats.org/officeDocument/2006/relationships/image" Target="../media/image228.png"/><Relationship Id="rId42" Type="http://schemas.openxmlformats.org/officeDocument/2006/relationships/customXml" Target="../ink/ink87.xml"/><Relationship Id="rId84" Type="http://schemas.openxmlformats.org/officeDocument/2006/relationships/customXml" Target="../ink/ink108.xml"/><Relationship Id="rId138" Type="http://schemas.openxmlformats.org/officeDocument/2006/relationships/customXml" Target="../ink/ink135.xml"/><Relationship Id="rId191" Type="http://schemas.openxmlformats.org/officeDocument/2006/relationships/image" Target="../media/image172.png"/><Relationship Id="rId205" Type="http://schemas.openxmlformats.org/officeDocument/2006/relationships/image" Target="../media/image179.png"/><Relationship Id="rId247" Type="http://schemas.openxmlformats.org/officeDocument/2006/relationships/image" Target="../media/image200.png"/><Relationship Id="rId107" Type="http://schemas.openxmlformats.org/officeDocument/2006/relationships/image" Target="../media/image130.png"/><Relationship Id="rId289" Type="http://schemas.openxmlformats.org/officeDocument/2006/relationships/image" Target="../media/image221.png"/><Relationship Id="rId11" Type="http://schemas.openxmlformats.org/officeDocument/2006/relationships/image" Target="../media/image82.png"/><Relationship Id="rId53" Type="http://schemas.openxmlformats.org/officeDocument/2006/relationships/image" Target="../media/image103.png"/><Relationship Id="rId149" Type="http://schemas.openxmlformats.org/officeDocument/2006/relationships/image" Target="../media/image151.png"/><Relationship Id="rId314" Type="http://schemas.openxmlformats.org/officeDocument/2006/relationships/image" Target="../media/image233.png"/><Relationship Id="rId95" Type="http://schemas.openxmlformats.org/officeDocument/2006/relationships/image" Target="../media/image124.png"/><Relationship Id="rId160" Type="http://schemas.openxmlformats.org/officeDocument/2006/relationships/customXml" Target="../ink/ink146.xml"/><Relationship Id="rId216" Type="http://schemas.openxmlformats.org/officeDocument/2006/relationships/customXml" Target="../ink/ink174.xml"/><Relationship Id="rId258" Type="http://schemas.openxmlformats.org/officeDocument/2006/relationships/customXml" Target="../ink/ink195.xml"/><Relationship Id="rId22" Type="http://schemas.openxmlformats.org/officeDocument/2006/relationships/customXml" Target="../ink/ink77.xml"/><Relationship Id="rId64" Type="http://schemas.openxmlformats.org/officeDocument/2006/relationships/customXml" Target="../ink/ink98.xml"/><Relationship Id="rId118" Type="http://schemas.openxmlformats.org/officeDocument/2006/relationships/customXml" Target="../ink/ink125.xml"/><Relationship Id="rId325" Type="http://schemas.openxmlformats.org/officeDocument/2006/relationships/customXml" Target="../ink/ink229.xml"/><Relationship Id="rId171" Type="http://schemas.openxmlformats.org/officeDocument/2006/relationships/image" Target="../media/image162.png"/><Relationship Id="rId227" Type="http://schemas.openxmlformats.org/officeDocument/2006/relationships/image" Target="../media/image190.png"/><Relationship Id="rId269" Type="http://schemas.openxmlformats.org/officeDocument/2006/relationships/image" Target="../media/image211.png"/><Relationship Id="rId33" Type="http://schemas.openxmlformats.org/officeDocument/2006/relationships/image" Target="../media/image93.png"/><Relationship Id="rId129" Type="http://schemas.openxmlformats.org/officeDocument/2006/relationships/image" Target="../media/image141.png"/><Relationship Id="rId280" Type="http://schemas.openxmlformats.org/officeDocument/2006/relationships/customXml" Target="../ink/ink206.xml"/><Relationship Id="rId75" Type="http://schemas.openxmlformats.org/officeDocument/2006/relationships/image" Target="../media/image114.png"/><Relationship Id="rId140" Type="http://schemas.openxmlformats.org/officeDocument/2006/relationships/customXml" Target="../ink/ink136.xml"/><Relationship Id="rId182" Type="http://schemas.openxmlformats.org/officeDocument/2006/relationships/customXml" Target="../ink/ink157.xml"/><Relationship Id="rId6" Type="http://schemas.openxmlformats.org/officeDocument/2006/relationships/customXml" Target="../ink/ink69.xml"/><Relationship Id="rId238" Type="http://schemas.openxmlformats.org/officeDocument/2006/relationships/customXml" Target="../ink/ink185.xml"/><Relationship Id="rId291" Type="http://schemas.openxmlformats.org/officeDocument/2006/relationships/image" Target="../media/image222.png"/><Relationship Id="rId305" Type="http://schemas.openxmlformats.org/officeDocument/2006/relationships/image" Target="../media/image229.png"/><Relationship Id="rId44" Type="http://schemas.openxmlformats.org/officeDocument/2006/relationships/customXml" Target="../ink/ink88.xml"/><Relationship Id="rId86" Type="http://schemas.openxmlformats.org/officeDocument/2006/relationships/customXml" Target="../ink/ink109.xml"/><Relationship Id="rId151" Type="http://schemas.openxmlformats.org/officeDocument/2006/relationships/image" Target="../media/image152.png"/><Relationship Id="rId193" Type="http://schemas.openxmlformats.org/officeDocument/2006/relationships/image" Target="../media/image173.png"/><Relationship Id="rId207" Type="http://schemas.openxmlformats.org/officeDocument/2006/relationships/image" Target="../media/image180.png"/><Relationship Id="rId249" Type="http://schemas.openxmlformats.org/officeDocument/2006/relationships/image" Target="../media/image201.png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customXml" Target="../ink/ink196.xml"/><Relationship Id="rId316" Type="http://schemas.openxmlformats.org/officeDocument/2006/relationships/image" Target="../media/image234.png"/><Relationship Id="rId55" Type="http://schemas.openxmlformats.org/officeDocument/2006/relationships/image" Target="../media/image104.png"/><Relationship Id="rId97" Type="http://schemas.openxmlformats.org/officeDocument/2006/relationships/image" Target="../media/image125.png"/><Relationship Id="rId120" Type="http://schemas.openxmlformats.org/officeDocument/2006/relationships/customXml" Target="../ink/ink126.xml"/><Relationship Id="rId162" Type="http://schemas.openxmlformats.org/officeDocument/2006/relationships/customXml" Target="../ink/ink147.xml"/><Relationship Id="rId218" Type="http://schemas.openxmlformats.org/officeDocument/2006/relationships/customXml" Target="../ink/ink1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S&amp;P 500 indekso analizė remiantis makroekonominiais rodikliais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0D1D1-6DFD-28A6-918C-D9E5F6F1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GB" sz="4800"/>
              <a:t>Tiesinė regresija</a:t>
            </a:r>
            <a:endParaRPr lang="en-US" sz="4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FD5F-842F-9826-5BBF-0B7B9ECE7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06" y="983084"/>
            <a:ext cx="6894576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400" err="1"/>
              <a:t>Modelyje</a:t>
            </a:r>
            <a:r>
              <a:rPr lang="en-GB" sz="2400" dirty="0"/>
              <a:t> </a:t>
            </a:r>
            <a:r>
              <a:rPr lang="en-GB" sz="2400" err="1"/>
              <a:t>indeksas</a:t>
            </a:r>
            <a:r>
              <a:rPr lang="en-GB" sz="2400" dirty="0"/>
              <a:t> ~ </a:t>
            </a:r>
            <a:r>
              <a:rPr lang="en-GB" sz="2400" err="1"/>
              <a:t>p.norma</a:t>
            </a:r>
            <a:r>
              <a:rPr lang="en-GB" sz="2400" dirty="0"/>
              <a:t> + </a:t>
            </a:r>
            <a:r>
              <a:rPr lang="en-GB" sz="2400" err="1"/>
              <a:t>nedarb</a:t>
            </a:r>
            <a:r>
              <a:rPr lang="en-GB" sz="2400" dirty="0"/>
              <a:t> + </a:t>
            </a:r>
            <a:r>
              <a:rPr lang="en-GB" sz="2400" err="1"/>
              <a:t>vki</a:t>
            </a:r>
            <a:r>
              <a:rPr lang="en-GB" sz="2400" dirty="0"/>
              <a:t> + </a:t>
            </a:r>
            <a:r>
              <a:rPr lang="en-GB" sz="2400" err="1"/>
              <a:t>vertyb.p</a:t>
            </a:r>
            <a:r>
              <a:rPr lang="en-GB" sz="2400" dirty="0"/>
              <a:t>. </a:t>
            </a:r>
            <a:r>
              <a:rPr lang="en-GB" sz="2400" err="1"/>
              <a:t>nėra</a:t>
            </a:r>
            <a:r>
              <a:rPr lang="en-GB" sz="2400" dirty="0"/>
              <a:t> </a:t>
            </a:r>
            <a:r>
              <a:rPr lang="en-GB" sz="2400" err="1"/>
              <a:t>tenkinama</a:t>
            </a:r>
            <a:r>
              <a:rPr lang="en-GB" sz="2400" dirty="0"/>
              <a:t> </a:t>
            </a:r>
            <a:r>
              <a:rPr lang="en-GB" sz="2400" err="1"/>
              <a:t>homoskedatiškumo</a:t>
            </a:r>
            <a:r>
              <a:rPr lang="en-GB" sz="2400" dirty="0"/>
              <a:t> </a:t>
            </a:r>
            <a:r>
              <a:rPr lang="en-GB" sz="2400" err="1"/>
              <a:t>prielaida</a:t>
            </a:r>
            <a:r>
              <a:rPr lang="en-GB" sz="2400" dirty="0"/>
              <a:t>, </a:t>
            </a:r>
            <a:r>
              <a:rPr lang="en-GB" sz="2400" err="1"/>
              <a:t>todėl</a:t>
            </a:r>
            <a:r>
              <a:rPr lang="en-GB" sz="2400" dirty="0"/>
              <a:t> </a:t>
            </a:r>
            <a:r>
              <a:rPr lang="en-GB" sz="2400" err="1"/>
              <a:t>panaudosime</a:t>
            </a:r>
            <a:r>
              <a:rPr lang="en-GB" sz="2400" dirty="0"/>
              <a:t> HC3(Heteroskedasticity-consistent</a:t>
            </a:r>
            <a:r>
              <a:rPr lang="en-GB" sz="2400" dirty="0">
                <a:ea typeface="+mn-lt"/>
                <a:cs typeface="+mn-lt"/>
              </a:rPr>
              <a:t>) </a:t>
            </a:r>
            <a:r>
              <a:rPr lang="en-GB" sz="2400" err="1">
                <a:ea typeface="+mn-lt"/>
                <a:cs typeface="+mn-lt"/>
              </a:rPr>
              <a:t>metodą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dispersijai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apskaičiuoti</a:t>
            </a:r>
            <a:r>
              <a:rPr lang="en-GB" sz="2400" dirty="0">
                <a:ea typeface="+mn-lt"/>
                <a:cs typeface="+mn-lt"/>
              </a:rPr>
              <a:t>. </a:t>
            </a:r>
            <a:r>
              <a:rPr lang="en-GB" sz="2400" err="1">
                <a:ea typeface="+mn-lt"/>
                <a:cs typeface="+mn-lt"/>
              </a:rPr>
              <a:t>Padalijame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dispersiją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iš</a:t>
            </a:r>
            <a:r>
              <a:rPr lang="en-GB" sz="2400" dirty="0">
                <a:ea typeface="+mn-lt"/>
                <a:cs typeface="+mn-lt"/>
              </a:rPr>
              <a:t> (1-h_ii)^2, </a:t>
            </a:r>
            <a:r>
              <a:rPr lang="en-GB" sz="2400" err="1">
                <a:ea typeface="+mn-lt"/>
                <a:cs typeface="+mn-lt"/>
              </a:rPr>
              <a:t>kur</a:t>
            </a:r>
            <a:r>
              <a:rPr lang="en-GB" sz="2400" dirty="0">
                <a:ea typeface="+mn-lt"/>
                <a:cs typeface="+mn-lt"/>
              </a:rPr>
              <a:t> </a:t>
            </a:r>
            <a:r>
              <a:rPr lang="en-GB" sz="2400" err="1">
                <a:ea typeface="+mn-lt"/>
                <a:cs typeface="+mn-lt"/>
              </a:rPr>
              <a:t>h_ii</a:t>
            </a:r>
            <a:r>
              <a:rPr lang="en-GB" sz="2400" dirty="0">
                <a:ea typeface="+mn-lt"/>
                <a:cs typeface="+mn-lt"/>
              </a:rPr>
              <a:t> = 1/n + (</a:t>
            </a:r>
            <a:r>
              <a:rPr lang="en-GB" sz="2400" err="1">
                <a:ea typeface="+mn-lt"/>
                <a:cs typeface="+mn-lt"/>
              </a:rPr>
              <a:t>x_i</a:t>
            </a:r>
            <a:r>
              <a:rPr lang="en-GB" sz="2400" dirty="0">
                <a:ea typeface="+mn-lt"/>
                <a:cs typeface="+mn-lt"/>
              </a:rPr>
              <a:t> – x)^2/SUM(</a:t>
            </a:r>
            <a:r>
              <a:rPr lang="en-GB" sz="2400" err="1">
                <a:ea typeface="+mn-lt"/>
                <a:cs typeface="+mn-lt"/>
              </a:rPr>
              <a:t>x_j</a:t>
            </a:r>
            <a:r>
              <a:rPr lang="en-GB" sz="2400" dirty="0">
                <a:ea typeface="+mn-lt"/>
                <a:cs typeface="+mn-lt"/>
              </a:rPr>
              <a:t> - x)^2, </a:t>
            </a:r>
            <a:r>
              <a:rPr lang="en-GB" sz="2400" err="1">
                <a:ea typeface="+mn-lt"/>
                <a:cs typeface="+mn-lt"/>
              </a:rPr>
              <a:t>čia</a:t>
            </a:r>
            <a:r>
              <a:rPr lang="en-GB" sz="2400" dirty="0">
                <a:ea typeface="+mn-lt"/>
                <a:cs typeface="+mn-lt"/>
              </a:rPr>
              <a:t> x-</a:t>
            </a:r>
            <a:r>
              <a:rPr lang="en-GB" sz="2400" err="1">
                <a:ea typeface="+mn-lt"/>
                <a:cs typeface="+mn-lt"/>
              </a:rPr>
              <a:t>imties</a:t>
            </a:r>
            <a:r>
              <a:rPr lang="en-GB" sz="2400" dirty="0">
                <a:ea typeface="+mn-lt"/>
                <a:cs typeface="+mn-lt"/>
              </a:rPr>
              <a:t> </a:t>
            </a:r>
            <a:r>
              <a:rPr lang="en-GB" sz="2400" err="1">
                <a:ea typeface="+mn-lt"/>
                <a:cs typeface="+mn-lt"/>
              </a:rPr>
              <a:t>vidurkis</a:t>
            </a:r>
            <a:r>
              <a:rPr lang="en-GB" sz="2400" dirty="0">
                <a:ea typeface="+mn-lt"/>
                <a:cs typeface="+mn-lt"/>
              </a:rPr>
              <a:t>.</a:t>
            </a:r>
          </a:p>
          <a:p>
            <a:r>
              <a:rPr lang="en-GB" sz="2400" dirty="0"/>
              <a:t>Taip </a:t>
            </a:r>
            <a:r>
              <a:rPr lang="en-GB" sz="2400" dirty="0" err="1"/>
              <a:t>gauname</a:t>
            </a:r>
            <a:r>
              <a:rPr lang="en-GB" sz="2400" dirty="0"/>
              <a:t> </a:t>
            </a:r>
            <a:r>
              <a:rPr lang="en-GB" sz="2400" dirty="0" err="1"/>
              <a:t>koreguotas</a:t>
            </a:r>
            <a:r>
              <a:rPr lang="en-GB" sz="2400" dirty="0"/>
              <a:t>(</a:t>
            </a:r>
            <a:r>
              <a:rPr lang="en-GB" sz="2400" dirty="0" err="1"/>
              <a:t>tikslesnes</a:t>
            </a:r>
            <a:r>
              <a:rPr lang="en-GB" sz="2400" dirty="0"/>
              <a:t>) </a:t>
            </a:r>
            <a:r>
              <a:rPr lang="en-GB" sz="2400" dirty="0" err="1"/>
              <a:t>standartinės</a:t>
            </a:r>
            <a:r>
              <a:rPr lang="en-GB" sz="2400" dirty="0"/>
              <a:t> </a:t>
            </a:r>
            <a:r>
              <a:rPr lang="en-GB" sz="2400" dirty="0" err="1"/>
              <a:t>paklaidas</a:t>
            </a:r>
            <a:r>
              <a:rPr lang="en-GB" sz="2400" dirty="0"/>
              <a:t>, t </a:t>
            </a:r>
            <a:r>
              <a:rPr lang="en-GB" sz="2400" dirty="0" err="1"/>
              <a:t>ir</a:t>
            </a:r>
            <a:r>
              <a:rPr lang="en-GB" sz="2400" dirty="0"/>
              <a:t> p-</a:t>
            </a:r>
            <a:r>
              <a:rPr lang="en-GB" sz="2400" dirty="0" err="1"/>
              <a:t>reikšmes</a:t>
            </a:r>
            <a:r>
              <a:rPr lang="en-GB" sz="2400" dirty="0"/>
              <a:t>. 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200031-1431-85AF-1FE4-EDF363CF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4" y="3563523"/>
            <a:ext cx="11210209" cy="31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6865-FEE0-8D0E-563B-D29C203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830" y="-217"/>
            <a:ext cx="10515600" cy="1325563"/>
          </a:xfrm>
        </p:spPr>
        <p:txBody>
          <a:bodyPr/>
          <a:lstStyle/>
          <a:p>
            <a:r>
              <a:rPr lang="en-GB" dirty="0" err="1"/>
              <a:t>Tiesinė</a:t>
            </a:r>
            <a:r>
              <a:rPr lang="en-GB" dirty="0"/>
              <a:t> </a:t>
            </a:r>
            <a:r>
              <a:rPr lang="en-GB" dirty="0" err="1"/>
              <a:t>regresija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1F53-5334-E4CE-D0D4-89A5C46E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55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err="1"/>
              <a:t>Išrenkame</a:t>
            </a:r>
            <a:r>
              <a:rPr lang="en-GB" sz="2000" dirty="0"/>
              <a:t> </a:t>
            </a:r>
            <a:r>
              <a:rPr lang="en-GB" sz="2000" err="1"/>
              <a:t>geriausia</a:t>
            </a:r>
            <a:r>
              <a:rPr lang="en-GB" sz="2000" dirty="0"/>
              <a:t> </a:t>
            </a:r>
            <a:r>
              <a:rPr lang="en-GB" sz="2000" err="1"/>
              <a:t>modeli</a:t>
            </a:r>
            <a:r>
              <a:rPr lang="en-GB" sz="2000" dirty="0"/>
              <a:t> </a:t>
            </a:r>
            <a:r>
              <a:rPr lang="en-GB" sz="2000" err="1"/>
              <a:t>kaip</a:t>
            </a:r>
            <a:r>
              <a:rPr lang="en-GB" sz="2000" dirty="0"/>
              <a:t> </a:t>
            </a:r>
            <a:r>
              <a:rPr lang="en-GB" sz="2000" err="1"/>
              <a:t>indeksas</a:t>
            </a:r>
            <a:r>
              <a:rPr lang="en-GB" sz="2000" dirty="0"/>
              <a:t> ~ </a:t>
            </a:r>
            <a:r>
              <a:rPr lang="en-GB" sz="2000" err="1"/>
              <a:t>nedarb</a:t>
            </a:r>
            <a:r>
              <a:rPr lang="en-GB" sz="2000" dirty="0"/>
              <a:t> + </a:t>
            </a:r>
            <a:r>
              <a:rPr lang="en-GB" sz="2000" err="1"/>
              <a:t>p.norma</a:t>
            </a:r>
            <a:endParaRPr lang="en-US" sz="2000"/>
          </a:p>
          <a:p>
            <a:r>
              <a:rPr lang="en-GB" sz="2000" err="1"/>
              <a:t>Patikriname</a:t>
            </a:r>
            <a:r>
              <a:rPr lang="en-GB" sz="2000" dirty="0"/>
              <a:t> </a:t>
            </a:r>
            <a:r>
              <a:rPr lang="en-GB" sz="2000" err="1"/>
              <a:t>regresijos</a:t>
            </a:r>
            <a:r>
              <a:rPr lang="en-GB" sz="2000" dirty="0"/>
              <a:t> </a:t>
            </a:r>
            <a:r>
              <a:rPr lang="en-GB" sz="2000" err="1"/>
              <a:t>prielaidas</a:t>
            </a:r>
            <a:r>
              <a:rPr lang="en-GB" sz="2000" dirty="0"/>
              <a:t>(</a:t>
            </a:r>
            <a:r>
              <a:rPr lang="en-GB" sz="2000" err="1"/>
              <a:t>naudojant</a:t>
            </a:r>
            <a:r>
              <a:rPr lang="en-GB" sz="2000" dirty="0"/>
              <a:t> Shapiro-Wilk, Breusch-Pagan </a:t>
            </a:r>
            <a:r>
              <a:rPr lang="en-GB" sz="2000" err="1"/>
              <a:t>testus</a:t>
            </a:r>
            <a:r>
              <a:rPr lang="en-GB" sz="2000" dirty="0"/>
              <a:t>)</a:t>
            </a:r>
          </a:p>
          <a:p>
            <a:r>
              <a:rPr lang="en-GB" sz="2000" dirty="0" err="1"/>
              <a:t>Vienintelė</a:t>
            </a:r>
            <a:r>
              <a:rPr lang="en-GB" sz="2000" dirty="0"/>
              <a:t> </a:t>
            </a:r>
            <a:r>
              <a:rPr lang="en-GB" sz="2000" dirty="0" err="1"/>
              <a:t>prielaida</a:t>
            </a:r>
            <a:r>
              <a:rPr lang="en-GB" sz="2000" dirty="0"/>
              <a:t>, </a:t>
            </a:r>
            <a:r>
              <a:rPr lang="en-GB" sz="2000" dirty="0" err="1"/>
              <a:t>kuri</a:t>
            </a:r>
            <a:r>
              <a:rPr lang="en-GB" sz="2000" dirty="0"/>
              <a:t> </a:t>
            </a:r>
            <a:r>
              <a:rPr lang="en-GB" sz="2000" dirty="0" err="1"/>
              <a:t>nėra</a:t>
            </a:r>
            <a:r>
              <a:rPr lang="en-GB" sz="2000" dirty="0"/>
              <a:t> </a:t>
            </a:r>
            <a:r>
              <a:rPr lang="en-GB" sz="2000" dirty="0" err="1"/>
              <a:t>tenkinama</a:t>
            </a:r>
            <a:r>
              <a:rPr lang="en-GB" sz="2000" dirty="0"/>
              <a:t> - </a:t>
            </a:r>
            <a:r>
              <a:rPr lang="en-GB" sz="2000" dirty="0" err="1"/>
              <a:t>standartizuoų</a:t>
            </a:r>
            <a:r>
              <a:rPr lang="en-GB" sz="2000" dirty="0"/>
              <a:t> </a:t>
            </a:r>
            <a:r>
              <a:rPr lang="en-GB" sz="2000" dirty="0" err="1"/>
              <a:t>liekamųjų</a:t>
            </a:r>
            <a:r>
              <a:rPr lang="en-GB" sz="2000" dirty="0"/>
              <a:t> </a:t>
            </a:r>
            <a:r>
              <a:rPr lang="en-GB" sz="2000" dirty="0" err="1"/>
              <a:t>paklaidų</a:t>
            </a:r>
            <a:r>
              <a:rPr lang="en-GB" sz="2000" dirty="0"/>
              <a:t> </a:t>
            </a:r>
            <a:r>
              <a:rPr lang="en-GB" sz="2000" dirty="0" err="1"/>
              <a:t>normalumas</a:t>
            </a:r>
            <a:r>
              <a:rPr lang="en-GB" sz="2000" dirty="0"/>
              <a:t>. </a:t>
            </a:r>
            <a:r>
              <a:rPr lang="en-GB" sz="2000" dirty="0" err="1"/>
              <a:t>Kadangi</a:t>
            </a:r>
            <a:r>
              <a:rPr lang="en-GB" sz="2000" dirty="0"/>
              <a:t> </a:t>
            </a:r>
            <a:r>
              <a:rPr lang="en-GB" sz="2000" dirty="0" err="1"/>
              <a:t>imties</a:t>
            </a:r>
            <a:r>
              <a:rPr lang="en-GB" sz="2000" dirty="0"/>
              <a:t> </a:t>
            </a:r>
            <a:r>
              <a:rPr lang="en-GB" sz="2000" dirty="0" err="1"/>
              <a:t>dydis</a:t>
            </a:r>
            <a:r>
              <a:rPr lang="en-GB" sz="2000" dirty="0"/>
              <a:t> </a:t>
            </a:r>
            <a:r>
              <a:rPr lang="en-GB" sz="2000" dirty="0" err="1"/>
              <a:t>gan</a:t>
            </a:r>
            <a:r>
              <a:rPr lang="en-GB" sz="2000" dirty="0"/>
              <a:t> </a:t>
            </a:r>
            <a:r>
              <a:rPr lang="en-GB" sz="2000" dirty="0" err="1"/>
              <a:t>didelis</a:t>
            </a:r>
            <a:r>
              <a:rPr lang="en-GB" sz="2000" dirty="0"/>
              <a:t>(120), </a:t>
            </a:r>
            <a:r>
              <a:rPr lang="en-GB" sz="2000" dirty="0" err="1"/>
              <a:t>todėl</a:t>
            </a:r>
            <a:r>
              <a:rPr lang="en-GB" sz="2000" dirty="0"/>
              <a:t> </a:t>
            </a:r>
            <a:r>
              <a:rPr lang="en-GB" sz="2000" dirty="0" err="1"/>
              <a:t>pagal</a:t>
            </a:r>
            <a:r>
              <a:rPr lang="en-GB" sz="2000" dirty="0"/>
              <a:t> </a:t>
            </a:r>
            <a:r>
              <a:rPr lang="en-GB" sz="2000" dirty="0" err="1"/>
              <a:t>ribinę</a:t>
            </a:r>
            <a:r>
              <a:rPr lang="en-GB" sz="2000" dirty="0"/>
              <a:t> </a:t>
            </a:r>
            <a:r>
              <a:rPr lang="en-GB" sz="2000" dirty="0" err="1"/>
              <a:t>teoremą</a:t>
            </a:r>
            <a:r>
              <a:rPr lang="en-GB" sz="2000" dirty="0"/>
              <a:t>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53B2A9-B270-503F-D4E6-B99F48AC42DD}"/>
                  </a:ext>
                </a:extLst>
              </p14:cNvPr>
              <p14:cNvContentPartPr/>
              <p14:nvPr/>
            </p14:nvContentPartPr>
            <p14:xfrm>
              <a:off x="1209674" y="2970861"/>
              <a:ext cx="231289" cy="50874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53B2A9-B270-503F-D4E6-B99F48AC42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689" y="2953231"/>
                <a:ext cx="266900" cy="5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3802743-DC9F-E28C-55DD-9740B87800FF}"/>
                  </a:ext>
                </a:extLst>
              </p14:cNvPr>
              <p14:cNvContentPartPr/>
              <p14:nvPr/>
            </p14:nvContentPartPr>
            <p14:xfrm>
              <a:off x="1117582" y="2647949"/>
              <a:ext cx="144479" cy="19129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3802743-DC9F-E28C-55DD-9740B87800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9971" y="2629970"/>
                <a:ext cx="180060" cy="226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5264F9-4EDD-8ECC-9B4A-B815A2784169}"/>
                  </a:ext>
                </a:extLst>
              </p14:cNvPr>
              <p14:cNvContentPartPr/>
              <p14:nvPr/>
            </p14:nvContentPartPr>
            <p14:xfrm>
              <a:off x="1252537" y="2590800"/>
              <a:ext cx="73188" cy="159036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5264F9-4EDD-8ECC-9B4A-B815A2784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4958" y="2572850"/>
                <a:ext cx="108706" cy="194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5025D9-B017-5429-5CA1-B606807DCC27}"/>
                  </a:ext>
                </a:extLst>
              </p14:cNvPr>
              <p14:cNvContentPartPr/>
              <p14:nvPr/>
            </p14:nvContentPartPr>
            <p14:xfrm>
              <a:off x="1671966" y="3050025"/>
              <a:ext cx="298388" cy="12827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5025D9-B017-5429-5CA1-B606807D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4350" y="3032418"/>
                <a:ext cx="333979" cy="163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C5D0CA5-7148-D686-7513-461D394B388E}"/>
                  </a:ext>
                </a:extLst>
              </p14:cNvPr>
              <p14:cNvContentPartPr/>
              <p14:nvPr/>
            </p14:nvContentPartPr>
            <p14:xfrm>
              <a:off x="2269814" y="2876550"/>
              <a:ext cx="78098" cy="39942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C5D0CA5-7148-D686-7513-461D394B3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1902" y="2858574"/>
                <a:ext cx="113565" cy="43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FED3A0-5BA5-1FA3-81BA-C71E233CBAB1}"/>
                  </a:ext>
                </a:extLst>
              </p14:cNvPr>
              <p14:cNvContentPartPr/>
              <p14:nvPr/>
            </p14:nvContentPartPr>
            <p14:xfrm>
              <a:off x="2328863" y="2886074"/>
              <a:ext cx="152542" cy="34694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FED3A0-5BA5-1FA3-81BA-C71E233CBA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0917" y="2868098"/>
                <a:ext cx="188075" cy="38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C7A887-4C3B-A744-00DF-2A6F386C6A87}"/>
                  </a:ext>
                </a:extLst>
              </p14:cNvPr>
              <p14:cNvContentPartPr/>
              <p14:nvPr/>
            </p14:nvContentPartPr>
            <p14:xfrm>
              <a:off x="2564203" y="2762249"/>
              <a:ext cx="136133" cy="50326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C7A887-4C3B-A744-00DF-2A6F386C6A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6244" y="2744263"/>
                <a:ext cx="171693" cy="53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6F1315-8F7F-BDBD-5417-C40B817D6826}"/>
                  </a:ext>
                </a:extLst>
              </p14:cNvPr>
              <p14:cNvContentPartPr/>
              <p14:nvPr/>
            </p14:nvContentPartPr>
            <p14:xfrm>
              <a:off x="2862262" y="2942936"/>
              <a:ext cx="230181" cy="47918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6F1315-8F7F-BDBD-5417-C40B817D68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44639" y="2925308"/>
                <a:ext cx="265787" cy="51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ABDE15E-244D-67AE-4FD6-A9CAB096EC2F}"/>
                  </a:ext>
                </a:extLst>
              </p14:cNvPr>
              <p14:cNvContentPartPr/>
              <p14:nvPr/>
            </p14:nvContentPartPr>
            <p14:xfrm>
              <a:off x="3168896" y="3124199"/>
              <a:ext cx="112466" cy="16293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ABDE15E-244D-67AE-4FD6-A9CAB096EC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0930" y="3106614"/>
                <a:ext cx="148038" cy="198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51FDD01-D6D6-169A-3727-2A29D2DCDB8E}"/>
                  </a:ext>
                </a:extLst>
              </p14:cNvPr>
              <p14:cNvContentPartPr/>
              <p14:nvPr/>
            </p14:nvContentPartPr>
            <p14:xfrm>
              <a:off x="5100951" y="2486025"/>
              <a:ext cx="256541" cy="1086334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51FDD01-D6D6-169A-3727-2A29D2DCDB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3345" y="2468033"/>
                <a:ext cx="292112" cy="1121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290D11-D009-FB98-2B66-DDAC00569899}"/>
                  </a:ext>
                </a:extLst>
              </p14:cNvPr>
              <p14:cNvContentPartPr/>
              <p14:nvPr/>
            </p14:nvContentPartPr>
            <p14:xfrm>
              <a:off x="5661621" y="3238499"/>
              <a:ext cx="39090" cy="155617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290D11-D009-FB98-2B66-DDAC005698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4208" y="3220889"/>
                <a:ext cx="74271" cy="191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9AEF64-9B71-1933-2D29-6F6796E919C7}"/>
                  </a:ext>
                </a:extLst>
              </p14:cNvPr>
              <p14:cNvContentPartPr/>
              <p14:nvPr/>
            </p14:nvContentPartPr>
            <p14:xfrm>
              <a:off x="5987983" y="2610297"/>
              <a:ext cx="134164" cy="57261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9AEF64-9B71-1933-2D29-6F6796E919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70405" y="2592672"/>
                <a:ext cx="169678" cy="608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54944A5-D198-8666-892E-A9C4AFFC1F18}"/>
                  </a:ext>
                </a:extLst>
              </p14:cNvPr>
              <p14:cNvContentPartPr/>
              <p14:nvPr/>
            </p14:nvContentPartPr>
            <p14:xfrm>
              <a:off x="5948362" y="3004204"/>
              <a:ext cx="195999" cy="152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54944A5-D198-8666-892E-A9C4AFFC1F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30740" y="2986860"/>
                <a:ext cx="231602" cy="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BEDB8D-D74E-0C37-5521-0E073843D86A}"/>
                  </a:ext>
                </a:extLst>
              </p14:cNvPr>
              <p14:cNvContentPartPr/>
              <p14:nvPr/>
            </p14:nvContentPartPr>
            <p14:xfrm>
              <a:off x="6283822" y="2990326"/>
              <a:ext cx="112978" cy="12114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BEDB8D-D74E-0C37-5521-0E073843D8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65889" y="2972405"/>
                <a:ext cx="148485" cy="156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5BEA194-FAB2-DF18-010E-02C37F1E084D}"/>
                  </a:ext>
                </a:extLst>
              </p14:cNvPr>
              <p14:cNvContentPartPr/>
              <p14:nvPr/>
            </p14:nvContentPartPr>
            <p14:xfrm>
              <a:off x="6491866" y="3009899"/>
              <a:ext cx="95568" cy="11894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5BEA194-FAB2-DF18-010E-02C37F1E08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4261" y="2992291"/>
                <a:ext cx="131137" cy="154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8D7133-B14B-625F-43E4-979F5D7623CF}"/>
                  </a:ext>
                </a:extLst>
              </p14:cNvPr>
              <p14:cNvContentPartPr/>
              <p14:nvPr/>
            </p14:nvContentPartPr>
            <p14:xfrm>
              <a:off x="6607761" y="2733675"/>
              <a:ext cx="31142" cy="42806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8D7133-B14B-625F-43E4-979F5D7623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0067" y="2716049"/>
                <a:ext cx="66177" cy="46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C5974C3-D8CD-6165-9271-060F0EFA7BEB}"/>
                  </a:ext>
                </a:extLst>
              </p14:cNvPr>
              <p14:cNvContentPartPr/>
              <p14:nvPr/>
            </p14:nvContentPartPr>
            <p14:xfrm>
              <a:off x="6729412" y="2974231"/>
              <a:ext cx="166216" cy="17849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C5974C3-D8CD-6165-9271-060F0EFA7B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1462" y="2956274"/>
                <a:ext cx="201757" cy="21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F9FEF50-622B-ECF2-574A-8D18FF9AD942}"/>
                  </a:ext>
                </a:extLst>
              </p14:cNvPr>
              <p14:cNvContentPartPr/>
              <p14:nvPr/>
            </p14:nvContentPartPr>
            <p14:xfrm>
              <a:off x="6862252" y="2847975"/>
              <a:ext cx="11906" cy="19914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F9FEF50-622B-ECF2-574A-8D18FF9AD9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42135" y="2830550"/>
                <a:ext cx="52551" cy="55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93D95B-946D-3A3B-BCC8-05E953764873}"/>
                  </a:ext>
                </a:extLst>
              </p14:cNvPr>
              <p14:cNvContentPartPr/>
              <p14:nvPr/>
            </p14:nvContentPartPr>
            <p14:xfrm>
              <a:off x="6984269" y="2620109"/>
              <a:ext cx="128391" cy="527909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93D95B-946D-3A3B-BCC8-05E9537648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66696" y="2602116"/>
                <a:ext cx="163896" cy="56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33A8679-D3A7-EA68-8D75-1BB3FF367BA5}"/>
                  </a:ext>
                </a:extLst>
              </p14:cNvPr>
              <p14:cNvContentPartPr/>
              <p14:nvPr/>
            </p14:nvContentPartPr>
            <p14:xfrm>
              <a:off x="939248" y="4253416"/>
              <a:ext cx="210355" cy="340059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33A8679-D3A7-EA68-8D75-1BB3FF367B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1269" y="4235802"/>
                <a:ext cx="245954" cy="37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109F56-923E-F49F-B684-2432C377F368}"/>
                  </a:ext>
                </a:extLst>
              </p14:cNvPr>
              <p14:cNvContentPartPr/>
              <p14:nvPr/>
            </p14:nvContentPartPr>
            <p14:xfrm>
              <a:off x="1155461" y="4486275"/>
              <a:ext cx="164089" cy="323986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109F56-923E-F49F-B684-2432C377F36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7867" y="4468296"/>
                <a:ext cx="199636" cy="35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617165D-37EC-F039-4CB5-D631E2F88621}"/>
                  </a:ext>
                </a:extLst>
              </p14:cNvPr>
              <p14:cNvContentPartPr/>
              <p14:nvPr/>
            </p14:nvContentPartPr>
            <p14:xfrm>
              <a:off x="1281112" y="4391025"/>
              <a:ext cx="11906" cy="11906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617165D-37EC-F039-4CB5-D631E2F886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5812" y="3807631"/>
                <a:ext cx="119060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A03BDB-675C-FBAB-CFEA-3BC7C214561E}"/>
                  </a:ext>
                </a:extLst>
              </p14:cNvPr>
              <p14:cNvContentPartPr/>
              <p14:nvPr/>
            </p14:nvContentPartPr>
            <p14:xfrm>
              <a:off x="956824" y="3943350"/>
              <a:ext cx="95688" cy="209556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A03BDB-675C-FBAB-CFEA-3BC7C21456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8905" y="3925737"/>
                <a:ext cx="131168" cy="24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783826F-E059-A3DA-2BCE-30495E395806}"/>
                  </a:ext>
                </a:extLst>
              </p14:cNvPr>
              <p14:cNvContentPartPr/>
              <p14:nvPr/>
            </p14:nvContentPartPr>
            <p14:xfrm>
              <a:off x="1052512" y="3962400"/>
              <a:ext cx="55979" cy="187306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783826F-E059-A3DA-2BCE-30495E39580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4570" y="3944424"/>
                <a:ext cx="91504" cy="222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851CDCD-8CF8-48CA-2EF4-063B1FFD1104}"/>
                  </a:ext>
                </a:extLst>
              </p14:cNvPr>
              <p14:cNvContentPartPr/>
              <p14:nvPr/>
            </p14:nvContentPartPr>
            <p14:xfrm>
              <a:off x="1566862" y="4371975"/>
              <a:ext cx="180031" cy="11906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851CDCD-8CF8-48CA-2EF4-063B1FFD11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48895" y="3776675"/>
                <a:ext cx="215606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B1C8B73-E0D2-5E77-9892-327C35E5AB25}"/>
                  </a:ext>
                </a:extLst>
              </p14:cNvPr>
              <p14:cNvContentPartPr/>
              <p14:nvPr/>
            </p14:nvContentPartPr>
            <p14:xfrm>
              <a:off x="1995487" y="4131574"/>
              <a:ext cx="238867" cy="489674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B1C8B73-E0D2-5E77-9892-327C35E5AB2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77886" y="4113585"/>
                <a:ext cx="274428" cy="525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37172B-58D1-A4B2-8770-C3187DBA3FDC}"/>
                  </a:ext>
                </a:extLst>
              </p14:cNvPr>
              <p14:cNvContentPartPr/>
              <p14:nvPr/>
            </p14:nvContentPartPr>
            <p14:xfrm>
              <a:off x="2282027" y="4429124"/>
              <a:ext cx="171886" cy="34021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37172B-58D1-A4B2-8770-C3187DBA3F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64047" y="4411142"/>
                <a:ext cx="207486" cy="375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A3F3F5-6959-2F91-C0AB-270C89E94259}"/>
                  </a:ext>
                </a:extLst>
              </p14:cNvPr>
              <p14:cNvContentPartPr/>
              <p14:nvPr/>
            </p14:nvContentPartPr>
            <p14:xfrm>
              <a:off x="2376487" y="4286250"/>
              <a:ext cx="11906" cy="11906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A3F3F5-6959-2F91-C0AB-270C89E942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1187" y="4265414"/>
                <a:ext cx="1190600" cy="54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28D6355-B55B-092E-1FDB-3BC88F3FD674}"/>
                  </a:ext>
                </a:extLst>
              </p14:cNvPr>
              <p14:cNvContentPartPr/>
              <p14:nvPr/>
            </p14:nvContentPartPr>
            <p14:xfrm>
              <a:off x="928687" y="4830818"/>
              <a:ext cx="1621401" cy="112656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28D6355-B55B-092E-1FDB-3BC88F3FD6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1051" y="4812879"/>
                <a:ext cx="1657032" cy="148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78C696-0533-7624-44A3-6EA79406ACF2}"/>
                  </a:ext>
                </a:extLst>
              </p14:cNvPr>
              <p14:cNvContentPartPr/>
              <p14:nvPr/>
            </p14:nvContentPartPr>
            <p14:xfrm>
              <a:off x="2452688" y="4811918"/>
              <a:ext cx="416786" cy="55356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78C696-0533-7624-44A3-6EA79406AC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35067" y="4794061"/>
                <a:ext cx="452387" cy="90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FD98740-AE31-B04A-3175-8C0A81790D61}"/>
                  </a:ext>
                </a:extLst>
              </p14:cNvPr>
              <p14:cNvContentPartPr/>
              <p14:nvPr/>
            </p14:nvContentPartPr>
            <p14:xfrm>
              <a:off x="3118508" y="4647948"/>
              <a:ext cx="383306" cy="116609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FD98740-AE31-B04A-3175-8C0A81790D6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00529" y="4630367"/>
                <a:ext cx="418904" cy="152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A871A9-F864-8C7E-231A-B2048896C292}"/>
                  </a:ext>
                </a:extLst>
              </p14:cNvPr>
              <p14:cNvContentPartPr/>
              <p14:nvPr/>
            </p14:nvContentPartPr>
            <p14:xfrm>
              <a:off x="3148012" y="4858636"/>
              <a:ext cx="323506" cy="10195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A871A9-F864-8C7E-231A-B2048896C29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30399" y="4841044"/>
                <a:ext cx="359092" cy="137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8BAE3BE-2739-6B0F-0001-C355999BC44B}"/>
                  </a:ext>
                </a:extLst>
              </p14:cNvPr>
              <p14:cNvContentPartPr/>
              <p14:nvPr/>
            </p14:nvContentPartPr>
            <p14:xfrm>
              <a:off x="3759259" y="4448175"/>
              <a:ext cx="122178" cy="586495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8BAE3BE-2739-6B0F-0001-C355999BC4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741292" y="4430544"/>
                <a:ext cx="157753" cy="622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BF1320E-E17B-9AFB-D4E0-F24A93168110}"/>
                  </a:ext>
                </a:extLst>
              </p14:cNvPr>
              <p14:cNvContentPartPr/>
              <p14:nvPr/>
            </p14:nvContentPartPr>
            <p14:xfrm>
              <a:off x="3910012" y="4476749"/>
              <a:ext cx="232441" cy="557205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BF1320E-E17B-9AFB-D4E0-F24A9316811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92049" y="4458763"/>
                <a:ext cx="268008" cy="5928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DD3CD5E-19D6-5CF7-63AC-19F403A83786}"/>
                  </a:ext>
                </a:extLst>
              </p14:cNvPr>
              <p14:cNvContentPartPr/>
              <p14:nvPr/>
            </p14:nvContentPartPr>
            <p14:xfrm>
              <a:off x="4299556" y="4305301"/>
              <a:ext cx="105756" cy="691714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DD3CD5E-19D6-5CF7-63AC-19F403A837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81990" y="4287306"/>
                <a:ext cx="141247" cy="72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86E605D-A3D6-DEA2-58AD-302955B24C7B}"/>
                  </a:ext>
                </a:extLst>
              </p14:cNvPr>
              <p14:cNvContentPartPr/>
              <p14:nvPr/>
            </p14:nvContentPartPr>
            <p14:xfrm>
              <a:off x="4506377" y="4554913"/>
              <a:ext cx="195962" cy="417615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86E605D-A3D6-DEA2-58AD-302955B24C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88399" y="4537288"/>
                <a:ext cx="231559" cy="453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00EBE64-8125-A583-858D-AE814314BCFE}"/>
                  </a:ext>
                </a:extLst>
              </p14:cNvPr>
              <p14:cNvContentPartPr/>
              <p14:nvPr/>
            </p14:nvContentPartPr>
            <p14:xfrm>
              <a:off x="4785778" y="4810124"/>
              <a:ext cx="57683" cy="257095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00EBE64-8125-A583-858D-AE814314BC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67864" y="4792145"/>
                <a:ext cx="93153" cy="292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6C40980-0002-336A-4B0E-33AA684E8A55}"/>
                  </a:ext>
                </a:extLst>
              </p14:cNvPr>
              <p14:cNvContentPartPr/>
              <p14:nvPr/>
            </p14:nvContentPartPr>
            <p14:xfrm>
              <a:off x="5091113" y="4514849"/>
              <a:ext cx="11906" cy="378643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6C40980-0002-336A-4B0E-33AA684E8A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7777" y="4497229"/>
                <a:ext cx="59054" cy="414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5A2495-19BC-2EC2-DC6B-A5A19AC903A8}"/>
                  </a:ext>
                </a:extLst>
              </p14:cNvPr>
              <p14:cNvContentPartPr/>
              <p14:nvPr/>
            </p14:nvContentPartPr>
            <p14:xfrm>
              <a:off x="5205412" y="4286250"/>
              <a:ext cx="182605" cy="887912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5A2495-19BC-2EC2-DC6B-A5A19AC903A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87799" y="4268614"/>
                <a:ext cx="218191" cy="923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2C7960A-1612-4858-0E76-CC31FA9CC3A6}"/>
                  </a:ext>
                </a:extLst>
              </p14:cNvPr>
              <p14:cNvContentPartPr/>
              <p14:nvPr/>
            </p14:nvContentPartPr>
            <p14:xfrm>
              <a:off x="1190455" y="5113161"/>
              <a:ext cx="397300" cy="271715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2C7960A-1612-4858-0E76-CC31FA9CC3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72837" y="5095550"/>
                <a:ext cx="432895" cy="307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E7598D4-0191-D324-4406-BA9B2405D93F}"/>
                  </a:ext>
                </a:extLst>
              </p14:cNvPr>
              <p14:cNvContentPartPr/>
              <p14:nvPr/>
            </p14:nvContentPartPr>
            <p14:xfrm>
              <a:off x="1690412" y="4933949"/>
              <a:ext cx="95525" cy="604393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E7598D4-0191-D324-4406-BA9B2405D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72815" y="4915961"/>
                <a:ext cx="131078" cy="640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1F5729-EBF9-8DC2-D8CA-BABEEA6B778C}"/>
                  </a:ext>
                </a:extLst>
              </p14:cNvPr>
              <p14:cNvContentPartPr/>
              <p14:nvPr/>
            </p14:nvContentPartPr>
            <p14:xfrm>
              <a:off x="2128837" y="5210564"/>
              <a:ext cx="179588" cy="344527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1F5729-EBF9-8DC2-D8CA-BABEEA6B77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11237" y="5192942"/>
                <a:ext cx="215146" cy="380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9377BE0-C329-FB4D-4D99-0796B8EA1367}"/>
                  </a:ext>
                </a:extLst>
              </p14:cNvPr>
              <p14:cNvContentPartPr/>
              <p14:nvPr/>
            </p14:nvContentPartPr>
            <p14:xfrm>
              <a:off x="2079810" y="4962525"/>
              <a:ext cx="87127" cy="222348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9377BE0-C329-FB4D-4D99-0796B8EA13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62241" y="4944924"/>
                <a:ext cx="122623" cy="25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FED337-9003-5168-DD43-1168EC6B307F}"/>
                  </a:ext>
                </a:extLst>
              </p14:cNvPr>
              <p14:cNvContentPartPr/>
              <p14:nvPr/>
            </p14:nvContentPartPr>
            <p14:xfrm>
              <a:off x="2147887" y="4972050"/>
              <a:ext cx="81453" cy="14209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FED337-9003-5168-DD43-1168EC6B307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29946" y="4954468"/>
                <a:ext cx="116977" cy="177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C66F5F7-C204-179B-AEEF-16B74BD3BC8D}"/>
                  </a:ext>
                </a:extLst>
              </p14:cNvPr>
              <p14:cNvContentPartPr/>
              <p14:nvPr/>
            </p14:nvContentPartPr>
            <p14:xfrm>
              <a:off x="2328862" y="4981575"/>
              <a:ext cx="201870" cy="59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C66F5F7-C204-179B-AEEF-16B74BD3BC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10902" y="4963587"/>
                <a:ext cx="237431" cy="631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98930B2D-F9A0-CC2B-06A8-9E7916990DF6}"/>
                  </a:ext>
                </a:extLst>
              </p14:cNvPr>
              <p14:cNvContentPartPr/>
              <p14:nvPr/>
            </p14:nvContentPartPr>
            <p14:xfrm>
              <a:off x="3500438" y="2533650"/>
              <a:ext cx="11906" cy="11906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98930B2D-F9A0-CC2B-06A8-9E7916990D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17044" y="1938350"/>
                <a:ext cx="119060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731A5A7-528F-8926-0DF4-D3BFB631A4E8}"/>
                  </a:ext>
                </a:extLst>
              </p14:cNvPr>
              <p14:cNvContentPartPr/>
              <p14:nvPr/>
            </p14:nvContentPartPr>
            <p14:xfrm>
              <a:off x="3500438" y="2529877"/>
              <a:ext cx="11906" cy="11906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731A5A7-528F-8926-0DF4-D3BFB631A4E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17044" y="2476841"/>
                <a:ext cx="1190600" cy="11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0D1D916-D1A4-6530-F7BB-A2A2E2FE720E}"/>
                  </a:ext>
                </a:extLst>
              </p14:cNvPr>
              <p14:cNvContentPartPr/>
              <p14:nvPr/>
            </p14:nvContentPartPr>
            <p14:xfrm>
              <a:off x="3642456" y="2866668"/>
              <a:ext cx="304446" cy="278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0D1D916-D1A4-6530-F7BB-A2A2E2FE720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624843" y="2848681"/>
                <a:ext cx="340031" cy="314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7469E8-8043-3DE1-57B4-48B107F79F69}"/>
                  </a:ext>
                </a:extLst>
              </p14:cNvPr>
              <p14:cNvContentPartPr/>
              <p14:nvPr/>
            </p14:nvContentPartPr>
            <p14:xfrm>
              <a:off x="4058440" y="2695574"/>
              <a:ext cx="77790" cy="54026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7469E8-8043-3DE1-57B4-48B107F79F6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40516" y="2677589"/>
                <a:ext cx="113279" cy="57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545EC6-CD70-B7B0-9BD3-5696A65DB386}"/>
                  </a:ext>
                </a:extLst>
              </p14:cNvPr>
              <p14:cNvContentPartPr/>
              <p14:nvPr/>
            </p14:nvContentPartPr>
            <p14:xfrm>
              <a:off x="4307681" y="2886826"/>
              <a:ext cx="190923" cy="4490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545EC6-CD70-B7B0-9BD3-5696A65DB38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290063" y="2868835"/>
                <a:ext cx="226519" cy="484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048DE7A-8075-EB8D-6194-44E971C8897D}"/>
                  </a:ext>
                </a:extLst>
              </p14:cNvPr>
              <p14:cNvContentPartPr/>
              <p14:nvPr/>
            </p14:nvContentPartPr>
            <p14:xfrm>
              <a:off x="4278427" y="2647949"/>
              <a:ext cx="105454" cy="163853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048DE7A-8075-EB8D-6194-44E971C8897D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260851" y="2629983"/>
                <a:ext cx="140964" cy="199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C5E6981-A923-DCB5-D8DE-5881741E4579}"/>
                  </a:ext>
                </a:extLst>
              </p14:cNvPr>
              <p14:cNvContentPartPr/>
              <p14:nvPr/>
            </p14:nvContentPartPr>
            <p14:xfrm>
              <a:off x="4364831" y="2638425"/>
              <a:ext cx="61307" cy="14404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C5E6981-A923-DCB5-D8DE-5881741E457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347263" y="2620465"/>
                <a:ext cx="96801" cy="179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E3D8DE4-7DE3-EF12-6388-6B448CC7A778}"/>
                  </a:ext>
                </a:extLst>
              </p14:cNvPr>
              <p14:cNvContentPartPr/>
              <p14:nvPr/>
            </p14:nvContentPartPr>
            <p14:xfrm>
              <a:off x="4602956" y="2743199"/>
              <a:ext cx="74343" cy="508129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E3D8DE4-7DE3-EF12-6388-6B448CC7A77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585085" y="2725566"/>
                <a:ext cx="109727" cy="543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D42E479-AE51-C5D4-B063-1EF8A3F428A4}"/>
                  </a:ext>
                </a:extLst>
              </p14:cNvPr>
              <p14:cNvContentPartPr/>
              <p14:nvPr/>
            </p14:nvContentPartPr>
            <p14:xfrm>
              <a:off x="4761691" y="2529827"/>
              <a:ext cx="192377" cy="308265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D42E479-AE51-C5D4-B063-1EF8A3F428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744071" y="2512202"/>
                <a:ext cx="227976" cy="343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9F51CE8-1F47-AF17-3C93-34674D64518E}"/>
                  </a:ext>
                </a:extLst>
              </p14:cNvPr>
              <p14:cNvContentPartPr/>
              <p14:nvPr/>
            </p14:nvContentPartPr>
            <p14:xfrm>
              <a:off x="1516007" y="2540253"/>
              <a:ext cx="106987" cy="310454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9F51CE8-1F47-AF17-3C93-34674D64518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498056" y="2522626"/>
                <a:ext cx="142530" cy="346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7CA8DA1-A45C-C753-E760-20ACBC0BC70C}"/>
                  </a:ext>
                </a:extLst>
              </p14:cNvPr>
              <p14:cNvContentPartPr/>
              <p14:nvPr/>
            </p14:nvContentPartPr>
            <p14:xfrm>
              <a:off x="1526380" y="2695190"/>
              <a:ext cx="84051" cy="2895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7CA8DA1-A45C-C753-E760-20ACBC0BC7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08420" y="2677314"/>
                <a:ext cx="119611" cy="6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6055F3F-281B-A38C-575B-70095B543899}"/>
                  </a:ext>
                </a:extLst>
              </p14:cNvPr>
              <p14:cNvContentPartPr/>
              <p14:nvPr/>
            </p14:nvContentPartPr>
            <p14:xfrm>
              <a:off x="1689173" y="2654705"/>
              <a:ext cx="95906" cy="2021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6055F3F-281B-A38C-575B-70095B543899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671213" y="2636725"/>
                <a:ext cx="131467" cy="237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36B2662-5216-3809-4247-E40B9E35C49C}"/>
                  </a:ext>
                </a:extLst>
              </p14:cNvPr>
              <p14:cNvContentPartPr/>
              <p14:nvPr/>
            </p14:nvContentPartPr>
            <p14:xfrm>
              <a:off x="1840969" y="2695574"/>
              <a:ext cx="48193" cy="187537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36B2662-5216-3809-4247-E40B9E35C49C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823120" y="2677611"/>
                <a:ext cx="83535" cy="22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BACD7E-3C0F-53B0-D51A-8900777C5F00}"/>
                  </a:ext>
                </a:extLst>
              </p14:cNvPr>
              <p14:cNvContentPartPr/>
              <p14:nvPr/>
            </p14:nvContentPartPr>
            <p14:xfrm>
              <a:off x="2053954" y="2571749"/>
              <a:ext cx="11906" cy="207399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BACD7E-3C0F-53B0-D51A-8900777C5F0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19637" y="2554136"/>
                <a:ext cx="81241" cy="242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AA35F81-890D-B398-432B-2F56CA9DE5EF}"/>
                  </a:ext>
                </a:extLst>
              </p14:cNvPr>
              <p14:cNvContentPartPr/>
              <p14:nvPr/>
            </p14:nvContentPartPr>
            <p14:xfrm>
              <a:off x="2031205" y="2657475"/>
              <a:ext cx="64485" cy="19566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AA35F81-890D-B398-432B-2F56CA9DE5E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013292" y="2639688"/>
                <a:ext cx="99952" cy="54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76FA7ED-4709-C750-9F49-B83F5D048CC0}"/>
                  </a:ext>
                </a:extLst>
              </p14:cNvPr>
              <p14:cNvContentPartPr/>
              <p14:nvPr/>
            </p14:nvContentPartPr>
            <p14:xfrm>
              <a:off x="2138286" y="2705099"/>
              <a:ext cx="26270" cy="36725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76FA7ED-4709-C750-9F49-B83F5D048CC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120536" y="2687271"/>
                <a:ext cx="61415" cy="7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7D394D6-3D5E-9D33-AC09-C4FF9FB28493}"/>
                  </a:ext>
                </a:extLst>
              </p14:cNvPr>
              <p14:cNvContentPartPr/>
              <p14:nvPr/>
            </p14:nvContentPartPr>
            <p14:xfrm>
              <a:off x="2160783" y="2562225"/>
              <a:ext cx="11906" cy="11906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7D394D6-3D5E-9D33-AC09-C4FF9FB2849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106665" y="1978831"/>
                <a:ext cx="119060" cy="11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FD47791-FCEB-7DD7-465D-1FF9745BF3D7}"/>
                  </a:ext>
                </a:extLst>
              </p14:cNvPr>
              <p14:cNvContentPartPr/>
              <p14:nvPr/>
            </p14:nvContentPartPr>
            <p14:xfrm>
              <a:off x="2222224" y="2495550"/>
              <a:ext cx="81025" cy="263492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FD47791-FCEB-7DD7-465D-1FF9745BF3D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204657" y="2477936"/>
                <a:ext cx="116518" cy="2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6B38673-9E69-BA2D-1751-F46F1994FAD8}"/>
                  </a:ext>
                </a:extLst>
              </p14:cNvPr>
              <p14:cNvContentPartPr/>
              <p14:nvPr/>
            </p14:nvContentPartPr>
            <p14:xfrm>
              <a:off x="2348112" y="2638424"/>
              <a:ext cx="45044" cy="120477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6B38673-9E69-BA2D-1751-F46F1994FAD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330237" y="2620496"/>
                <a:ext cx="80436" cy="155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6E9A8FF-1CE7-60D6-C28D-5F0AEC7A7745}"/>
                  </a:ext>
                </a:extLst>
              </p14:cNvPr>
              <p14:cNvContentPartPr/>
              <p14:nvPr/>
            </p14:nvContentPartPr>
            <p14:xfrm>
              <a:off x="2439645" y="2530690"/>
              <a:ext cx="37417" cy="190041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6E9A8FF-1CE7-60D6-C28D-5F0AEC7A774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422184" y="2513087"/>
                <a:ext cx="72696" cy="225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F058353-94B1-A895-B6E5-03925C702A40}"/>
                  </a:ext>
                </a:extLst>
              </p14:cNvPr>
              <p14:cNvContentPartPr/>
              <p14:nvPr/>
            </p14:nvContentPartPr>
            <p14:xfrm>
              <a:off x="2551308" y="2733675"/>
              <a:ext cx="11906" cy="11906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F058353-94B1-A895-B6E5-03925C702A4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498272" y="2150281"/>
                <a:ext cx="119060" cy="11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34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DEA594D8-774F-9A37-A369-9BE6E62A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94" y="50337"/>
            <a:ext cx="4577296" cy="333314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aph with black dots and blue line&#10;&#10;AI-generated content may be incorrect.">
            <a:extLst>
              <a:ext uri="{FF2B5EF4-FFF2-40B4-BE49-F238E27FC236}">
                <a16:creationId xmlns:a16="http://schemas.microsoft.com/office/drawing/2014/main" id="{FCE0E4C6-DF2F-E524-4F7B-6A8978CDD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79762" y="8584"/>
            <a:ext cx="4786674" cy="340621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black dots&#10;&#10;AI-generated content may be incorrect.">
            <a:extLst>
              <a:ext uri="{FF2B5EF4-FFF2-40B4-BE49-F238E27FC236}">
                <a16:creationId xmlns:a16="http://schemas.microsoft.com/office/drawing/2014/main" id="{CF94923E-8CEB-5B45-6C12-AB2849B8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48" y="3484960"/>
            <a:ext cx="4158825" cy="3031956"/>
          </a:xfrm>
          <a:prstGeom prst="rect">
            <a:avLst/>
          </a:prstGeom>
        </p:spPr>
      </p:pic>
      <p:pic>
        <p:nvPicPr>
          <p:cNvPr id="4" name="Content Placeholder 3" descr="A graph of a function&#10;&#10;AI-generated content may be incorrect.">
            <a:extLst>
              <a:ext uri="{FF2B5EF4-FFF2-40B4-BE49-F238E27FC236}">
                <a16:creationId xmlns:a16="http://schemas.microsoft.com/office/drawing/2014/main" id="{406AF121-B593-A569-EABF-78C4D0F93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536" y="3484960"/>
            <a:ext cx="4492851" cy="31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B4DA971-EC52-FD83-D692-1B68E09E59AE}"/>
                  </a:ext>
                </a:extLst>
              </p14:cNvPr>
              <p14:cNvContentPartPr/>
              <p14:nvPr/>
            </p14:nvContentPartPr>
            <p14:xfrm>
              <a:off x="136468" y="740963"/>
              <a:ext cx="432647" cy="520263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B4DA971-EC52-FD83-D692-1B68E09E59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86" y="722986"/>
                <a:ext cx="468251" cy="555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4AB4E42-8964-CE44-8A14-FA2E4570E770}"/>
                  </a:ext>
                </a:extLst>
              </p14:cNvPr>
              <p14:cNvContentPartPr/>
              <p14:nvPr/>
            </p14:nvContentPartPr>
            <p14:xfrm>
              <a:off x="722549" y="936233"/>
              <a:ext cx="164554" cy="32192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4AB4E42-8964-CE44-8A14-FA2E4570E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624" y="918545"/>
                <a:ext cx="200046" cy="67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940ECD0-1166-95F8-DEEC-E0B4CC23D526}"/>
                  </a:ext>
                </a:extLst>
              </p14:cNvPr>
              <p14:cNvContentPartPr/>
              <p14:nvPr/>
            </p14:nvContentPartPr>
            <p14:xfrm>
              <a:off x="744961" y="1051216"/>
              <a:ext cx="137926" cy="14007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940ECD0-1166-95F8-DEEC-E0B4CC23D5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7002" y="1016198"/>
                <a:ext cx="173485" cy="8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782F9DD-D98C-F86F-68E9-7A29E1CE4519}"/>
                  </a:ext>
                </a:extLst>
              </p14:cNvPr>
              <p14:cNvContentPartPr/>
              <p14:nvPr/>
            </p14:nvContentPartPr>
            <p14:xfrm>
              <a:off x="1137167" y="867651"/>
              <a:ext cx="356582" cy="231629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782F9DD-D98C-F86F-68E9-7A29E1CE45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9176" y="849667"/>
                <a:ext cx="392204" cy="26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924FCE2-ED03-BD7B-DD21-A3450EDB600F}"/>
                  </a:ext>
                </a:extLst>
              </p14:cNvPr>
              <p14:cNvContentPartPr/>
              <p14:nvPr/>
            </p14:nvContentPartPr>
            <p14:xfrm>
              <a:off x="1674723" y="822750"/>
              <a:ext cx="22737" cy="3049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924FCE2-ED03-BD7B-DD21-A3450EDB60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6960" y="804770"/>
                <a:ext cx="57908" cy="340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71D19D4-1016-FA51-BB4D-F99195CB221C}"/>
                  </a:ext>
                </a:extLst>
              </p14:cNvPr>
              <p14:cNvContentPartPr/>
              <p14:nvPr/>
            </p14:nvContentPartPr>
            <p14:xfrm>
              <a:off x="1607814" y="948571"/>
              <a:ext cx="163647" cy="19854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71D19D4-1016-FA51-BB4D-F99195CB22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9831" y="930844"/>
                <a:ext cx="199254" cy="5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70B818D-2FAF-E2E2-DF5E-8A38F6C77CF5}"/>
                  </a:ext>
                </a:extLst>
              </p14:cNvPr>
              <p14:cNvContentPartPr/>
              <p14:nvPr/>
            </p14:nvContentPartPr>
            <p14:xfrm>
              <a:off x="1964587" y="793877"/>
              <a:ext cx="191701" cy="289654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70B818D-2FAF-E2E2-DF5E-8A38F6C77C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6637" y="775908"/>
                <a:ext cx="227241" cy="325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F86D1A3-389A-653F-B4A4-138CFE017696}"/>
                  </a:ext>
                </a:extLst>
              </p14:cNvPr>
              <p14:cNvContentPartPr/>
              <p14:nvPr/>
            </p14:nvContentPartPr>
            <p14:xfrm>
              <a:off x="2392226" y="845160"/>
              <a:ext cx="15659" cy="14007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F86D1A3-389A-653F-B4A4-138CFE0176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74827" y="795135"/>
                <a:ext cx="50109" cy="113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751FBC-9A1E-5CC6-9FE6-DB2A28CA1740}"/>
                  </a:ext>
                </a:extLst>
              </p14:cNvPr>
              <p14:cNvContentPartPr/>
              <p14:nvPr/>
            </p14:nvContentPartPr>
            <p14:xfrm>
              <a:off x="2330781" y="1024455"/>
              <a:ext cx="50237" cy="63183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751FBC-9A1E-5CC6-9FE6-DB2A28CA17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12966" y="1006505"/>
                <a:ext cx="85510" cy="98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3C78D75-F723-3A7B-FDD7-4F080EC9E2F6}"/>
                  </a:ext>
                </a:extLst>
              </p14:cNvPr>
              <p14:cNvContentPartPr/>
              <p14:nvPr/>
            </p14:nvContentPartPr>
            <p14:xfrm>
              <a:off x="3199049" y="581540"/>
              <a:ext cx="190318" cy="566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3C78D75-F723-3A7B-FDD7-4F080EC9E2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094" y="563558"/>
                <a:ext cx="225868" cy="601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BDF33B2-79A2-AE02-6103-5FFEEFC028D4}"/>
                  </a:ext>
                </a:extLst>
              </p14:cNvPr>
              <p14:cNvContentPartPr/>
              <p14:nvPr/>
            </p14:nvContentPartPr>
            <p14:xfrm>
              <a:off x="3490402" y="911946"/>
              <a:ext cx="237702" cy="250667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BDF33B2-79A2-AE02-6103-5FFEEFC028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72422" y="893990"/>
                <a:ext cx="273303" cy="28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48285F1-1ED8-67A4-24CB-C7A3D569312A}"/>
                  </a:ext>
                </a:extLst>
              </p14:cNvPr>
              <p14:cNvContentPartPr/>
              <p14:nvPr/>
            </p14:nvContentPartPr>
            <p14:xfrm>
              <a:off x="3927821" y="576219"/>
              <a:ext cx="117543" cy="584917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48285F1-1ED8-67A4-24CB-C7A3D56931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9848" y="558233"/>
                <a:ext cx="153129" cy="620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34EA6A0-E93C-AF7A-B832-925112DE5989}"/>
                  </a:ext>
                </a:extLst>
              </p14:cNvPr>
              <p14:cNvContentPartPr/>
              <p14:nvPr/>
            </p14:nvContentPartPr>
            <p14:xfrm>
              <a:off x="4194356" y="486031"/>
              <a:ext cx="358085" cy="560943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34EA6A0-E93C-AF7A-B832-925112DE59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76380" y="468041"/>
                <a:ext cx="393678" cy="596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0FF6D5C-1955-1521-ACDC-7EE2DC030AD6}"/>
                  </a:ext>
                </a:extLst>
              </p14:cNvPr>
              <p14:cNvContentPartPr/>
              <p14:nvPr/>
            </p14:nvContentPartPr>
            <p14:xfrm>
              <a:off x="4588577" y="565014"/>
              <a:ext cx="102721" cy="605346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0FF6D5C-1955-1521-ACDC-7EE2DC030AD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0619" y="547030"/>
                <a:ext cx="138278" cy="640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F790B5E-87D7-D548-23FA-75FAEF92ADD4}"/>
                  </a:ext>
                </a:extLst>
              </p14:cNvPr>
              <p14:cNvContentPartPr/>
              <p14:nvPr/>
            </p14:nvContentPartPr>
            <p14:xfrm>
              <a:off x="5193696" y="878779"/>
              <a:ext cx="205285" cy="48406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F790B5E-87D7-D548-23FA-75FAEF92ADD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5720" y="860851"/>
                <a:ext cx="240877" cy="83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4676E82-F415-9C35-69FA-084E3AC2919A}"/>
                  </a:ext>
                </a:extLst>
              </p14:cNvPr>
              <p14:cNvContentPartPr/>
              <p14:nvPr/>
            </p14:nvContentPartPr>
            <p14:xfrm>
              <a:off x="5672370" y="490253"/>
              <a:ext cx="189338" cy="517837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4676E82-F415-9C35-69FA-084E3AC291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54406" y="472260"/>
                <a:ext cx="224906" cy="553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1068931-1CFA-5F68-AFE4-E406113E344B}"/>
                  </a:ext>
                </a:extLst>
              </p14:cNvPr>
              <p14:cNvContentPartPr/>
              <p14:nvPr/>
            </p14:nvContentPartPr>
            <p14:xfrm>
              <a:off x="5989312" y="752924"/>
              <a:ext cx="261899" cy="247494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1068931-1CFA-5F68-AFE4-E406113E34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1324" y="734964"/>
                <a:ext cx="297514" cy="283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A71F00B-9F04-1E4A-7317-5D3350EF017D}"/>
                  </a:ext>
                </a:extLst>
              </p14:cNvPr>
              <p14:cNvContentPartPr/>
              <p14:nvPr/>
            </p14:nvContentPartPr>
            <p14:xfrm>
              <a:off x="6414322" y="430543"/>
              <a:ext cx="138138" cy="543815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A71F00B-9F04-1E4A-7317-5D3350EF01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6335" y="412560"/>
                <a:ext cx="173752" cy="579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9D00A7F-6781-F920-D047-A3C03C4AAA0B}"/>
                  </a:ext>
                </a:extLst>
              </p14:cNvPr>
              <p14:cNvContentPartPr/>
              <p14:nvPr/>
            </p14:nvContentPartPr>
            <p14:xfrm>
              <a:off x="6587493" y="647707"/>
              <a:ext cx="332103" cy="234889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9D00A7F-6781-F920-D047-A3C03C4AAA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69503" y="629749"/>
                <a:ext cx="367724" cy="270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D4ED7E9-3F33-6506-1EFA-EDE222C60347}"/>
                  </a:ext>
                </a:extLst>
              </p14:cNvPr>
              <p14:cNvContentPartPr/>
              <p14:nvPr/>
            </p14:nvContentPartPr>
            <p14:xfrm>
              <a:off x="6985767" y="430544"/>
              <a:ext cx="79884" cy="52629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D4ED7E9-3F33-6506-1EFA-EDE222C603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67856" y="412557"/>
                <a:ext cx="115348" cy="561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5EF036F-F4F6-8F01-51FE-CBAEBE1A8575}"/>
                  </a:ext>
                </a:extLst>
              </p14:cNvPr>
              <p14:cNvContentPartPr/>
              <p14:nvPr/>
            </p14:nvContentPartPr>
            <p14:xfrm>
              <a:off x="7367636" y="676769"/>
              <a:ext cx="308605" cy="14007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5EF036F-F4F6-8F01-51FE-CBAEBE1A857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49652" y="655546"/>
                <a:ext cx="344213" cy="5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63B63DE-DF21-6AD4-5C30-C788DE995A3B}"/>
                  </a:ext>
                </a:extLst>
              </p14:cNvPr>
              <p14:cNvContentPartPr/>
              <p14:nvPr/>
            </p14:nvContentPartPr>
            <p14:xfrm>
              <a:off x="7434873" y="822749"/>
              <a:ext cx="159210" cy="14007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63B63DE-DF21-6AD4-5C30-C788DE995A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16944" y="794735"/>
                <a:ext cx="194710" cy="69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1AEC695-A641-35E1-CF8E-BCC0B22A9718}"/>
                  </a:ext>
                </a:extLst>
              </p14:cNvPr>
              <p14:cNvContentPartPr/>
              <p14:nvPr/>
            </p14:nvContentPartPr>
            <p14:xfrm>
              <a:off x="7924997" y="241559"/>
              <a:ext cx="203673" cy="668483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1AEC695-A641-35E1-CF8E-BCC0B22A97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07036" y="223570"/>
                <a:ext cx="239235" cy="704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E785ABA-4C57-86A8-B60F-7DA324B87837}"/>
                  </a:ext>
                </a:extLst>
              </p14:cNvPr>
              <p14:cNvContentPartPr/>
              <p14:nvPr/>
            </p14:nvContentPartPr>
            <p14:xfrm>
              <a:off x="8153068" y="596602"/>
              <a:ext cx="233109" cy="303194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E785ABA-4C57-86A8-B60F-7DA324B878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35081" y="578619"/>
                <a:ext cx="268723" cy="3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2931CA0-9092-29FE-54E4-7982F206B4E4}"/>
                  </a:ext>
                </a:extLst>
              </p14:cNvPr>
              <p14:cNvContentPartPr/>
              <p14:nvPr/>
            </p14:nvContentPartPr>
            <p14:xfrm>
              <a:off x="8548691" y="228837"/>
              <a:ext cx="118548" cy="741175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2931CA0-9092-29FE-54E4-7982F206B4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30729" y="210847"/>
                <a:ext cx="154112" cy="776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5B01200-C8B8-7419-7175-BA8D28D5B83B}"/>
                  </a:ext>
                </a:extLst>
              </p14:cNvPr>
              <p14:cNvContentPartPr/>
              <p14:nvPr/>
            </p14:nvContentPartPr>
            <p14:xfrm>
              <a:off x="8873987" y="294431"/>
              <a:ext cx="383501" cy="234896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5B01200-C8B8-7419-7175-BA8D28D5B83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55999" y="276473"/>
                <a:ext cx="419117" cy="270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BF03863-BFB0-7D08-9AAA-6F6D194B1D80}"/>
                  </a:ext>
                </a:extLst>
              </p14:cNvPr>
              <p14:cNvContentPartPr/>
              <p14:nvPr/>
            </p14:nvContentPartPr>
            <p14:xfrm>
              <a:off x="9435069" y="206425"/>
              <a:ext cx="28847" cy="263947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BF03863-BFB0-7D08-9AAA-6F6D194B1D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17479" y="188445"/>
                <a:ext cx="63674" cy="299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A4ACFB5-14B1-C0A8-7422-BD2907A5369B}"/>
                  </a:ext>
                </a:extLst>
              </p14:cNvPr>
              <p14:cNvContentPartPr/>
              <p14:nvPr/>
            </p14:nvContentPartPr>
            <p14:xfrm>
              <a:off x="9328667" y="296072"/>
              <a:ext cx="177749" cy="14007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A4ACFB5-14B1-C0A8-7422-BD2907A536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10713" y="275473"/>
                <a:ext cx="213299" cy="5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7608114-2088-7A93-5546-6CE1D57A5FC2}"/>
                  </a:ext>
                </a:extLst>
              </p14:cNvPr>
              <p14:cNvContentPartPr/>
              <p14:nvPr/>
            </p14:nvContentPartPr>
            <p14:xfrm>
              <a:off x="9640163" y="161602"/>
              <a:ext cx="212138" cy="315877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7608114-2088-7A93-5546-6CE1D57A5FC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22185" y="143634"/>
                <a:ext cx="247734" cy="3514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CA44495-8241-BA15-2251-E8DD900B49DF}"/>
                  </a:ext>
                </a:extLst>
              </p14:cNvPr>
              <p14:cNvContentPartPr/>
              <p14:nvPr/>
            </p14:nvContentPartPr>
            <p14:xfrm>
              <a:off x="9026108" y="623679"/>
              <a:ext cx="533993" cy="42187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CA44495-8241-BA15-2251-E8DD900B49D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8116" y="605803"/>
                <a:ext cx="569617" cy="77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ED3FC31-8279-3184-77EC-159D6983F478}"/>
                  </a:ext>
                </a:extLst>
              </p14:cNvPr>
              <p14:cNvContentPartPr/>
              <p14:nvPr/>
            </p14:nvContentPartPr>
            <p14:xfrm>
              <a:off x="9293268" y="780997"/>
              <a:ext cx="278121" cy="135713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ED3FC31-8279-3184-77EC-159D6983F4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75278" y="763046"/>
                <a:ext cx="313741" cy="171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2F57224-E5E0-C24B-5920-0273157421C9}"/>
                  </a:ext>
                </a:extLst>
              </p14:cNvPr>
              <p14:cNvContentPartPr/>
              <p14:nvPr/>
            </p14:nvContentPartPr>
            <p14:xfrm>
              <a:off x="9933460" y="15925"/>
              <a:ext cx="146116" cy="963309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2F57224-E5E0-C24B-5920-0273157421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15510" y="-2067"/>
                <a:ext cx="181658" cy="99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878C526-38A4-DBA6-0FE4-98E75676F019}"/>
                  </a:ext>
                </a:extLst>
              </p14:cNvPr>
              <p14:cNvContentPartPr/>
              <p14:nvPr/>
            </p14:nvContentPartPr>
            <p14:xfrm>
              <a:off x="10359608" y="520801"/>
              <a:ext cx="232616" cy="21801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878C526-38A4-DBA6-0FE4-98E75676F0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41631" y="502931"/>
                <a:ext cx="268209" cy="57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64021B7-2A93-4406-E3C4-8AEDB1EB0F01}"/>
                  </a:ext>
                </a:extLst>
              </p14:cNvPr>
              <p14:cNvContentPartPr/>
              <p14:nvPr/>
            </p14:nvContentPartPr>
            <p14:xfrm>
              <a:off x="10393224" y="688278"/>
              <a:ext cx="171369" cy="14007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64021B7-2A93-4406-E3C4-8AEDB1EB0F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75261" y="-12072"/>
                <a:ext cx="206936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A8FC64F-96E2-87E8-21B0-0CE5574D8D2B}"/>
                  </a:ext>
                </a:extLst>
              </p14:cNvPr>
              <p14:cNvContentPartPr/>
              <p14:nvPr/>
            </p14:nvContentPartPr>
            <p14:xfrm>
              <a:off x="173461" y="1840932"/>
              <a:ext cx="328497" cy="57582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A8FC64F-96E2-87E8-21B0-0CE5574D8D2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55491" y="1823049"/>
                <a:ext cx="364078" cy="92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C562696-7262-307F-0859-4F325AF642F3}"/>
                  </a:ext>
                </a:extLst>
              </p14:cNvPr>
              <p14:cNvContentPartPr/>
              <p14:nvPr/>
            </p14:nvContentPartPr>
            <p14:xfrm>
              <a:off x="229490" y="2009104"/>
              <a:ext cx="198812" cy="57498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C562696-7262-307F-0859-4F325AF642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1514" y="1991247"/>
                <a:ext cx="234404" cy="9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C9F8F03-52E8-6DF1-2F4B-3C5C21B06C67}"/>
                  </a:ext>
                </a:extLst>
              </p14:cNvPr>
              <p14:cNvContentPartPr/>
              <p14:nvPr/>
            </p14:nvContentPartPr>
            <p14:xfrm>
              <a:off x="1047520" y="1459326"/>
              <a:ext cx="204040" cy="580523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C9F8F03-52E8-6DF1-2F4B-3C5C21B06C6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9559" y="1441342"/>
                <a:ext cx="239603" cy="616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03664FC-304C-50BF-23F4-705E9290F813}"/>
                  </a:ext>
                </a:extLst>
              </p14:cNvPr>
              <p14:cNvContentPartPr/>
              <p14:nvPr/>
            </p14:nvContentPartPr>
            <p14:xfrm>
              <a:off x="1338873" y="1750934"/>
              <a:ext cx="235872" cy="312074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03664FC-304C-50BF-23F4-705E9290F8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20895" y="1732957"/>
                <a:ext cx="271469" cy="347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8AD6FBB-2D87-C767-0ADC-FCC372599648}"/>
                  </a:ext>
                </a:extLst>
              </p14:cNvPr>
              <p14:cNvContentPartPr/>
              <p14:nvPr/>
            </p14:nvContentPartPr>
            <p14:xfrm>
              <a:off x="1738843" y="1439073"/>
              <a:ext cx="146933" cy="680415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8AD6FBB-2D87-C767-0ADC-FCC3725996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20881" y="1421082"/>
                <a:ext cx="182499" cy="716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FC13847-0FD9-510B-F127-A1A459729A9A}"/>
                  </a:ext>
                </a:extLst>
              </p14:cNvPr>
              <p14:cNvContentPartPr/>
              <p14:nvPr/>
            </p14:nvContentPartPr>
            <p14:xfrm>
              <a:off x="2156902" y="1575229"/>
              <a:ext cx="269907" cy="454475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FC13847-0FD9-510B-F127-A1A459729A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8908" y="1557251"/>
                <a:ext cx="305535" cy="490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762E45D-1D41-44F9-AACA-017F600A6277}"/>
                  </a:ext>
                </a:extLst>
              </p14:cNvPr>
              <p14:cNvContentPartPr/>
              <p14:nvPr/>
            </p14:nvContentPartPr>
            <p14:xfrm>
              <a:off x="2663479" y="1595955"/>
              <a:ext cx="20098" cy="453043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762E45D-1D41-44F9-AACA-017F600A62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45534" y="1577977"/>
                <a:ext cx="55628" cy="488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6B09A1-AE9F-227D-BC05-269BB305AC84}"/>
                  </a:ext>
                </a:extLst>
              </p14:cNvPr>
              <p14:cNvContentPartPr/>
              <p14:nvPr/>
            </p14:nvContentPartPr>
            <p14:xfrm>
              <a:off x="2593932" y="1800845"/>
              <a:ext cx="224398" cy="52845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6B09A1-AE9F-227D-BC05-269BB305AC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75980" y="1782992"/>
                <a:ext cx="259943" cy="88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252B83D-0115-ED6F-ED5B-0B0253263032}"/>
                  </a:ext>
                </a:extLst>
              </p14:cNvPr>
              <p14:cNvContentPartPr/>
              <p14:nvPr/>
            </p14:nvContentPartPr>
            <p14:xfrm>
              <a:off x="3089978" y="1376104"/>
              <a:ext cx="261202" cy="369445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252B83D-0115-ED6F-ED5B-0B02532630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72014" y="1358117"/>
                <a:ext cx="296771" cy="40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55759F0-40C2-56BC-694D-92FB29849B14}"/>
                  </a:ext>
                </a:extLst>
              </p14:cNvPr>
              <p14:cNvContentPartPr/>
              <p14:nvPr/>
            </p14:nvContentPartPr>
            <p14:xfrm>
              <a:off x="3154226" y="1808933"/>
              <a:ext cx="206694" cy="22346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55759F0-40C2-56BC-694D-92FB29849B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36253" y="1791198"/>
                <a:ext cx="242281" cy="57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3EE9C5E1-F7D9-DCC1-5EBE-25D6DEAB4FC9}"/>
                  </a:ext>
                </a:extLst>
              </p14:cNvPr>
              <p14:cNvContentPartPr/>
              <p14:nvPr/>
            </p14:nvContentPartPr>
            <p14:xfrm>
              <a:off x="3186856" y="1864822"/>
              <a:ext cx="378939" cy="211376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3EE9C5E1-F7D9-DCC1-5EBE-25D6DEAB4FC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68880" y="1846848"/>
                <a:ext cx="414532" cy="246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7CCC319-7A3D-46D1-6A23-DFED00F77B74}"/>
                  </a:ext>
                </a:extLst>
              </p14:cNvPr>
              <p14:cNvContentPartPr/>
              <p14:nvPr/>
            </p14:nvContentPartPr>
            <p14:xfrm>
              <a:off x="3546430" y="1248573"/>
              <a:ext cx="315305" cy="1104904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7CCC319-7A3D-46D1-6A23-DFED00F77B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28454" y="1230578"/>
                <a:ext cx="350898" cy="1140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E0E1E45-6B81-5EE9-6346-330A2499AC76}"/>
                  </a:ext>
                </a:extLst>
              </p14:cNvPr>
              <p14:cNvContentPartPr/>
              <p14:nvPr/>
            </p14:nvContentPartPr>
            <p14:xfrm>
              <a:off x="4222622" y="1663190"/>
              <a:ext cx="14007" cy="14007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E0E1E45-6B81-5EE9-6346-330A2499AC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9272" y="962840"/>
                <a:ext cx="80040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FA3C6A9-8923-6D36-8B65-8C2B3DA005DE}"/>
                  </a:ext>
                </a:extLst>
              </p14:cNvPr>
              <p14:cNvContentPartPr/>
              <p14:nvPr/>
            </p14:nvContentPartPr>
            <p14:xfrm>
              <a:off x="4202853" y="1842484"/>
              <a:ext cx="49549" cy="53349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FA3C6A9-8923-6D36-8B65-8C2B3DA005D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85030" y="1824582"/>
                <a:ext cx="84839" cy="88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7ED4B14-4D62-DF34-3B9B-3C49308DE463}"/>
                  </a:ext>
                </a:extLst>
              </p14:cNvPr>
              <p14:cNvContentPartPr/>
              <p14:nvPr/>
            </p14:nvContentPartPr>
            <p14:xfrm>
              <a:off x="4879932" y="1370518"/>
              <a:ext cx="157749" cy="662285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7ED4B14-4D62-DF34-3B9B-3C49308DE4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61965" y="1352521"/>
                <a:ext cx="193323" cy="697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796591A-1FF3-9997-AD71-DA2588A0E813}"/>
                  </a:ext>
                </a:extLst>
              </p14:cNvPr>
              <p14:cNvContentPartPr/>
              <p14:nvPr/>
            </p14:nvContentPartPr>
            <p14:xfrm>
              <a:off x="4846314" y="1797400"/>
              <a:ext cx="252468" cy="45084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796591A-1FF3-9997-AD71-DA2588A0E8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28332" y="1779510"/>
                <a:ext cx="288072" cy="805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A384DAC-1728-5289-574B-47BF7B14DA87}"/>
                  </a:ext>
                </a:extLst>
              </p14:cNvPr>
              <p14:cNvContentPartPr/>
              <p14:nvPr/>
            </p14:nvContentPartPr>
            <p14:xfrm>
              <a:off x="5182490" y="1733333"/>
              <a:ext cx="231486" cy="246835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A384DAC-1728-5289-574B-47BF7B14DA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64517" y="1715368"/>
                <a:ext cx="267072" cy="282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E2D6337-830A-0115-B871-81FF9A095C87}"/>
                  </a:ext>
                </a:extLst>
              </p14:cNvPr>
              <p14:cNvContentPartPr/>
              <p14:nvPr/>
            </p14:nvContentPartPr>
            <p14:xfrm>
              <a:off x="5494852" y="1730793"/>
              <a:ext cx="202628" cy="214724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E2D6337-830A-0115-B871-81FF9A095C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76889" y="1712839"/>
                <a:ext cx="238196" cy="250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D1A1A7F-95D8-5355-A6F8-315B1FBCB460}"/>
                  </a:ext>
                </a:extLst>
              </p14:cNvPr>
              <p14:cNvContentPartPr/>
              <p14:nvPr/>
            </p14:nvContentPartPr>
            <p14:xfrm>
              <a:off x="5472830" y="1853691"/>
              <a:ext cx="266468" cy="461734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D1A1A7F-95D8-5355-A6F8-315B1FBCB4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54850" y="1835711"/>
                <a:ext cx="302069" cy="497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8A94CB8-9844-169E-FA0E-00E945D74364}"/>
                  </a:ext>
                </a:extLst>
              </p14:cNvPr>
              <p14:cNvContentPartPr/>
              <p14:nvPr/>
            </p14:nvContentPartPr>
            <p14:xfrm>
              <a:off x="5866049" y="1547643"/>
              <a:ext cx="458733" cy="408232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8A94CB8-9844-169E-FA0E-00E945D743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48059" y="1529659"/>
                <a:ext cx="494352" cy="4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4436FE6-8B6C-C0BD-9B1F-F1D3AD9F7396}"/>
                  </a:ext>
                </a:extLst>
              </p14:cNvPr>
              <p14:cNvContentPartPr/>
              <p14:nvPr/>
            </p14:nvContentPartPr>
            <p14:xfrm>
              <a:off x="6870605" y="1594755"/>
              <a:ext cx="330539" cy="228658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4436FE6-8B6C-C0BD-9B1F-F1D3AD9F739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52641" y="1576779"/>
                <a:ext cx="366108" cy="264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CC17A9FB-9716-54FF-AF1F-8AD2FAB0A72B}"/>
                  </a:ext>
                </a:extLst>
              </p14:cNvPr>
              <p14:cNvContentPartPr/>
              <p14:nvPr/>
            </p14:nvContentPartPr>
            <p14:xfrm>
              <a:off x="7513314" y="1632129"/>
              <a:ext cx="187435" cy="19855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CC17A9FB-9716-54FF-AF1F-8AD2FAB0A72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95360" y="1614401"/>
                <a:ext cx="222983" cy="54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02669FC-3C3B-AEDD-1C91-57F772C3FA34}"/>
                  </a:ext>
                </a:extLst>
              </p14:cNvPr>
              <p14:cNvContentPartPr/>
              <p14:nvPr/>
            </p14:nvContentPartPr>
            <p14:xfrm>
              <a:off x="7513314" y="1741631"/>
              <a:ext cx="130247" cy="14007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02669FC-3C3B-AEDD-1C91-57F772C3FA3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95374" y="1041281"/>
                <a:ext cx="165769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7BF62C2-9F5A-35BC-9BFC-ECADB6EB4F63}"/>
                  </a:ext>
                </a:extLst>
              </p14:cNvPr>
              <p14:cNvContentPartPr/>
              <p14:nvPr/>
            </p14:nvContentPartPr>
            <p14:xfrm>
              <a:off x="7994982" y="1156831"/>
              <a:ext cx="228358" cy="337972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7BF62C2-9F5A-35BC-9BFC-ECADB6EB4F6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977029" y="1138854"/>
                <a:ext cx="263904" cy="373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F56077A-671C-752E-DD00-DF8DC64016A9}"/>
                  </a:ext>
                </a:extLst>
              </p14:cNvPr>
              <p14:cNvContentPartPr/>
              <p14:nvPr/>
            </p14:nvContentPartPr>
            <p14:xfrm>
              <a:off x="7995167" y="1587306"/>
              <a:ext cx="269725" cy="19854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F56077A-671C-752E-DD00-DF8DC64016A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77185" y="1569579"/>
                <a:ext cx="305329" cy="54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27434E-C92C-D2DC-67F1-777D5451C505}"/>
                  </a:ext>
                </a:extLst>
              </p14:cNvPr>
              <p14:cNvContentPartPr/>
              <p14:nvPr/>
            </p14:nvContentPartPr>
            <p14:xfrm>
              <a:off x="8036422" y="1697716"/>
              <a:ext cx="343092" cy="151047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27434E-C92C-D2DC-67F1-777D5451C50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18440" y="1679734"/>
                <a:ext cx="378696" cy="186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E56A68E-8B53-B68A-AC0E-D968E919E7E8}"/>
                  </a:ext>
                </a:extLst>
              </p14:cNvPr>
              <p14:cNvContentPartPr/>
              <p14:nvPr/>
            </p14:nvContentPartPr>
            <p14:xfrm>
              <a:off x="337908" y="2629140"/>
              <a:ext cx="382473" cy="636942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E56A68E-8B53-B68A-AC0E-D968E919E7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9918" y="2611147"/>
                <a:ext cx="418094" cy="6725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A26C8C5-B55F-9FA4-42BB-93E73F93E1EA}"/>
                  </a:ext>
                </a:extLst>
              </p14:cNvPr>
              <p14:cNvContentPartPr/>
              <p14:nvPr/>
            </p14:nvContentPartPr>
            <p14:xfrm>
              <a:off x="730736" y="2929455"/>
              <a:ext cx="14223" cy="23429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A26C8C5-B55F-9FA4-42BB-93E73F93E1E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2957" y="2911706"/>
                <a:ext cx="49425" cy="58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125278C-AC37-DDD7-91FE-E573DC657BA6}"/>
                  </a:ext>
                </a:extLst>
              </p14:cNvPr>
              <p14:cNvContentPartPr/>
              <p14:nvPr/>
            </p14:nvContentPartPr>
            <p14:xfrm>
              <a:off x="845326" y="3017786"/>
              <a:ext cx="435518" cy="246519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125278C-AC37-DDD7-91FE-E573DC657BA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7344" y="2999818"/>
                <a:ext cx="471122" cy="282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FBE4892-3796-9D08-BEC2-8C6FFF5402BC}"/>
                  </a:ext>
                </a:extLst>
              </p14:cNvPr>
              <p14:cNvContentPartPr/>
              <p14:nvPr/>
            </p14:nvContentPartPr>
            <p14:xfrm>
              <a:off x="244267" y="3545290"/>
              <a:ext cx="312066" cy="283879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FBE4892-3796-9D08-BEC2-8C6FFF5402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6291" y="3527300"/>
                <a:ext cx="347659" cy="319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66142B5-B607-CB0B-76E1-0DAE95A64F10}"/>
                  </a:ext>
                </a:extLst>
              </p14:cNvPr>
              <p14:cNvContentPartPr/>
              <p14:nvPr/>
            </p14:nvContentPartPr>
            <p14:xfrm>
              <a:off x="688930" y="3653291"/>
              <a:ext cx="202412" cy="15752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66142B5-B607-CB0B-76E1-0DAE95A64F1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70954" y="3635391"/>
                <a:ext cx="238005" cy="51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FA0163C-9006-5D67-5D6E-97F6F201CA04}"/>
                  </a:ext>
                </a:extLst>
              </p14:cNvPr>
              <p14:cNvContentPartPr/>
              <p14:nvPr/>
            </p14:nvContentPartPr>
            <p14:xfrm>
              <a:off x="857020" y="3534573"/>
              <a:ext cx="155920" cy="203668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FA0163C-9006-5D67-5D6E-97F6F201CA0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9098" y="3516613"/>
                <a:ext cx="191405" cy="239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4F9F304-CB8F-AD01-0705-AAD07C799159}"/>
                  </a:ext>
                </a:extLst>
              </p14:cNvPr>
              <p14:cNvContentPartPr/>
              <p14:nvPr/>
            </p14:nvContentPartPr>
            <p14:xfrm>
              <a:off x="1193196" y="3535246"/>
              <a:ext cx="235092" cy="245695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4F9F304-CB8F-AD01-0705-AAD07C79915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75223" y="3517260"/>
                <a:ext cx="270679" cy="281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1EC1E2B-06CD-0BFE-5548-2F9F65E1E63B}"/>
                  </a:ext>
                </a:extLst>
              </p14:cNvPr>
              <p14:cNvContentPartPr/>
              <p14:nvPr/>
            </p14:nvContentPartPr>
            <p14:xfrm>
              <a:off x="1978448" y="2601244"/>
              <a:ext cx="172642" cy="671817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1EC1E2B-06CD-0BFE-5548-2F9F65E1E63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960464" y="2583252"/>
                <a:ext cx="208249" cy="70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02E22B5-E588-D645-E218-8E233762D292}"/>
                  </a:ext>
                </a:extLst>
              </p14:cNvPr>
              <p14:cNvContentPartPr/>
              <p14:nvPr/>
            </p14:nvContentPartPr>
            <p14:xfrm>
              <a:off x="2246549" y="3006826"/>
              <a:ext cx="204138" cy="264763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02E22B5-E588-D645-E218-8E233762D29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228579" y="2988864"/>
                <a:ext cx="239718" cy="300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F6FE0F0-12F2-5745-69A1-86FB6002C990}"/>
                  </a:ext>
                </a:extLst>
              </p14:cNvPr>
              <p14:cNvContentPartPr/>
              <p14:nvPr/>
            </p14:nvContentPartPr>
            <p14:xfrm>
              <a:off x="2684677" y="2716543"/>
              <a:ext cx="127064" cy="640514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F6FE0F0-12F2-5745-69A1-86FB6002C99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66730" y="2698551"/>
                <a:ext cx="162599" cy="676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71C7310-9438-6B24-F4E0-5B48E9A84B46}"/>
                  </a:ext>
                </a:extLst>
              </p14:cNvPr>
              <p14:cNvContentPartPr/>
              <p14:nvPr/>
            </p14:nvContentPartPr>
            <p14:xfrm>
              <a:off x="2963724" y="2836740"/>
              <a:ext cx="182375" cy="398077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71C7310-9438-6B24-F4E0-5B48E9A84B4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45738" y="2818760"/>
                <a:ext cx="217987" cy="433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7EDA333-AAEE-FD2E-856C-B321D8D954FA}"/>
                  </a:ext>
                </a:extLst>
              </p14:cNvPr>
              <p14:cNvContentPartPr/>
              <p14:nvPr/>
            </p14:nvContentPartPr>
            <p14:xfrm>
              <a:off x="3411961" y="2873426"/>
              <a:ext cx="14007" cy="329056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7EDA333-AAEE-FD2E-856C-B321D8D954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90738" y="2855464"/>
                <a:ext cx="56028" cy="36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CEA6051-181E-6446-4CF9-143EB2B50606}"/>
                  </a:ext>
                </a:extLst>
              </p14:cNvPr>
              <p14:cNvContentPartPr/>
              <p14:nvPr/>
            </p14:nvContentPartPr>
            <p14:xfrm>
              <a:off x="3288696" y="3040348"/>
              <a:ext cx="198596" cy="45989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CEA6051-181E-6446-4CF9-143EB2B5060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70707" y="3022523"/>
                <a:ext cx="234214" cy="81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E3520F-F04F-59D9-4149-3D76BE628B57}"/>
                  </a:ext>
                </a:extLst>
              </p14:cNvPr>
              <p14:cNvContentPartPr/>
              <p14:nvPr/>
            </p14:nvContentPartPr>
            <p14:xfrm>
              <a:off x="3735232" y="2906301"/>
              <a:ext cx="378461" cy="236565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E3520F-F04F-59D9-4149-3D76BE628B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17244" y="2888325"/>
                <a:ext cx="414077" cy="272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8446EF3-0910-1D97-EE8E-44B58272E458}"/>
                  </a:ext>
                </a:extLst>
              </p14:cNvPr>
              <p14:cNvContentPartPr/>
              <p14:nvPr/>
            </p14:nvContentPartPr>
            <p14:xfrm>
              <a:off x="4173961" y="2750161"/>
              <a:ext cx="215558" cy="551384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8446EF3-0910-1D97-EE8E-44B58272E45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55998" y="2732165"/>
                <a:ext cx="251125" cy="587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BA7D74A-B829-4E06-3E8F-0DE94EE63EC8}"/>
                  </a:ext>
                </a:extLst>
              </p14:cNvPr>
              <p14:cNvContentPartPr/>
              <p14:nvPr/>
            </p14:nvContentPartPr>
            <p14:xfrm>
              <a:off x="4835108" y="2918250"/>
              <a:ext cx="168491" cy="32288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BA7D74A-B829-4E06-3E8F-0DE94EE63EC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17145" y="2900509"/>
                <a:ext cx="204057" cy="67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B988163-7F39-44C9-2D5F-17D759E9CA72}"/>
                  </a:ext>
                </a:extLst>
              </p14:cNvPr>
              <p14:cNvContentPartPr/>
              <p14:nvPr/>
            </p14:nvContentPartPr>
            <p14:xfrm>
              <a:off x="4835108" y="2985484"/>
              <a:ext cx="255405" cy="23389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B988163-7F39-44C9-2D5F-17D759E9CA7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817122" y="2967765"/>
                <a:ext cx="291018" cy="58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286944F-A7D2-6E30-D306-C8EA4E9E2017}"/>
                  </a:ext>
                </a:extLst>
              </p14:cNvPr>
              <p14:cNvContentPartPr/>
              <p14:nvPr/>
            </p14:nvContentPartPr>
            <p14:xfrm>
              <a:off x="4812696" y="2917761"/>
              <a:ext cx="278270" cy="14007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286944F-A7D2-6E30-D306-C8EA4E9E201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94720" y="2897162"/>
                <a:ext cx="313863" cy="54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87E2F84-10B7-E998-2DD1-70E6A0BC9730}"/>
                  </a:ext>
                </a:extLst>
              </p14:cNvPr>
              <p14:cNvContentPartPr/>
              <p14:nvPr/>
            </p14:nvContentPartPr>
            <p14:xfrm>
              <a:off x="5260930" y="2543085"/>
              <a:ext cx="196071" cy="615869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87E2F84-10B7-E998-2DD1-70E6A0BC97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42975" y="2525098"/>
                <a:ext cx="231622" cy="6514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A0272BE-326A-DE42-C6C9-ACDFCC397C3F}"/>
                  </a:ext>
                </a:extLst>
              </p14:cNvPr>
              <p14:cNvContentPartPr/>
              <p14:nvPr/>
            </p14:nvContentPartPr>
            <p14:xfrm>
              <a:off x="5507461" y="2907043"/>
              <a:ext cx="94912" cy="212664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A0272BE-326A-DE42-C6C9-ACDFCC397C3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489485" y="2889082"/>
                <a:ext cx="130504" cy="248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42AF5-1D92-B9EC-AF30-7A1988FA7184}"/>
                  </a:ext>
                </a:extLst>
              </p14:cNvPr>
              <p14:cNvContentPartPr/>
              <p14:nvPr/>
            </p14:nvContentPartPr>
            <p14:xfrm>
              <a:off x="5578639" y="2750161"/>
              <a:ext cx="18467" cy="34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42AF5-1D92-B9EC-AF30-7A1988FA718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560882" y="2732203"/>
                <a:ext cx="53625" cy="70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EBDF636-9A8D-CD79-39EF-41F6DAD4D537}"/>
                  </a:ext>
                </a:extLst>
              </p14:cNvPr>
              <p14:cNvContentPartPr/>
              <p14:nvPr/>
            </p14:nvContentPartPr>
            <p14:xfrm>
              <a:off x="5731579" y="2882506"/>
              <a:ext cx="427358" cy="281048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EBDF636-9A8D-CD79-39EF-41F6DAD4D53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5713593" y="2864513"/>
                <a:ext cx="462971" cy="316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60E3A6B-61D4-D023-B584-C6090568960C}"/>
                  </a:ext>
                </a:extLst>
              </p14:cNvPr>
              <p14:cNvContentPartPr/>
              <p14:nvPr/>
            </p14:nvContentPartPr>
            <p14:xfrm>
              <a:off x="6796136" y="2338799"/>
              <a:ext cx="330379" cy="471209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60E3A6B-61D4-D023-B584-C6090568960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778142" y="2320814"/>
                <a:ext cx="366008" cy="506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C7E0209-BDBD-EB42-74EF-99B04B15458D}"/>
                  </a:ext>
                </a:extLst>
              </p14:cNvPr>
              <p14:cNvContentPartPr/>
              <p14:nvPr/>
            </p14:nvContentPartPr>
            <p14:xfrm>
              <a:off x="7277990" y="2570866"/>
              <a:ext cx="159688" cy="14007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C7E0209-BDBD-EB42-74EF-99B04B1545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60007" y="2548980"/>
                <a:ext cx="195294" cy="57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E348B2E-F0CD-CF27-E796-3A52B06F2393}"/>
                  </a:ext>
                </a:extLst>
              </p14:cNvPr>
              <p14:cNvContentPartPr/>
              <p14:nvPr/>
            </p14:nvContentPartPr>
            <p14:xfrm>
              <a:off x="7561111" y="2448916"/>
              <a:ext cx="409965" cy="265157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E348B2E-F0CD-CF27-E796-3A52B06F239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43114" y="2430927"/>
                <a:ext cx="445598" cy="300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66C3BD5-BB00-4370-581C-1868004EB7F9}"/>
                  </a:ext>
                </a:extLst>
              </p14:cNvPr>
              <p14:cNvContentPartPr/>
              <p14:nvPr/>
            </p14:nvContentPartPr>
            <p14:xfrm>
              <a:off x="6874577" y="2858286"/>
              <a:ext cx="829029" cy="93581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66C3BD5-BB00-4370-581C-1868004EB7F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856586" y="2840359"/>
                <a:ext cx="864651" cy="129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5322B5-42EA-8A51-06A7-32D16CE5A223}"/>
                  </a:ext>
                </a:extLst>
              </p14:cNvPr>
              <p14:cNvContentPartPr/>
              <p14:nvPr/>
            </p14:nvContentPartPr>
            <p14:xfrm>
              <a:off x="7210109" y="3107430"/>
              <a:ext cx="237530" cy="183147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5322B5-42EA-8A51-06A7-32D16CE5A22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192142" y="3089474"/>
                <a:ext cx="273106" cy="218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846C90E-042E-DAB9-3AB6-C124DC0217BF}"/>
                  </a:ext>
                </a:extLst>
              </p14:cNvPr>
              <p14:cNvContentPartPr/>
              <p14:nvPr/>
            </p14:nvContentPartPr>
            <p14:xfrm rot="-720000">
              <a:off x="7412461" y="3250707"/>
              <a:ext cx="152770" cy="26279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846C90E-042E-DAB9-3AB6-C124DC0217B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 rot="-720000">
                <a:off x="7394488" y="3232951"/>
                <a:ext cx="188356" cy="61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E3D303-C5A1-68B0-E4C9-80735B2E2F69}"/>
                  </a:ext>
                </a:extLst>
              </p14:cNvPr>
              <p14:cNvContentPartPr/>
              <p14:nvPr/>
            </p14:nvContentPartPr>
            <p14:xfrm>
              <a:off x="5149466" y="3277037"/>
              <a:ext cx="144387" cy="369708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E3D303-C5A1-68B0-E4C9-80735B2E2F6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31507" y="3259055"/>
                <a:ext cx="179945" cy="405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1059B142-EEE0-5A05-2FD1-03235633A586}"/>
                  </a:ext>
                </a:extLst>
              </p14:cNvPr>
              <p14:cNvContentPartPr/>
              <p14:nvPr/>
            </p14:nvContentPartPr>
            <p14:xfrm>
              <a:off x="5429020" y="3467338"/>
              <a:ext cx="127842" cy="20372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1059B142-EEE0-5A05-2FD1-03235633A58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411115" y="3449776"/>
                <a:ext cx="163294" cy="5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1ACCDC0-3C14-1C2D-7038-1663BB4D6D6E}"/>
                  </a:ext>
                </a:extLst>
              </p14:cNvPr>
              <p14:cNvContentPartPr/>
              <p14:nvPr/>
            </p14:nvContentPartPr>
            <p14:xfrm>
              <a:off x="5585902" y="3355279"/>
              <a:ext cx="120561" cy="223968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1ACCDC0-3C14-1C2D-7038-1663BB4D6D6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567961" y="3337304"/>
                <a:ext cx="156083" cy="259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3E00C88-417D-E3AB-55EE-D2EFC2A5ED78}"/>
                  </a:ext>
                </a:extLst>
              </p14:cNvPr>
              <p14:cNvContentPartPr/>
              <p14:nvPr/>
            </p14:nvContentPartPr>
            <p14:xfrm>
              <a:off x="5826656" y="3311867"/>
              <a:ext cx="176739" cy="194407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3E00C88-417D-E3AB-55EE-D2EFC2A5ED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808658" y="3293900"/>
                <a:ext cx="212375" cy="229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2984C5E-A225-CB16-A3AD-42736E4D27A1}"/>
                  </a:ext>
                </a:extLst>
              </p14:cNvPr>
              <p14:cNvContentPartPr/>
              <p14:nvPr/>
            </p14:nvContentPartPr>
            <p14:xfrm>
              <a:off x="8174461" y="2734107"/>
              <a:ext cx="309634" cy="16053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2984C5E-A225-CB16-A3AD-42736E4D27A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156480" y="2716658"/>
                <a:ext cx="345237" cy="50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A25ED3D-1F3B-4149-D2E1-9AF75FAEAAA1}"/>
                  </a:ext>
                </a:extLst>
              </p14:cNvPr>
              <p14:cNvContentPartPr/>
              <p14:nvPr/>
            </p14:nvContentPartPr>
            <p14:xfrm>
              <a:off x="8196873" y="2933805"/>
              <a:ext cx="293619" cy="14007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A25ED3D-1F3B-4149-D2E1-9AF75FAEAA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178882" y="2898787"/>
                <a:ext cx="329242" cy="8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9E0D06F-5563-D1F6-DE27-E6D613EDCF14}"/>
                  </a:ext>
                </a:extLst>
              </p14:cNvPr>
              <p14:cNvContentPartPr/>
              <p14:nvPr/>
            </p14:nvContentPartPr>
            <p14:xfrm>
              <a:off x="8757167" y="2366296"/>
              <a:ext cx="180139" cy="636985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9E0D06F-5563-D1F6-DE27-E6D613EDCF1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739189" y="2348302"/>
                <a:ext cx="215735" cy="67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852AFBD-BF45-A88B-6744-E4E3E9379889}"/>
                  </a:ext>
                </a:extLst>
              </p14:cNvPr>
              <p14:cNvContentPartPr/>
              <p14:nvPr/>
            </p14:nvContentPartPr>
            <p14:xfrm>
              <a:off x="8996952" y="2806190"/>
              <a:ext cx="34538" cy="157048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852AFBD-BF45-A88B-6744-E4E3E937988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979149" y="2788262"/>
                <a:ext cx="69788" cy="192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D18C35F-ADE6-C555-3173-4288BB47E33A}"/>
                  </a:ext>
                </a:extLst>
              </p14:cNvPr>
              <p14:cNvContentPartPr/>
              <p14:nvPr/>
            </p14:nvContentPartPr>
            <p14:xfrm>
              <a:off x="9093343" y="2604485"/>
              <a:ext cx="14007" cy="75864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D18C35F-ADE6-C555-3173-4288BB47E33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039470" y="2586593"/>
                <a:ext cx="120676" cy="11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B387FAB-65A5-7B31-BFF3-C3EE147FD16A}"/>
                  </a:ext>
                </a:extLst>
              </p14:cNvPr>
              <p14:cNvContentPartPr/>
              <p14:nvPr/>
            </p14:nvContentPartPr>
            <p14:xfrm>
              <a:off x="9182990" y="2746380"/>
              <a:ext cx="302954" cy="234591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B387FAB-65A5-7B31-BFF3-C3EE147FD16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65021" y="2728417"/>
                <a:ext cx="338532" cy="270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3A609E2-48F5-66BC-1ED4-045D95E5E859}"/>
                  </a:ext>
                </a:extLst>
              </p14:cNvPr>
              <p14:cNvContentPartPr/>
              <p14:nvPr/>
            </p14:nvContentPartPr>
            <p14:xfrm>
              <a:off x="10250527" y="2310598"/>
              <a:ext cx="251471" cy="314709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3A609E2-48F5-66BC-1ED4-045D95E5E85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232539" y="2292635"/>
                <a:ext cx="287087" cy="350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24D29B2-4AF7-396C-7462-A0A35C3F2BFA}"/>
                  </a:ext>
                </a:extLst>
              </p14:cNvPr>
              <p14:cNvContentPartPr/>
              <p14:nvPr/>
            </p14:nvContentPartPr>
            <p14:xfrm>
              <a:off x="10146696" y="2706693"/>
              <a:ext cx="401861" cy="54673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24D29B2-4AF7-396C-7462-A0A35C3F2BFA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28708" y="2688708"/>
                <a:ext cx="437478" cy="902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E37D68B-1995-7CC7-3711-4C3F579F852B}"/>
                  </a:ext>
                </a:extLst>
              </p14:cNvPr>
              <p14:cNvContentPartPr/>
              <p14:nvPr/>
            </p14:nvContentPartPr>
            <p14:xfrm>
              <a:off x="10232452" y="2909392"/>
              <a:ext cx="184435" cy="199009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E37D68B-1995-7CC7-3711-4C3F579F852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214476" y="2891431"/>
                <a:ext cx="220028" cy="234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DC6964CA-73BA-BAB2-78EF-6F007E2BEC2E}"/>
                  </a:ext>
                </a:extLst>
              </p14:cNvPr>
              <p14:cNvContentPartPr/>
              <p14:nvPr/>
            </p14:nvContentPartPr>
            <p14:xfrm>
              <a:off x="10393226" y="3043329"/>
              <a:ext cx="160074" cy="43609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DC6964CA-73BA-BAB2-78EF-6F007E2BEC2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375280" y="3025602"/>
                <a:ext cx="195606" cy="78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1D463B20-D3BC-70AD-F8C8-EB84CCF0B66E}"/>
                  </a:ext>
                </a:extLst>
              </p14:cNvPr>
              <p14:cNvContentPartPr/>
              <p14:nvPr/>
            </p14:nvContentPartPr>
            <p14:xfrm>
              <a:off x="8721656" y="3132974"/>
              <a:ext cx="170746" cy="378598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1D463B20-D3BC-70AD-F8C8-EB84CCF0B66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703683" y="3114980"/>
                <a:ext cx="206333" cy="41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633F17C0-BB89-1E51-78C2-0AC844B781FF}"/>
                  </a:ext>
                </a:extLst>
              </p14:cNvPr>
              <p14:cNvContentPartPr/>
              <p14:nvPr/>
            </p14:nvContentPartPr>
            <p14:xfrm>
              <a:off x="9104549" y="3302105"/>
              <a:ext cx="182643" cy="30451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633F17C0-BB89-1E51-78C2-0AC844B781F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9086572" y="3284401"/>
                <a:ext cx="218237" cy="65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5C6EA6F-7A36-F711-7118-D8170EA061AF}"/>
                  </a:ext>
                </a:extLst>
              </p14:cNvPr>
              <p14:cNvContentPartPr/>
              <p14:nvPr/>
            </p14:nvContentPartPr>
            <p14:xfrm>
              <a:off x="9306255" y="3187190"/>
              <a:ext cx="123229" cy="232642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5C6EA6F-7A36-F711-7118-D8170EA061A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288292" y="3169211"/>
                <a:ext cx="158797" cy="268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F93F6C4-76B6-F414-F9BA-B1F2DB18E5FD}"/>
                  </a:ext>
                </a:extLst>
              </p14:cNvPr>
              <p14:cNvContentPartPr/>
              <p14:nvPr/>
            </p14:nvContentPartPr>
            <p14:xfrm>
              <a:off x="9523517" y="3246914"/>
              <a:ext cx="130603" cy="169254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F93F6C4-76B6-F414-F9BA-B1F2DB18E5F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505577" y="3228946"/>
                <a:ext cx="166124" cy="204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84E5CDA2-1E23-4145-7A82-B253CA2D5086}"/>
                  </a:ext>
                </a:extLst>
              </p14:cNvPr>
              <p14:cNvContentPartPr/>
              <p14:nvPr/>
            </p14:nvContentPartPr>
            <p14:xfrm>
              <a:off x="9903449" y="2066602"/>
              <a:ext cx="340345" cy="1259299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84E5CDA2-1E23-4145-7A82-B253CA2D508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885479" y="2048612"/>
                <a:ext cx="375925" cy="1294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55831F6-594A-07A5-1991-A7633C95E9A0}"/>
                  </a:ext>
                </a:extLst>
              </p14:cNvPr>
              <p14:cNvContentPartPr/>
              <p14:nvPr/>
            </p14:nvContentPartPr>
            <p14:xfrm>
              <a:off x="10599947" y="2268308"/>
              <a:ext cx="224937" cy="1092223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55831F6-594A-07A5-1991-A7633C95E9A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581981" y="2250314"/>
                <a:ext cx="260510" cy="1127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025C9CB-5162-E5D1-57EB-6903C7787EA9}"/>
                  </a:ext>
                </a:extLst>
              </p14:cNvPr>
              <p14:cNvContentPartPr/>
              <p14:nvPr/>
            </p14:nvContentPartPr>
            <p14:xfrm>
              <a:off x="11144018" y="2705337"/>
              <a:ext cx="204793" cy="14007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025C9CB-5162-E5D1-57EB-6903C7787EA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1126054" y="2004987"/>
                <a:ext cx="240362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E039C1B-4F90-1200-9FFE-307599EEC833}"/>
                  </a:ext>
                </a:extLst>
              </p14:cNvPr>
              <p14:cNvContentPartPr/>
              <p14:nvPr/>
            </p14:nvContentPartPr>
            <p14:xfrm>
              <a:off x="11144018" y="2924535"/>
              <a:ext cx="169171" cy="16126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E039C1B-4F90-1200-9FFE-307599EEC83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1126059" y="2907007"/>
                <a:ext cx="204729" cy="50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FA18FBE-D29B-8186-F32A-5CCA978BAC5F}"/>
                  </a:ext>
                </a:extLst>
              </p14:cNvPr>
              <p14:cNvContentPartPr/>
              <p14:nvPr/>
            </p14:nvContentPartPr>
            <p14:xfrm>
              <a:off x="11592822" y="2469381"/>
              <a:ext cx="255329" cy="486443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FA18FBE-D29B-8186-F32A-5CCA978BAC5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574841" y="2451391"/>
                <a:ext cx="290931" cy="522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553EA8E-0A62-7EF3-847C-92D28365154E}"/>
                  </a:ext>
                </a:extLst>
              </p14:cNvPr>
              <p14:cNvContentPartPr/>
              <p14:nvPr/>
            </p14:nvContentPartPr>
            <p14:xfrm>
              <a:off x="11944128" y="2985485"/>
              <a:ext cx="62743" cy="137232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553EA8E-0A62-7EF3-847C-92D28365154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926201" y="2967523"/>
                <a:ext cx="98238" cy="172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EBFFF20-9C94-961B-ADEA-F8D0613377F8}"/>
                  </a:ext>
                </a:extLst>
              </p14:cNvPr>
              <p14:cNvContentPartPr/>
              <p14:nvPr/>
            </p14:nvContentPartPr>
            <p14:xfrm>
              <a:off x="226880" y="4152729"/>
              <a:ext cx="204415" cy="561683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EBFFF20-9C94-961B-ADEA-F8D0613377F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08917" y="4134738"/>
                <a:ext cx="239981" cy="597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F8FF3AA-720D-7C3B-5027-BF9C8AF1275F}"/>
                  </a:ext>
                </a:extLst>
              </p14:cNvPr>
              <p14:cNvContentPartPr/>
              <p14:nvPr/>
            </p14:nvContentPartPr>
            <p14:xfrm>
              <a:off x="95020" y="4526423"/>
              <a:ext cx="289902" cy="50297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F8FF3AA-720D-7C3B-5027-BF9C8AF1275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036" y="4508587"/>
                <a:ext cx="325510" cy="8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B6418B3-E1FA-A00B-6EF2-6886C8413A98}"/>
                  </a:ext>
                </a:extLst>
              </p14:cNvPr>
              <p14:cNvContentPartPr/>
              <p14:nvPr/>
            </p14:nvContentPartPr>
            <p14:xfrm>
              <a:off x="442402" y="4545413"/>
              <a:ext cx="457917" cy="175086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B6418B3-E1FA-A00B-6EF2-6886C8413A9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24416" y="4527437"/>
                <a:ext cx="493529" cy="21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3A9DCC1-8BD1-3911-87EC-FCC7D38BE67A}"/>
                  </a:ext>
                </a:extLst>
              </p14:cNvPr>
              <p14:cNvContentPartPr/>
              <p14:nvPr/>
            </p14:nvContentPartPr>
            <p14:xfrm>
              <a:off x="866116" y="4419837"/>
              <a:ext cx="14007" cy="17755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3A9DCC1-8BD1-3911-87EC-FCC7D38BE67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7686" y="4402430"/>
                <a:ext cx="50499" cy="52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C32F4F5-2BB9-88CD-8183-A99F56E4401C}"/>
                  </a:ext>
                </a:extLst>
              </p14:cNvPr>
              <p14:cNvContentPartPr/>
              <p14:nvPr/>
            </p14:nvContentPartPr>
            <p14:xfrm>
              <a:off x="1528509" y="4262956"/>
              <a:ext cx="146539" cy="393216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C32F4F5-2BB9-88CD-8183-A99F56E4401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510551" y="4244968"/>
                <a:ext cx="182096" cy="428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1D0F410-F84D-E800-0645-4D1E54799B3B}"/>
                  </a:ext>
                </a:extLst>
              </p14:cNvPr>
              <p14:cNvContentPartPr/>
              <p14:nvPr/>
            </p14:nvContentPartPr>
            <p14:xfrm>
              <a:off x="1588852" y="4251749"/>
              <a:ext cx="242785" cy="460268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1D0F410-F84D-E800-0645-4D1E54799B3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570868" y="4233756"/>
                <a:ext cx="278393" cy="495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C24AEAC-DC46-6DB9-60C8-69A341034241}"/>
                  </a:ext>
                </a:extLst>
              </p14:cNvPr>
              <p14:cNvContentPartPr/>
              <p14:nvPr/>
            </p14:nvContentPartPr>
            <p14:xfrm>
              <a:off x="2033636" y="3967676"/>
              <a:ext cx="248921" cy="678029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C24AEAC-DC46-6DB9-60C8-69A34103424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015650" y="3949691"/>
                <a:ext cx="284533" cy="713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3A9CE5B-4030-0731-8898-143E33F749A5}"/>
                  </a:ext>
                </a:extLst>
              </p14:cNvPr>
              <p14:cNvContentPartPr/>
              <p14:nvPr/>
            </p14:nvContentPartPr>
            <p14:xfrm>
              <a:off x="2313785" y="4357731"/>
              <a:ext cx="225676" cy="340705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3A9CE5B-4030-0731-8898-143E33F749A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295817" y="4339761"/>
                <a:ext cx="261252" cy="376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66F46861-7AB6-0A36-88AD-23FCF9A21056}"/>
                  </a:ext>
                </a:extLst>
              </p14:cNvPr>
              <p14:cNvContentPartPr/>
              <p14:nvPr/>
            </p14:nvContentPartPr>
            <p14:xfrm>
              <a:off x="2851667" y="4375014"/>
              <a:ext cx="236048" cy="28583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66F46861-7AB6-0A36-88AD-23FCF9A2105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833703" y="4357037"/>
                <a:ext cx="271617" cy="321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CD94EC4-0F37-4872-AB14-F0197DA0FE22}"/>
                  </a:ext>
                </a:extLst>
              </p14:cNvPr>
              <p14:cNvContentPartPr/>
              <p14:nvPr/>
            </p14:nvContentPartPr>
            <p14:xfrm>
              <a:off x="2817163" y="4375014"/>
              <a:ext cx="292238" cy="293328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CD94EC4-0F37-4872-AB14-F0197DA0FE2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799190" y="4357040"/>
                <a:ext cx="327824" cy="32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45DCD9F-F9E9-8A29-B6F7-75EB1E90BB89}"/>
                  </a:ext>
                </a:extLst>
              </p14:cNvPr>
              <p14:cNvContentPartPr/>
              <p14:nvPr/>
            </p14:nvContentPartPr>
            <p14:xfrm>
              <a:off x="3380138" y="4277831"/>
              <a:ext cx="390738" cy="131401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45DCD9F-F9E9-8A29-B6F7-75EB1E90BB8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362165" y="4259880"/>
                <a:ext cx="426325" cy="16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4ABC94D-83B0-E37F-6CB0-1AB4342A29EE}"/>
                  </a:ext>
                </a:extLst>
              </p14:cNvPr>
              <p14:cNvContentPartPr/>
              <p14:nvPr/>
            </p14:nvContentPartPr>
            <p14:xfrm>
              <a:off x="3344726" y="4517726"/>
              <a:ext cx="396637" cy="115024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4ABC94D-83B0-E37F-6CB0-1AB4342A29E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26746" y="4499809"/>
                <a:ext cx="432237" cy="1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2883D3-C777-6880-CB58-9E357AFD09EF}"/>
                  </a:ext>
                </a:extLst>
              </p14:cNvPr>
              <p14:cNvContentPartPr/>
              <p14:nvPr/>
            </p14:nvContentPartPr>
            <p14:xfrm>
              <a:off x="436483" y="5450104"/>
              <a:ext cx="246180" cy="52613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2883D3-C777-6880-CB58-9E357AFD09E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18514" y="5432470"/>
                <a:ext cx="281759" cy="561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93AAC0-1664-5836-2038-ABADE63C6C4F}"/>
                  </a:ext>
                </a:extLst>
              </p14:cNvPr>
              <p14:cNvContentPartPr/>
              <p14:nvPr/>
            </p14:nvContentPartPr>
            <p14:xfrm>
              <a:off x="762000" y="5729435"/>
              <a:ext cx="495492" cy="253619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93AAC0-1664-5836-2038-ABADE63C6C4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44368" y="5711808"/>
                <a:ext cx="531116" cy="289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90EA67-D442-A1B8-DD62-2886F3859820}"/>
                  </a:ext>
                </a:extLst>
              </p14:cNvPr>
              <p14:cNvContentPartPr/>
              <p14:nvPr/>
            </p14:nvContentPartPr>
            <p14:xfrm>
              <a:off x="1064559" y="5495182"/>
              <a:ext cx="125593" cy="111266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90EA67-D442-A1B8-DD62-2886F385982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46617" y="5477236"/>
                <a:ext cx="161118" cy="146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8F340F-3620-BD4F-BA4A-D4A837F5E511}"/>
                  </a:ext>
                </a:extLst>
              </p14:cNvPr>
              <p14:cNvContentPartPr/>
              <p14:nvPr/>
            </p14:nvContentPartPr>
            <p14:xfrm>
              <a:off x="1400735" y="5857875"/>
              <a:ext cx="14007" cy="13770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8F340F-3620-BD4F-BA4A-D4A837F5E51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378849" y="5839944"/>
                <a:ext cx="57341" cy="17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64BD44-CE8C-AE9E-10B7-5D2472D986D4}"/>
                  </a:ext>
                </a:extLst>
              </p14:cNvPr>
              <p14:cNvContentPartPr/>
              <p14:nvPr/>
            </p14:nvContentPartPr>
            <p14:xfrm>
              <a:off x="1434352" y="5600140"/>
              <a:ext cx="14007" cy="2890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64BD44-CE8C-AE9E-10B7-5D2472D986D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48009" y="5582299"/>
                <a:ext cx="1400700" cy="6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D9504A-8CAA-77FE-75BA-A8B16303B76C}"/>
                  </a:ext>
                </a:extLst>
              </p14:cNvPr>
              <p14:cNvContentPartPr/>
              <p14:nvPr/>
            </p14:nvContentPartPr>
            <p14:xfrm>
              <a:off x="1534814" y="5761632"/>
              <a:ext cx="148046" cy="254029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D9504A-8CAA-77FE-75BA-A8B16303B76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517207" y="5743667"/>
                <a:ext cx="183620" cy="2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8CFCF4-DDE5-D245-BD9A-832A37DAD08B}"/>
                  </a:ext>
                </a:extLst>
              </p14:cNvPr>
              <p14:cNvContentPartPr/>
              <p14:nvPr/>
            </p14:nvContentPartPr>
            <p14:xfrm>
              <a:off x="1848971" y="5790592"/>
              <a:ext cx="315052" cy="252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8CFCF4-DDE5-D245-BD9A-832A37DAD08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830989" y="5772615"/>
                <a:ext cx="350657" cy="287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73157E-F279-E46D-0130-61B498CA9044}"/>
                  </a:ext>
                </a:extLst>
              </p14:cNvPr>
              <p14:cNvContentPartPr/>
              <p14:nvPr/>
            </p14:nvContentPartPr>
            <p14:xfrm>
              <a:off x="2924735" y="5711476"/>
              <a:ext cx="214654" cy="555674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73157E-F279-E46D-0130-61B498CA9044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906757" y="5693853"/>
                <a:ext cx="250250" cy="5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E55467F-7FA3-9AEC-826A-76CD9BD17719}"/>
                  </a:ext>
                </a:extLst>
              </p14:cNvPr>
              <p14:cNvContentPartPr/>
              <p14:nvPr/>
            </p14:nvContentPartPr>
            <p14:xfrm>
              <a:off x="3262002" y="5803407"/>
              <a:ext cx="218179" cy="229693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E55467F-7FA3-9AEC-826A-76CD9BD1771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244030" y="5785434"/>
                <a:ext cx="253763" cy="265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B83BA8-08FF-2CB7-E1F7-F21ABB6C2FA6}"/>
                  </a:ext>
                </a:extLst>
              </p14:cNvPr>
              <p14:cNvContentPartPr/>
              <p14:nvPr/>
            </p14:nvContentPartPr>
            <p14:xfrm>
              <a:off x="3552265" y="5532904"/>
              <a:ext cx="283416" cy="660744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B83BA8-08FF-2CB7-E1F7-F21ABB6C2FA6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534282" y="5514910"/>
                <a:ext cx="319023" cy="696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1882D6B-8118-F737-9901-7E16BDE546AF}"/>
                  </a:ext>
                </a:extLst>
              </p14:cNvPr>
              <p14:cNvContentPartPr/>
              <p14:nvPr/>
            </p14:nvContentPartPr>
            <p14:xfrm>
              <a:off x="3875202" y="5936316"/>
              <a:ext cx="178711" cy="565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1882D6B-8118-F737-9901-7E16BDE546A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857223" y="5918326"/>
                <a:ext cx="214309" cy="601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FA9A8B-E434-4916-C8A3-955E7B5B4BBC}"/>
                  </a:ext>
                </a:extLst>
              </p14:cNvPr>
              <p14:cNvContentPartPr/>
              <p14:nvPr/>
            </p14:nvContentPartPr>
            <p14:xfrm>
              <a:off x="4222882" y="5890846"/>
              <a:ext cx="245672" cy="282517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FA9A8B-E434-4916-C8A3-955E7B5B4BB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204897" y="5872874"/>
                <a:ext cx="281282" cy="318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92FCB34-5F58-67DF-4FAD-7308E3D32595}"/>
                  </a:ext>
                </a:extLst>
              </p14:cNvPr>
              <p14:cNvContentPartPr/>
              <p14:nvPr/>
            </p14:nvContentPartPr>
            <p14:xfrm>
              <a:off x="4134971" y="5678580"/>
              <a:ext cx="175996" cy="11250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92FCB34-5F58-67DF-4FAD-7308E3D3259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117012" y="5660665"/>
                <a:ext cx="211554" cy="147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D8FD107-FC1A-BD8C-0961-953466A12496}"/>
                  </a:ext>
                </a:extLst>
              </p14:cNvPr>
              <p14:cNvContentPartPr/>
              <p14:nvPr/>
            </p14:nvContentPartPr>
            <p14:xfrm>
              <a:off x="4661646" y="5925110"/>
              <a:ext cx="73159" cy="230186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D8FD107-FC1A-BD8C-0961-953466A1249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644073" y="5907127"/>
                <a:ext cx="108663" cy="265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4B8F36A-4281-593E-7562-A7EEF0011205}"/>
                  </a:ext>
                </a:extLst>
              </p14:cNvPr>
              <p14:cNvContentPartPr/>
              <p14:nvPr/>
            </p14:nvContentPartPr>
            <p14:xfrm>
              <a:off x="4761898" y="5757022"/>
              <a:ext cx="14007" cy="3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4B8F36A-4281-593E-7562-A7EEF001120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741299" y="5739604"/>
                <a:ext cx="54792" cy="69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31FEAF5-2601-E151-686A-0092276377E2}"/>
                  </a:ext>
                </a:extLst>
              </p14:cNvPr>
              <p14:cNvContentPartPr/>
              <p14:nvPr/>
            </p14:nvContentPartPr>
            <p14:xfrm>
              <a:off x="4896970" y="5889622"/>
              <a:ext cx="786633" cy="300893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31FEAF5-2601-E151-686A-0092276377E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878977" y="5871648"/>
                <a:ext cx="822258" cy="336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C7BF04-BD69-23E6-CB2E-234018912B6F}"/>
                  </a:ext>
                </a:extLst>
              </p14:cNvPr>
              <p14:cNvContentPartPr/>
              <p14:nvPr/>
            </p14:nvContentPartPr>
            <p14:xfrm>
              <a:off x="5843342" y="5875731"/>
              <a:ext cx="188216" cy="338188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C7BF04-BD69-23E6-CB2E-234018912B6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825382" y="5858102"/>
                <a:ext cx="223776" cy="373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4F2BAF6-4190-2A1A-23D7-6B9A83449E78}"/>
                  </a:ext>
                </a:extLst>
              </p14:cNvPr>
              <p14:cNvContentPartPr/>
              <p14:nvPr/>
            </p14:nvContentPartPr>
            <p14:xfrm>
              <a:off x="2823882" y="4848388"/>
              <a:ext cx="711661" cy="583663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4F2BAF6-4190-2A1A-23D7-6B9A83449E7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806252" y="4830396"/>
                <a:ext cx="747280" cy="61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92A01F-5DAA-9924-7050-EC253868D291}"/>
                  </a:ext>
                </a:extLst>
              </p14:cNvPr>
              <p14:cNvContentPartPr/>
              <p14:nvPr/>
            </p14:nvContentPartPr>
            <p14:xfrm>
              <a:off x="4237682" y="4333874"/>
              <a:ext cx="187241" cy="257389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92A01F-5DAA-9924-7050-EC253868D29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219713" y="4315900"/>
                <a:ext cx="222820" cy="2929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98E0E0-1BAE-BD78-6FFF-C8893585A42E}"/>
                  </a:ext>
                </a:extLst>
              </p14:cNvPr>
              <p14:cNvContentPartPr/>
              <p14:nvPr/>
            </p14:nvContentPartPr>
            <p14:xfrm>
              <a:off x="4537199" y="4387738"/>
              <a:ext cx="208047" cy="17170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98E0E0-1BAE-BD78-6FFF-C8893585A42E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519592" y="4369777"/>
                <a:ext cx="243620" cy="207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04EAA9-CB23-A94F-BFC7-5A80B41628E7}"/>
                  </a:ext>
                </a:extLst>
              </p14:cNvPr>
              <p14:cNvContentPartPr/>
              <p14:nvPr/>
            </p14:nvContentPartPr>
            <p14:xfrm>
              <a:off x="4818275" y="4364372"/>
              <a:ext cx="137199" cy="164974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04EAA9-CB23-A94F-BFC7-5A80B41628E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800676" y="4346401"/>
                <a:ext cx="172756" cy="200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2E874A-6541-5B86-96F5-2408E7086137}"/>
                  </a:ext>
                </a:extLst>
              </p14:cNvPr>
              <p14:cNvContentPartPr/>
              <p14:nvPr/>
            </p14:nvContentPartPr>
            <p14:xfrm>
              <a:off x="5177118" y="4054972"/>
              <a:ext cx="155974" cy="478525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2E874A-6541-5B86-96F5-2408E708613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159508" y="4037342"/>
                <a:ext cx="191553" cy="514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0BDA24-C17C-B560-9DFD-2112832FD22A}"/>
                  </a:ext>
                </a:extLst>
              </p14:cNvPr>
              <p14:cNvContentPartPr/>
              <p14:nvPr/>
            </p14:nvContentPartPr>
            <p14:xfrm>
              <a:off x="5154705" y="4376661"/>
              <a:ext cx="180687" cy="14007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0BDA24-C17C-B560-9DFD-2112832FD22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136744" y="4358231"/>
                <a:ext cx="216250" cy="50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0080AB-92A4-554B-CF06-731E455D9BF2}"/>
                  </a:ext>
                </a:extLst>
              </p14:cNvPr>
              <p14:cNvContentPartPr/>
              <p14:nvPr/>
            </p14:nvContentPartPr>
            <p14:xfrm>
              <a:off x="5379842" y="4356286"/>
              <a:ext cx="121257" cy="38380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0080AB-92A4-554B-CF06-731E455D9BF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362263" y="4338660"/>
                <a:ext cx="156773" cy="419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89F7553-95FF-A118-863F-7A1B35ED15DC}"/>
                  </a:ext>
                </a:extLst>
              </p14:cNvPr>
              <p14:cNvContentPartPr/>
              <p14:nvPr/>
            </p14:nvContentPartPr>
            <p14:xfrm>
              <a:off x="5714531" y="4076140"/>
              <a:ext cx="385037" cy="462834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89F7553-95FF-A118-863F-7A1B35ED15D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696915" y="4058519"/>
                <a:ext cx="420629" cy="498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0E62DC4-5014-01DA-40AF-9FFF095CCFBD}"/>
                  </a:ext>
                </a:extLst>
              </p14:cNvPr>
              <p14:cNvContentPartPr/>
              <p14:nvPr/>
            </p14:nvContentPartPr>
            <p14:xfrm>
              <a:off x="6149495" y="4188198"/>
              <a:ext cx="14007" cy="14007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0E62DC4-5014-01DA-40AF-9FFF095CCFB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61951" y="4170240"/>
                <a:ext cx="187344" cy="4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B978B60-F24F-5C99-849F-70571D955019}"/>
                  </a:ext>
                </a:extLst>
              </p14:cNvPr>
              <p14:cNvContentPartPr/>
              <p14:nvPr/>
            </p14:nvContentPartPr>
            <p14:xfrm>
              <a:off x="6253902" y="4308051"/>
              <a:ext cx="191951" cy="240026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B978B60-F24F-5C99-849F-70571D95501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236289" y="4290444"/>
                <a:ext cx="227537" cy="275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1334A1A-0EE7-DFA6-412A-4FA21019751B}"/>
                  </a:ext>
                </a:extLst>
              </p14:cNvPr>
              <p14:cNvContentPartPr/>
              <p14:nvPr/>
            </p14:nvContentPartPr>
            <p14:xfrm>
              <a:off x="6579892" y="4345081"/>
              <a:ext cx="62406" cy="192353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1334A1A-0EE7-DFA6-412A-4FA21019751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561959" y="4327464"/>
                <a:ext cx="97913" cy="227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7E64C13-6E80-583D-A6C5-04071105E6DD}"/>
                  </a:ext>
                </a:extLst>
              </p14:cNvPr>
              <p14:cNvContentPartPr/>
              <p14:nvPr/>
            </p14:nvContentPartPr>
            <p14:xfrm>
              <a:off x="6678705" y="4188198"/>
              <a:ext cx="14007" cy="37706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7E64C13-6E80-583D-A6C5-04071105E6DD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25909" y="4170412"/>
                <a:ext cx="120676" cy="72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BE1E12E-ADA8-C2E5-822D-75AF1E9A253B}"/>
                  </a:ext>
                </a:extLst>
              </p14:cNvPr>
              <p14:cNvContentPartPr/>
              <p14:nvPr/>
            </p14:nvContentPartPr>
            <p14:xfrm>
              <a:off x="6757147" y="4314958"/>
              <a:ext cx="430284" cy="162847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BE1E12E-ADA8-C2E5-822D-75AF1E9A253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39159" y="4297343"/>
                <a:ext cx="465901" cy="19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58610C4-6229-CE3A-8B69-5D0E742AAA38}"/>
                  </a:ext>
                </a:extLst>
              </p14:cNvPr>
              <p14:cNvContentPartPr/>
              <p14:nvPr/>
            </p14:nvContentPartPr>
            <p14:xfrm>
              <a:off x="7167325" y="4244227"/>
              <a:ext cx="14007" cy="14007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58610C4-6229-CE3A-8B69-5D0E742AAA3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14529" y="3543877"/>
                <a:ext cx="120676" cy="140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B69576B1-C5C6-ABE7-22CE-9021E1B7F860}"/>
                  </a:ext>
                </a:extLst>
              </p14:cNvPr>
              <p14:cNvContentPartPr/>
              <p14:nvPr/>
            </p14:nvContentPartPr>
            <p14:xfrm>
              <a:off x="7720853" y="4248270"/>
              <a:ext cx="232730" cy="462367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B69576B1-C5C6-ABE7-22CE-9021E1B7F860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7702868" y="4230639"/>
                <a:ext cx="268341" cy="49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31A6ECE-CEA3-4AFC-1E8E-2F96C28FBF3D}"/>
                  </a:ext>
                </a:extLst>
              </p14:cNvPr>
              <p14:cNvContentPartPr/>
              <p14:nvPr/>
            </p14:nvContentPartPr>
            <p14:xfrm>
              <a:off x="8057029" y="4291160"/>
              <a:ext cx="145315" cy="205238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31A6ECE-CEA3-4AFC-1E8E-2F96C28FBF3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039089" y="4273548"/>
                <a:ext cx="180836" cy="240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CB1A294-7F42-F7DC-0F03-59044D4CA294}"/>
                  </a:ext>
                </a:extLst>
              </p14:cNvPr>
              <p14:cNvContentPartPr/>
              <p14:nvPr/>
            </p14:nvContentPartPr>
            <p14:xfrm>
              <a:off x="8248866" y="3885639"/>
              <a:ext cx="414989" cy="751674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CB1A294-7F42-F7DC-0F03-59044D4CA29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230886" y="3867648"/>
                <a:ext cx="450590" cy="787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A0F74F5-38F0-6C80-30C0-5604518EB6F8}"/>
                  </a:ext>
                </a:extLst>
              </p14:cNvPr>
              <p14:cNvContentPartPr/>
              <p14:nvPr/>
            </p14:nvContentPartPr>
            <p14:xfrm>
              <a:off x="8929485" y="4260307"/>
              <a:ext cx="192527" cy="220669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A0F74F5-38F0-6C80-30C0-5604518EB6F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911525" y="4242337"/>
                <a:ext cx="228087" cy="256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8814458-1AD0-877C-5696-EC8C9ACC6F5A}"/>
                  </a:ext>
                </a:extLst>
              </p14:cNvPr>
              <p14:cNvContentPartPr/>
              <p14:nvPr/>
            </p14:nvContentPartPr>
            <p14:xfrm>
              <a:off x="8975911" y="4037909"/>
              <a:ext cx="140182" cy="114055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8814458-1AD0-877C-5696-EC8C9ACC6F5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957939" y="4019976"/>
                <a:ext cx="175767" cy="149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247756E-42B9-B607-A3EC-EF11C3EA7107}"/>
                  </a:ext>
                </a:extLst>
              </p14:cNvPr>
              <p14:cNvContentPartPr/>
              <p14:nvPr/>
            </p14:nvContentPartPr>
            <p14:xfrm>
              <a:off x="9185911" y="4322670"/>
              <a:ext cx="31743" cy="78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247756E-42B9-B607-A3EC-EF11C3EA7107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168435" y="4304743"/>
                <a:ext cx="67053" cy="114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9E54622B-232E-18DB-6869-FB129E20B0D5}"/>
                  </a:ext>
                </a:extLst>
              </p14:cNvPr>
              <p14:cNvContentPartPr/>
              <p14:nvPr/>
            </p14:nvContentPartPr>
            <p14:xfrm>
              <a:off x="9289676" y="4064933"/>
              <a:ext cx="14007" cy="50657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9E54622B-232E-18DB-6869-FB129E20B0D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8603333" y="4047096"/>
                <a:ext cx="1400700" cy="85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C5E3A224-84DF-4F5B-2D60-B186FE8D242F}"/>
                  </a:ext>
                </a:extLst>
              </p14:cNvPr>
              <p14:cNvContentPartPr/>
              <p14:nvPr/>
            </p14:nvContentPartPr>
            <p14:xfrm>
              <a:off x="9345705" y="4289223"/>
              <a:ext cx="415153" cy="199803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C5E3A224-84DF-4F5B-2D60-B186FE8D242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328077" y="4271255"/>
                <a:ext cx="450768" cy="235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6B3DBA4-557F-E830-5800-8BCAF672F202}"/>
                  </a:ext>
                </a:extLst>
              </p14:cNvPr>
              <p14:cNvContentPartPr/>
              <p14:nvPr/>
            </p14:nvContentPartPr>
            <p14:xfrm>
              <a:off x="9744678" y="4178413"/>
              <a:ext cx="14007" cy="14007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6B3DBA4-557F-E830-5800-8BCAF672F20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9690805" y="4153901"/>
                <a:ext cx="120676" cy="63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8B9EE1-2E3D-EEA0-75E4-59A9D87353D5}"/>
                  </a:ext>
                </a:extLst>
              </p14:cNvPr>
              <p14:cNvContentPartPr/>
              <p14:nvPr/>
            </p14:nvContentPartPr>
            <p14:xfrm>
              <a:off x="5100917" y="1873623"/>
              <a:ext cx="11205" cy="1120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8B9EE1-2E3D-EEA0-75E4-59A9D87353D5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4551872" y="1313373"/>
                <a:ext cx="1120500" cy="112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AA2703-BD13-8064-FD59-8B4D6D69C22E}"/>
                  </a:ext>
                </a:extLst>
              </p14:cNvPr>
              <p14:cNvContentPartPr/>
              <p14:nvPr/>
            </p14:nvContentPartPr>
            <p14:xfrm>
              <a:off x="4828425" y="1577788"/>
              <a:ext cx="11205" cy="1120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AA2703-BD13-8064-FD59-8B4D6D69C22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4778512" y="1028743"/>
                <a:ext cx="112050" cy="1120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18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equations on a white surface&#10;&#10;AI-generated content may be incorrect.">
            <a:extLst>
              <a:ext uri="{FF2B5EF4-FFF2-40B4-BE49-F238E27FC236}">
                <a16:creationId xmlns:a16="http://schemas.microsoft.com/office/drawing/2014/main" id="{F6A0064C-98F7-B4C8-552E-549E9CF2E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828" y="643466"/>
            <a:ext cx="793034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7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FDCAF-3980-125D-07A1-FF0EF9D9720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a typeface="+mn-lt"/>
                <a:cs typeface="+mn-lt"/>
              </a:rPr>
              <a:t>Matome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dirty="0" err="1">
                <a:ea typeface="+mn-lt"/>
                <a:cs typeface="+mn-lt"/>
              </a:rPr>
              <a:t>kad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pakėlus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fondų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palūkanų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normą</a:t>
            </a:r>
            <a:r>
              <a:rPr lang="en-US" sz="2200" dirty="0">
                <a:ea typeface="+mn-lt"/>
                <a:cs typeface="+mn-lt"/>
              </a:rPr>
              <a:t> 1 p.p., S&amp;P 500 </a:t>
            </a:r>
            <a:r>
              <a:rPr lang="en-US" sz="2200" dirty="0" err="1">
                <a:ea typeface="+mn-lt"/>
                <a:cs typeface="+mn-lt"/>
              </a:rPr>
              <a:t>ciklinėje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liekanoje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stebimas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apie</a:t>
            </a:r>
            <a:r>
              <a:rPr lang="en-US" sz="2200" dirty="0">
                <a:ea typeface="+mn-lt"/>
                <a:cs typeface="+mn-lt"/>
              </a:rPr>
              <a:t> –0,06 p.p. </a:t>
            </a:r>
            <a:r>
              <a:rPr lang="en-US" sz="2200" dirty="0" err="1">
                <a:ea typeface="+mn-lt"/>
                <a:cs typeface="+mn-lt"/>
              </a:rPr>
              <a:t>pokytis</a:t>
            </a:r>
            <a:r>
              <a:rPr lang="en-US" sz="2200" dirty="0">
                <a:ea typeface="+mn-lt"/>
                <a:cs typeface="+mn-lt"/>
              </a:rPr>
              <a:t>; o 1 p.p. </a:t>
            </a:r>
            <a:r>
              <a:rPr lang="en-US" sz="2200" dirty="0" err="1">
                <a:ea typeface="+mn-lt"/>
                <a:cs typeface="+mn-lt"/>
              </a:rPr>
              <a:t>nedarbo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lygio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padidėjimas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lemia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dirty="0" err="1">
                <a:ea typeface="+mn-lt"/>
                <a:cs typeface="+mn-lt"/>
              </a:rPr>
              <a:t>apie</a:t>
            </a:r>
            <a:r>
              <a:rPr lang="en-US" sz="2200" dirty="0">
                <a:ea typeface="+mn-lt"/>
                <a:cs typeface="+mn-lt"/>
              </a:rPr>
              <a:t> –0,24 p.p. </a:t>
            </a:r>
            <a:r>
              <a:rPr lang="en-US" sz="2200" dirty="0" err="1">
                <a:ea typeface="+mn-lt"/>
                <a:cs typeface="+mn-lt"/>
              </a:rPr>
              <a:t>pokytį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Vidutinis</a:t>
            </a:r>
            <a:r>
              <a:rPr lang="en-US" sz="2200" dirty="0"/>
              <a:t> </a:t>
            </a:r>
            <a:r>
              <a:rPr lang="en-US" sz="2200" dirty="0" err="1"/>
              <a:t>ciklinės</a:t>
            </a:r>
            <a:r>
              <a:rPr lang="en-US" sz="2200" dirty="0"/>
              <a:t> </a:t>
            </a:r>
            <a:r>
              <a:rPr lang="en-US" sz="2200" dirty="0" err="1"/>
              <a:t>liekanos</a:t>
            </a:r>
            <a:r>
              <a:rPr lang="en-US" sz="2200" dirty="0"/>
              <a:t> </a:t>
            </a:r>
            <a:r>
              <a:rPr lang="en-US" sz="2200" dirty="0" err="1"/>
              <a:t>svyravimas</a:t>
            </a:r>
            <a:r>
              <a:rPr lang="en-US" sz="2200" dirty="0"/>
              <a:t> per </a:t>
            </a:r>
            <a:r>
              <a:rPr lang="en-US" sz="2200" dirty="0" err="1"/>
              <a:t>mėnesį</a:t>
            </a:r>
            <a:r>
              <a:rPr lang="en-US" sz="2200" dirty="0"/>
              <a:t> </a:t>
            </a:r>
            <a:r>
              <a:rPr lang="en-US" sz="2200" dirty="0" err="1"/>
              <a:t>yra</a:t>
            </a:r>
            <a:r>
              <a:rPr lang="en-US" sz="2200" dirty="0"/>
              <a:t> </a:t>
            </a:r>
            <a:r>
              <a:rPr lang="en-US" sz="2200" dirty="0" err="1"/>
              <a:t>apie</a:t>
            </a:r>
            <a:r>
              <a:rPr lang="en-US" sz="2200" dirty="0"/>
              <a:t> +- 2%, tai 0.06% </a:t>
            </a:r>
            <a:r>
              <a:rPr lang="en-US" sz="2200" dirty="0" err="1"/>
              <a:t>pokytis</a:t>
            </a:r>
            <a:r>
              <a:rPr lang="en-US" sz="2200" dirty="0"/>
              <a:t> </a:t>
            </a:r>
            <a:r>
              <a:rPr lang="en-US" sz="2200" dirty="0" err="1"/>
              <a:t>sudarys</a:t>
            </a:r>
            <a:r>
              <a:rPr lang="en-US" sz="2200" dirty="0"/>
              <a:t> </a:t>
            </a:r>
            <a:r>
              <a:rPr lang="en-US" sz="2200" dirty="0" err="1"/>
              <a:t>apie</a:t>
            </a:r>
            <a:r>
              <a:rPr lang="en-US" sz="2200" dirty="0"/>
              <a:t> 3% </a:t>
            </a:r>
            <a:r>
              <a:rPr lang="en-US" sz="2200" dirty="0" err="1"/>
              <a:t>šio</a:t>
            </a:r>
            <a:r>
              <a:rPr lang="en-US" sz="2200" dirty="0"/>
              <a:t> </a:t>
            </a:r>
            <a:r>
              <a:rPr lang="en-US" sz="2200" dirty="0" err="1"/>
              <a:t>vidurkio</a:t>
            </a:r>
            <a:r>
              <a:rPr lang="en-US" sz="2200" dirty="0"/>
              <a:t>, o 0.24% </a:t>
            </a:r>
            <a:r>
              <a:rPr lang="en-US" sz="2200" dirty="0" err="1"/>
              <a:t>apie</a:t>
            </a:r>
            <a:r>
              <a:rPr lang="en-US" sz="2200" dirty="0"/>
              <a:t> 12%.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BCA0C6-B17C-15C2-6DEA-6D28C85F6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32374"/>
            <a:ext cx="6903720" cy="379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19CBA-134D-4ED5-FDC4-D57399D6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Autokoreliacija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B5379-FEBF-BBA1-0B0D-0E6097158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04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Autokoreliacijos</a:t>
            </a:r>
            <a:r>
              <a:rPr lang="en-GB" sz="2200" dirty="0"/>
              <a:t> </a:t>
            </a:r>
            <a:r>
              <a:rPr lang="en-GB" sz="2200" dirty="0" err="1"/>
              <a:t>koeficientas</a:t>
            </a:r>
            <a:r>
              <a:rPr lang="en-GB" sz="2200" dirty="0"/>
              <a:t> = </a:t>
            </a:r>
            <a:r>
              <a:rPr lang="en-GB" sz="2200" dirty="0" err="1"/>
              <a:t>cov</a:t>
            </a:r>
            <a:r>
              <a:rPr lang="en-GB" sz="2200" dirty="0"/>
              <a:t>(</a:t>
            </a:r>
            <a:r>
              <a:rPr lang="en-GB" sz="2200" dirty="0" err="1"/>
              <a:t>y_t</a:t>
            </a:r>
            <a:r>
              <a:rPr lang="en-GB" sz="2200" dirty="0"/>
              <a:t>, </a:t>
            </a:r>
            <a:r>
              <a:rPr lang="en-GB" sz="2200" dirty="0" err="1"/>
              <a:t>y_t</a:t>
            </a:r>
            <a:r>
              <a:rPr lang="en-GB" sz="2200" dirty="0"/>
              <a:t>-k)/</a:t>
            </a:r>
            <a:r>
              <a:rPr lang="en-GB" sz="2200" dirty="0" err="1"/>
              <a:t>cov</a:t>
            </a:r>
            <a:r>
              <a:rPr lang="en-GB" sz="2200" dirty="0"/>
              <a:t>(</a:t>
            </a:r>
            <a:r>
              <a:rPr lang="en-GB" sz="2200" dirty="0" err="1"/>
              <a:t>y_t,y_t</a:t>
            </a:r>
            <a:r>
              <a:rPr lang="en-GB" sz="2200" dirty="0"/>
              <a:t>)=</a:t>
            </a:r>
            <a:r>
              <a:rPr lang="en-GB" sz="2200" dirty="0" err="1"/>
              <a:t>cov</a:t>
            </a:r>
            <a:r>
              <a:rPr lang="en-GB" sz="2200" dirty="0"/>
              <a:t>(</a:t>
            </a:r>
            <a:r>
              <a:rPr lang="en-GB" sz="2200" dirty="0" err="1"/>
              <a:t>y_t,y_t</a:t>
            </a:r>
            <a:r>
              <a:rPr lang="en-GB" sz="2200" dirty="0"/>
              <a:t>-k)/var(</a:t>
            </a:r>
            <a:r>
              <a:rPr lang="en-GB" sz="2200" dirty="0" err="1"/>
              <a:t>y_t</a:t>
            </a:r>
            <a:r>
              <a:rPr lang="en-GB" sz="2200" dirty="0"/>
              <a:t>)=E[(X-E[X])(Y-E[Y])]/E[(X-E[X])</a:t>
            </a:r>
            <a:r>
              <a:rPr lang="en-GB" sz="2200" baseline="30000" dirty="0"/>
              <a:t>2</a:t>
            </a:r>
            <a:r>
              <a:rPr lang="en-GB" sz="2200" dirty="0"/>
              <a:t>]</a:t>
            </a:r>
          </a:p>
          <a:p>
            <a:r>
              <a:rPr lang="en-GB" sz="2200" dirty="0" err="1"/>
              <a:t>Autokoreliacijos</a:t>
            </a:r>
            <a:r>
              <a:rPr lang="en-GB" sz="2200" dirty="0"/>
              <a:t> </a:t>
            </a:r>
            <a:r>
              <a:rPr lang="en-GB" sz="2200" dirty="0" err="1"/>
              <a:t>koeficientas</a:t>
            </a:r>
            <a:r>
              <a:rPr lang="en-GB" sz="2200" dirty="0"/>
              <a:t> </a:t>
            </a:r>
            <a:r>
              <a:rPr lang="en-GB" sz="2200" dirty="0" err="1"/>
              <a:t>iš</a:t>
            </a:r>
            <a:r>
              <a:rPr lang="en-GB" sz="2200" dirty="0"/>
              <a:t> </a:t>
            </a:r>
            <a:r>
              <a:rPr lang="en-GB" sz="2200" dirty="0" err="1"/>
              <a:t>esmės</a:t>
            </a:r>
            <a:r>
              <a:rPr lang="en-GB" sz="2200" dirty="0"/>
              <a:t> </a:t>
            </a:r>
            <a:r>
              <a:rPr lang="en-GB" sz="2200" dirty="0" err="1"/>
              <a:t>yra</a:t>
            </a:r>
            <a:r>
              <a:rPr lang="en-GB" sz="2200" dirty="0"/>
              <a:t> </a:t>
            </a:r>
            <a:r>
              <a:rPr lang="en-GB" sz="2200" dirty="0" err="1"/>
              <a:t>koreliacija</a:t>
            </a:r>
            <a:r>
              <a:rPr lang="en-GB" sz="2200" dirty="0"/>
              <a:t> tarp </a:t>
            </a:r>
            <a:r>
              <a:rPr lang="en-GB" sz="2200" dirty="0" err="1"/>
              <a:t>dviejų</a:t>
            </a:r>
            <a:r>
              <a:rPr lang="en-GB" sz="2200" dirty="0"/>
              <a:t> </a:t>
            </a:r>
            <a:r>
              <a:rPr lang="en-GB" sz="2200" dirty="0" err="1"/>
              <a:t>stebėjimu</a:t>
            </a:r>
            <a:r>
              <a:rPr lang="en-GB" sz="2200" dirty="0"/>
              <a:t> </a:t>
            </a:r>
            <a:r>
              <a:rPr lang="en-GB" sz="2200" dirty="0" err="1"/>
              <a:t>standartizuotas</a:t>
            </a:r>
            <a:r>
              <a:rPr lang="en-GB" sz="2200" dirty="0"/>
              <a:t> </a:t>
            </a:r>
            <a:r>
              <a:rPr lang="en-GB" sz="2200" dirty="0" err="1"/>
              <a:t>taip</a:t>
            </a:r>
            <a:r>
              <a:rPr lang="en-GB" sz="2200" dirty="0"/>
              <a:t>, </a:t>
            </a:r>
            <a:r>
              <a:rPr lang="en-GB" sz="2200" dirty="0" err="1"/>
              <a:t>kad</a:t>
            </a:r>
            <a:r>
              <a:rPr lang="en-GB" sz="2200" dirty="0"/>
              <a:t> </a:t>
            </a:r>
            <a:r>
              <a:rPr lang="en-GB" sz="2200" dirty="0" err="1"/>
              <a:t>patektų</a:t>
            </a:r>
            <a:r>
              <a:rPr lang="en-GB" sz="2200" dirty="0"/>
              <a:t> į </a:t>
            </a:r>
            <a:r>
              <a:rPr lang="en-GB" sz="2200" dirty="0" err="1"/>
              <a:t>intervalą</a:t>
            </a:r>
            <a:r>
              <a:rPr lang="en-GB" sz="2200" dirty="0"/>
              <a:t> [-1,1]</a:t>
            </a:r>
          </a:p>
          <a:p>
            <a:r>
              <a:rPr lang="en-GB" sz="2200" dirty="0" err="1">
                <a:ea typeface="+mn-lt"/>
                <a:cs typeface="+mn-lt"/>
              </a:rPr>
              <a:t>Grafike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matyti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nedidelė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teigiama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autokoreliacija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dirty="0" err="1">
                <a:ea typeface="+mn-lt"/>
                <a:cs typeface="+mn-lt"/>
              </a:rPr>
              <a:t>kuri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gali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šiek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tiek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paveikti</a:t>
            </a:r>
            <a:r>
              <a:rPr lang="en-GB" sz="2200" dirty="0">
                <a:ea typeface="+mn-lt"/>
                <a:cs typeface="+mn-lt"/>
              </a:rPr>
              <a:t> t-</a:t>
            </a:r>
            <a:r>
              <a:rPr lang="en-GB" sz="2200" dirty="0" err="1">
                <a:ea typeface="+mn-lt"/>
                <a:cs typeface="+mn-lt"/>
              </a:rPr>
              <a:t>statistikas</a:t>
            </a:r>
            <a:r>
              <a:rPr lang="en-GB" sz="2200" dirty="0">
                <a:ea typeface="+mn-lt"/>
                <a:cs typeface="+mn-lt"/>
              </a:rPr>
              <a:t>. </a:t>
            </a:r>
            <a:r>
              <a:rPr lang="en-GB" sz="2200" dirty="0" err="1">
                <a:ea typeface="+mn-lt"/>
                <a:cs typeface="+mn-lt"/>
              </a:rPr>
              <a:t>Tačiau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dirty="0" err="1">
                <a:ea typeface="+mn-lt"/>
                <a:cs typeface="+mn-lt"/>
              </a:rPr>
              <a:t>rezervo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normos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dirty="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lygio</a:t>
            </a:r>
            <a:r>
              <a:rPr lang="en-GB" sz="2200" dirty="0">
                <a:ea typeface="+mn-lt"/>
                <a:cs typeface="+mn-lt"/>
              </a:rPr>
              <a:t> t-</a:t>
            </a:r>
            <a:r>
              <a:rPr lang="en-GB" sz="2200" dirty="0" err="1">
                <a:ea typeface="+mn-lt"/>
                <a:cs typeface="+mn-lt"/>
              </a:rPr>
              <a:t>reikšmės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yra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labai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didelės</a:t>
            </a:r>
            <a:r>
              <a:rPr lang="en-GB" sz="2200" dirty="0">
                <a:ea typeface="+mn-lt"/>
                <a:cs typeface="+mn-lt"/>
              </a:rPr>
              <a:t> (</a:t>
            </a:r>
            <a:r>
              <a:rPr lang="en-GB" sz="2200" dirty="0" err="1">
                <a:ea typeface="+mn-lt"/>
                <a:cs typeface="+mn-lt"/>
              </a:rPr>
              <a:t>apie</a:t>
            </a:r>
            <a:r>
              <a:rPr lang="en-GB" sz="2200" dirty="0">
                <a:ea typeface="+mn-lt"/>
                <a:cs typeface="+mn-lt"/>
              </a:rPr>
              <a:t> –4.8 </a:t>
            </a:r>
            <a:r>
              <a:rPr lang="en-GB" sz="2200" dirty="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–7.1), </a:t>
            </a:r>
            <a:r>
              <a:rPr lang="en-GB" sz="2200" dirty="0" err="1">
                <a:ea typeface="+mn-lt"/>
                <a:cs typeface="+mn-lt"/>
              </a:rPr>
              <a:t>todėl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mažai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tikėtina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dirty="0" err="1">
                <a:ea typeface="+mn-lt"/>
                <a:cs typeface="+mn-lt"/>
              </a:rPr>
              <a:t>kad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autokoreliacijos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pataisa</a:t>
            </a:r>
            <a:r>
              <a:rPr lang="en-GB" sz="2200" dirty="0">
                <a:ea typeface="+mn-lt"/>
                <a:cs typeface="+mn-lt"/>
              </a:rPr>
              <a:t> </a:t>
            </a:r>
            <a:r>
              <a:rPr lang="en-GB" sz="2200" dirty="0" err="1">
                <a:ea typeface="+mn-lt"/>
                <a:cs typeface="+mn-lt"/>
              </a:rPr>
              <a:t>ženkliai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pakeistų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šių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regresorių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statistinį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reikšmingumą</a:t>
            </a:r>
            <a:r>
              <a:rPr lang="en-GB" sz="2200" dirty="0">
                <a:ea typeface="+mn-lt"/>
                <a:cs typeface="+mn-lt"/>
              </a:rPr>
              <a:t>.</a:t>
            </a:r>
          </a:p>
        </p:txBody>
      </p:sp>
      <p:pic>
        <p:nvPicPr>
          <p:cNvPr id="6" name="Picture 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DC81A4EC-2B11-5502-96BF-58EB2A62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469" y="1741249"/>
            <a:ext cx="5634103" cy="415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2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08FB9-8D82-CEC9-FF85-D6634F00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Išimtys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3AFBD-20C1-0130-E68C-D7288F584A1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  65 </a:t>
            </a:r>
            <a:r>
              <a:rPr lang="en-US" sz="2200" dirty="0" err="1"/>
              <a:t>ir</a:t>
            </a:r>
            <a:r>
              <a:rPr lang="en-US" sz="2200" dirty="0"/>
              <a:t> 66 </a:t>
            </a:r>
            <a:r>
              <a:rPr lang="en-US" sz="2200" dirty="0" err="1"/>
              <a:t>galime</a:t>
            </a:r>
            <a:r>
              <a:rPr lang="en-US" sz="2200" dirty="0"/>
              <a:t> </a:t>
            </a:r>
            <a:r>
              <a:rPr lang="en-US" sz="2200" dirty="0" err="1"/>
              <a:t>paaiškinti</a:t>
            </a:r>
            <a:r>
              <a:rPr lang="en-US" sz="2200" dirty="0"/>
              <a:t> </a:t>
            </a:r>
            <a:r>
              <a:rPr lang="en-US" sz="2200" dirty="0" err="1"/>
              <a:t>dėl</a:t>
            </a:r>
            <a:r>
              <a:rPr lang="en-US" sz="2200" dirty="0"/>
              <a:t> COVID </a:t>
            </a:r>
            <a:r>
              <a:rPr lang="en-US" sz="2200" dirty="0" err="1"/>
              <a:t>krizės</a:t>
            </a:r>
            <a:r>
              <a:rPr lang="en-US" sz="2200" dirty="0"/>
              <a:t>(2020).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 88 ES </a:t>
            </a:r>
            <a:r>
              <a:rPr lang="en-US" sz="2200" dirty="0" err="1"/>
              <a:t>ir</a:t>
            </a:r>
            <a:r>
              <a:rPr lang="en-US" sz="2200" dirty="0"/>
              <a:t> JAV </a:t>
            </a:r>
            <a:r>
              <a:rPr lang="en-US" sz="2200" dirty="0" err="1"/>
              <a:t>įvedė</a:t>
            </a:r>
            <a:r>
              <a:rPr lang="en-US" sz="2200" dirty="0"/>
              <a:t> </a:t>
            </a:r>
            <a:r>
              <a:rPr lang="en-US" sz="2200" dirty="0" err="1"/>
              <a:t>pirmąją</a:t>
            </a:r>
            <a:r>
              <a:rPr lang="en-US" sz="2200" dirty="0"/>
              <a:t> </a:t>
            </a:r>
            <a:r>
              <a:rPr lang="en-US" sz="2200" dirty="0" err="1"/>
              <a:t>didelę</a:t>
            </a:r>
            <a:r>
              <a:rPr lang="en-US" sz="2200" dirty="0"/>
              <a:t> </a:t>
            </a:r>
            <a:r>
              <a:rPr lang="en-US" sz="2200" dirty="0" err="1"/>
              <a:t>sankcijų</a:t>
            </a:r>
            <a:r>
              <a:rPr lang="en-US" sz="2200" dirty="0"/>
              <a:t> </a:t>
            </a:r>
            <a:r>
              <a:rPr lang="en-US" sz="2200" dirty="0" err="1"/>
              <a:t>bangą</a:t>
            </a:r>
            <a:r>
              <a:rPr lang="en-US" sz="2200" dirty="0"/>
              <a:t> </a:t>
            </a:r>
            <a:r>
              <a:rPr lang="en-US" sz="2200" dirty="0" err="1"/>
              <a:t>Rusijai</a:t>
            </a:r>
            <a:r>
              <a:rPr lang="en-US" sz="2200" dirty="0"/>
              <a:t> </a:t>
            </a:r>
            <a:r>
              <a:rPr lang="en-US" sz="2200" dirty="0" err="1"/>
              <a:t>dėl</a:t>
            </a:r>
            <a:r>
              <a:rPr lang="en-US" sz="2200" dirty="0"/>
              <a:t> karo </a:t>
            </a:r>
            <a:r>
              <a:rPr lang="en-US" sz="2200" dirty="0" err="1"/>
              <a:t>Ukrainoje</a:t>
            </a:r>
            <a:r>
              <a:rPr lang="en-US" sz="2200" dirty="0"/>
              <a:t>(2022)</a:t>
            </a:r>
          </a:p>
        </p:txBody>
      </p:sp>
      <p:pic>
        <p:nvPicPr>
          <p:cNvPr id="4" name="Content Placeholder 3" descr="A graph with circles and lines&#10;&#10;AI-generated content may be incorrect.">
            <a:extLst>
              <a:ext uri="{FF2B5EF4-FFF2-40B4-BE49-F238E27FC236}">
                <a16:creationId xmlns:a16="http://schemas.microsoft.com/office/drawing/2014/main" id="{1B91F5A9-DCAD-E174-7DD3-502D12079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35031"/>
            <a:ext cx="6903720" cy="4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ED66E-E963-FAF4-112D-BB970AE4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Išvados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0AE4-D41C-A5C4-D22C-02B53DB8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Trumpalaikiai</a:t>
            </a:r>
            <a:r>
              <a:rPr lang="en-GB" sz="2200" dirty="0"/>
              <a:t> </a:t>
            </a:r>
            <a:r>
              <a:rPr lang="en-GB" sz="2200" dirty="0" err="1"/>
              <a:t>pasikeitimai</a:t>
            </a:r>
            <a:r>
              <a:rPr lang="en-GB" sz="2200" dirty="0"/>
              <a:t> </a:t>
            </a:r>
            <a:r>
              <a:rPr lang="en-GB" sz="2200" dirty="0" err="1"/>
              <a:t>Amerikos</a:t>
            </a:r>
            <a:r>
              <a:rPr lang="en-GB" sz="2200" dirty="0"/>
              <a:t> </a:t>
            </a:r>
            <a:r>
              <a:rPr lang="en-GB" sz="2200" dirty="0" err="1"/>
              <a:t>pinigų</a:t>
            </a:r>
            <a:r>
              <a:rPr lang="en-GB" sz="2200" dirty="0"/>
              <a:t> </a:t>
            </a:r>
            <a:r>
              <a:rPr lang="en-GB" sz="2200" dirty="0" err="1"/>
              <a:t>politikoje</a:t>
            </a:r>
            <a:r>
              <a:rPr lang="en-GB" sz="2200" dirty="0"/>
              <a:t> </a:t>
            </a:r>
            <a:r>
              <a:rPr lang="en-GB" sz="2200" dirty="0" err="1"/>
              <a:t>ir</a:t>
            </a:r>
            <a:r>
              <a:rPr lang="en-GB" sz="2200" dirty="0"/>
              <a:t> </a:t>
            </a:r>
            <a:r>
              <a:rPr lang="en-GB" sz="2200" dirty="0" err="1"/>
              <a:t>darbo</a:t>
            </a:r>
            <a:r>
              <a:rPr lang="en-GB" sz="2200" dirty="0"/>
              <a:t> </a:t>
            </a:r>
            <a:r>
              <a:rPr lang="en-GB" sz="2200" dirty="0" err="1"/>
              <a:t>rinkos</a:t>
            </a:r>
            <a:r>
              <a:rPr lang="en-GB" sz="2200" dirty="0"/>
              <a:t> </a:t>
            </a:r>
            <a:r>
              <a:rPr lang="en-GB" sz="2200" dirty="0" err="1"/>
              <a:t>sąlygose</a:t>
            </a:r>
            <a:r>
              <a:rPr lang="en-GB" sz="2200" dirty="0"/>
              <a:t> </a:t>
            </a:r>
            <a:r>
              <a:rPr lang="en-GB" sz="2200" dirty="0" err="1"/>
              <a:t>turi</a:t>
            </a:r>
            <a:r>
              <a:rPr lang="en-GB" sz="2200" dirty="0"/>
              <a:t> </a:t>
            </a:r>
            <a:r>
              <a:rPr lang="en-GB" sz="2200" dirty="0" err="1"/>
              <a:t>statistiškai</a:t>
            </a:r>
            <a:r>
              <a:rPr lang="en-GB" sz="2200" dirty="0"/>
              <a:t> </a:t>
            </a:r>
            <a:r>
              <a:rPr lang="en-GB" sz="2200" dirty="0" err="1"/>
              <a:t>pagrįstus</a:t>
            </a:r>
            <a:r>
              <a:rPr lang="en-GB" sz="2200" dirty="0"/>
              <a:t> </a:t>
            </a:r>
            <a:r>
              <a:rPr lang="en-GB" sz="2200" dirty="0" err="1"/>
              <a:t>ir</a:t>
            </a:r>
            <a:r>
              <a:rPr lang="en-GB" sz="2200" dirty="0"/>
              <a:t> </a:t>
            </a:r>
            <a:r>
              <a:rPr lang="en-GB" sz="2200" dirty="0" err="1"/>
              <a:t>ekonomiškai</a:t>
            </a:r>
            <a:r>
              <a:rPr lang="en-GB" sz="2200" dirty="0"/>
              <a:t> </a:t>
            </a:r>
            <a:r>
              <a:rPr lang="en-GB" sz="2200" dirty="0" err="1"/>
              <a:t>reikšmingus</a:t>
            </a:r>
            <a:r>
              <a:rPr lang="en-GB" sz="2200" dirty="0"/>
              <a:t> </a:t>
            </a:r>
            <a:r>
              <a:rPr lang="en-GB" sz="2200" dirty="0" err="1"/>
              <a:t>pokyčius</a:t>
            </a:r>
            <a:r>
              <a:rPr lang="en-GB" sz="2200" dirty="0"/>
              <a:t> S&amp;P 500 </a:t>
            </a:r>
            <a:r>
              <a:rPr lang="en-GB" sz="2200" dirty="0" err="1"/>
              <a:t>indekso</a:t>
            </a:r>
            <a:r>
              <a:rPr lang="en-GB" sz="2200" dirty="0"/>
              <a:t> </a:t>
            </a:r>
            <a:r>
              <a:rPr lang="en-GB" sz="2200" dirty="0" err="1"/>
              <a:t>trumpalaikėje</a:t>
            </a:r>
            <a:r>
              <a:rPr lang="en-GB" sz="2200" dirty="0"/>
              <a:t> </a:t>
            </a:r>
            <a:r>
              <a:rPr lang="en-GB" sz="2200" dirty="0" err="1"/>
              <a:t>ciklinėje</a:t>
            </a:r>
            <a:r>
              <a:rPr lang="en-GB" sz="2200" dirty="0"/>
              <a:t> </a:t>
            </a:r>
            <a:r>
              <a:rPr lang="en-GB" sz="2200" dirty="0" err="1"/>
              <a:t>komponentėje</a:t>
            </a:r>
            <a:r>
              <a:rPr lang="en-GB" sz="2200" dirty="0"/>
              <a:t>.</a:t>
            </a:r>
          </a:p>
          <a:p>
            <a:r>
              <a:rPr lang="en-GB" sz="2200" err="1">
                <a:ea typeface="+mn-lt"/>
                <a:cs typeface="+mn-lt"/>
              </a:rPr>
              <a:t>Kitom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sąlygom</a:t>
            </a:r>
            <a:r>
              <a:rPr lang="en-GB" sz="220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nekinant</a:t>
            </a:r>
            <a:r>
              <a:rPr lang="en-GB" sz="2200">
                <a:ea typeface="+mn-lt"/>
                <a:cs typeface="+mn-lt"/>
              </a:rPr>
              <a:t>, 1 </a:t>
            </a:r>
            <a:r>
              <a:rPr lang="en-GB" sz="2200" err="1">
                <a:ea typeface="+mn-lt"/>
                <a:cs typeface="+mn-lt"/>
              </a:rPr>
              <a:t>procentinio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punkto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Federalinių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rezervų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palūkanų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normos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padidėjimas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mažintų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trumpo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laikotarpio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prekiautojo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mėnesinę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grąžą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maždaug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b="1">
                <a:ea typeface="+mn-lt"/>
                <a:cs typeface="+mn-lt"/>
              </a:rPr>
              <a:t>0,06 p. p.</a:t>
            </a:r>
            <a:r>
              <a:rPr lang="en-GB" sz="2200">
                <a:ea typeface="+mn-lt"/>
                <a:cs typeface="+mn-lt"/>
              </a:rPr>
              <a:t>, o 1 </a:t>
            </a:r>
            <a:r>
              <a:rPr lang="en-GB" sz="2200" err="1">
                <a:ea typeface="+mn-lt"/>
                <a:cs typeface="+mn-lt"/>
              </a:rPr>
              <a:t>procentinio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punkto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darbingojo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amžiaus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gyventojų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lygio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err="1">
                <a:ea typeface="+mn-lt"/>
                <a:cs typeface="+mn-lt"/>
              </a:rPr>
              <a:t>pakilimas</a:t>
            </a:r>
            <a:r>
              <a:rPr lang="en-GB" sz="2200" dirty="0">
                <a:ea typeface="+mn-lt"/>
                <a:cs typeface="+mn-lt"/>
              </a:rPr>
              <a:t> – </a:t>
            </a:r>
            <a:r>
              <a:rPr lang="en-GB" sz="2200" err="1">
                <a:ea typeface="+mn-lt"/>
                <a:cs typeface="+mn-lt"/>
              </a:rPr>
              <a:t>apie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b="1">
                <a:ea typeface="+mn-lt"/>
                <a:cs typeface="+mn-lt"/>
              </a:rPr>
              <a:t>0,24 p. p.</a:t>
            </a:r>
            <a:r>
              <a:rPr lang="en-GB" sz="2200" dirty="0">
                <a:ea typeface="+mn-lt"/>
                <a:cs typeface="+mn-lt"/>
              </a:rPr>
              <a:t>.</a:t>
            </a:r>
          </a:p>
          <a:p>
            <a:r>
              <a:rPr lang="en-GB" sz="2200" dirty="0" err="1">
                <a:ea typeface="+mn-lt"/>
                <a:cs typeface="+mn-lt"/>
              </a:rPr>
              <a:t>Laikotarpiais</a:t>
            </a:r>
            <a:r>
              <a:rPr lang="en-GB" sz="2200" dirty="0">
                <a:ea typeface="+mn-lt"/>
                <a:cs typeface="+mn-lt"/>
              </a:rPr>
              <a:t>, kai </a:t>
            </a:r>
            <a:r>
              <a:rPr lang="en-GB" sz="2200" dirty="0" err="1">
                <a:ea typeface="+mn-lt"/>
                <a:cs typeface="+mn-lt"/>
              </a:rPr>
              <a:t>Federalinių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rezervų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politika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griežtėja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ir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nedarbo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lygis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viršija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savo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ilgalaikį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trendą</a:t>
            </a:r>
            <a:r>
              <a:rPr lang="en-GB" sz="2200" dirty="0">
                <a:ea typeface="+mn-lt"/>
                <a:cs typeface="+mn-lt"/>
              </a:rPr>
              <a:t>, </a:t>
            </a:r>
            <a:r>
              <a:rPr lang="en-GB" sz="2200" dirty="0" err="1">
                <a:ea typeface="+mn-lt"/>
                <a:cs typeface="+mn-lt"/>
              </a:rPr>
              <a:t>akcijų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rinkos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ciklas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žymiai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slopsta</a:t>
            </a:r>
            <a:r>
              <a:rPr lang="en-GB" sz="2200" dirty="0">
                <a:ea typeface="+mn-lt"/>
                <a:cs typeface="+mn-lt"/>
              </a:rPr>
              <a:t>, </a:t>
            </a:r>
            <a:r>
              <a:rPr lang="en-GB" sz="2200" dirty="0" err="1">
                <a:ea typeface="+mn-lt"/>
                <a:cs typeface="+mn-lt"/>
              </a:rPr>
              <a:t>šie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faktoriai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paaiškina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beveik</a:t>
            </a:r>
            <a:r>
              <a:rPr lang="en-GB" sz="2200" dirty="0">
                <a:ea typeface="+mn-lt"/>
                <a:cs typeface="+mn-lt"/>
              </a:rPr>
              <a:t> 30 % </a:t>
            </a:r>
            <a:r>
              <a:rPr lang="en-GB" sz="2200" dirty="0" err="1">
                <a:ea typeface="+mn-lt"/>
                <a:cs typeface="+mn-lt"/>
              </a:rPr>
              <a:t>mėnesinių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svyravimų</a:t>
            </a:r>
          </a:p>
          <a:p>
            <a:endParaRPr lang="en-GB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03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5605-D81F-2DE7-0813-7FC44C06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Įvadas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80D9-AAB4-06F5-6161-77AEFC37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Tikslas</a:t>
            </a:r>
            <a:r>
              <a:rPr lang="en-GB" sz="2200" dirty="0"/>
              <a:t>:</a:t>
            </a:r>
            <a:r>
              <a:rPr lang="en-GB" sz="2200" dirty="0">
                <a:ea typeface="+mn-lt"/>
                <a:cs typeface="+mn-lt"/>
              </a:rPr>
              <a:t> S&amp;P 500 </a:t>
            </a:r>
            <a:r>
              <a:rPr lang="en-GB" sz="2200" dirty="0" err="1">
                <a:ea typeface="+mn-lt"/>
                <a:cs typeface="+mn-lt"/>
              </a:rPr>
              <a:t>indekso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trumpalaikės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ciklinės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komponentės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modeliavimas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bei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jos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priklausomybės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nuo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makroekonominių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kintamųjų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analizė</a:t>
            </a:r>
            <a:endParaRPr lang="en-GB" sz="2200" dirty="0" err="1">
              <a:latin typeface="Aptos Display"/>
            </a:endParaRPr>
          </a:p>
          <a:p>
            <a:r>
              <a:rPr lang="en-GB" sz="2200" dirty="0" err="1">
                <a:latin typeface="Aptos Display"/>
              </a:rPr>
              <a:t>Metodai</a:t>
            </a:r>
            <a:r>
              <a:rPr lang="en-GB" sz="2200" dirty="0">
                <a:latin typeface="Aptos Display"/>
              </a:rPr>
              <a:t>: I)S&amp;P 500 </a:t>
            </a:r>
            <a:r>
              <a:rPr lang="en-GB" sz="2200" dirty="0" err="1">
                <a:latin typeface="Aptos Display"/>
              </a:rPr>
              <a:t>indekso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dekompozicija</a:t>
            </a:r>
            <a:r>
              <a:rPr lang="en-GB" sz="2200" dirty="0">
                <a:latin typeface="Aptos Display"/>
              </a:rPr>
              <a:t> </a:t>
            </a: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         II)spearman </a:t>
            </a:r>
            <a:r>
              <a:rPr lang="en-GB" sz="2200" dirty="0" err="1">
                <a:latin typeface="Aptos Display"/>
              </a:rPr>
              <a:t>koreliacijos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koeficientas</a:t>
            </a:r>
            <a:endParaRPr lang="en-GB" sz="2200">
              <a:latin typeface="Aptos Display"/>
            </a:endParaRP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             III)</a:t>
            </a:r>
            <a:r>
              <a:rPr lang="en-GB" sz="2200" dirty="0" err="1">
                <a:latin typeface="Aptos Display"/>
              </a:rPr>
              <a:t>hipotezių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apie</a:t>
            </a:r>
            <a:r>
              <a:rPr lang="en-GB" sz="2200" dirty="0">
                <a:latin typeface="Aptos Display"/>
              </a:rPr>
              <a:t> </a:t>
            </a:r>
            <a:r>
              <a:rPr lang="en-GB" sz="2200" dirty="0" err="1">
                <a:latin typeface="Aptos Display"/>
              </a:rPr>
              <a:t>laiko</a:t>
            </a:r>
            <a:r>
              <a:rPr lang="en-GB" sz="2200" dirty="0">
                <a:latin typeface="Aptos Display"/>
              </a:rPr>
              <a:t> </a:t>
            </a:r>
            <a:r>
              <a:rPr lang="en-GB" sz="2200" dirty="0" err="1">
                <a:latin typeface="Aptos Display"/>
              </a:rPr>
              <a:t>eilutės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stacionarumą</a:t>
            </a:r>
            <a:r>
              <a:rPr lang="en-GB" sz="2200" dirty="0">
                <a:latin typeface="Aptos Display"/>
              </a:rPr>
              <a:t>,  </a:t>
            </a:r>
            <a:r>
              <a:rPr lang="en-GB" sz="2200" dirty="0" err="1">
                <a:latin typeface="Aptos Display"/>
              </a:rPr>
              <a:t>duomenų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normalumą</a:t>
            </a:r>
            <a:r>
              <a:rPr lang="en-GB" sz="2200" dirty="0">
                <a:latin typeface="Aptos Display"/>
              </a:rPr>
              <a:t>, </a:t>
            </a:r>
            <a:r>
              <a:rPr lang="en-GB" sz="2200" dirty="0" err="1">
                <a:latin typeface="Aptos Display"/>
              </a:rPr>
              <a:t>homoskedatiškumą</a:t>
            </a:r>
            <a:endParaRPr lang="en-GB" sz="2200">
              <a:latin typeface="Aptos Display"/>
            </a:endParaRPr>
          </a:p>
          <a:p>
            <a:pPr marL="457200" lvl="1" indent="0">
              <a:buNone/>
            </a:pPr>
            <a:r>
              <a:rPr lang="en-GB" sz="2200" dirty="0">
                <a:latin typeface="Aptos Display"/>
              </a:rPr>
              <a:t>              IV)</a:t>
            </a:r>
            <a:r>
              <a:rPr lang="en-GB" sz="2200" dirty="0" err="1">
                <a:latin typeface="Aptos Display"/>
              </a:rPr>
              <a:t>daugianarė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tiesinė</a:t>
            </a:r>
            <a:r>
              <a:rPr lang="en-GB" sz="2200" dirty="0">
                <a:latin typeface="Aptos Display"/>
              </a:rPr>
              <a:t> </a:t>
            </a:r>
            <a:r>
              <a:rPr lang="en-GB" sz="2200" dirty="0" err="1">
                <a:latin typeface="Aptos Display"/>
              </a:rPr>
              <a:t>regresija</a:t>
            </a:r>
            <a:endParaRPr lang="en-GB" sz="2200" dirty="0">
              <a:latin typeface="Aptos Display"/>
            </a:endParaRP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70989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B7A9F-F8CE-BEE6-8994-F04325E5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Duomenys ir jų paruošimas analizei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243A-4345-7181-6D31-F321A291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/>
              <a:t>S&amp;P500 indekso duomenys nuo  2014-11 iki 2024-10 imtinai. Pateikta indekso vieneto kaina doleriais tos dienos uždarymo metu. Darbo birža dirba tik darbo dienomis.</a:t>
            </a:r>
          </a:p>
          <a:p>
            <a:r>
              <a:rPr lang="en-GB" sz="2200"/>
              <a:t>Kadangi dauguma ekonominiu rodiklių duomenys yra mėnesiniai pirma paverčiame indekso duomenis irgi į mėnesinius, paimdami mėnesio vidurkį.</a:t>
            </a:r>
          </a:p>
          <a:p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8786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1A5AD-9CB0-7334-6114-F26A92E0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Duomenys ir jų paruošimas analizei</a:t>
            </a: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108F-E12D-0530-9B3C-EF7CA3A1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273248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Analizei naudojami mėnesiniai makroekonominiai rodikliai:</a:t>
            </a:r>
          </a:p>
          <a:p>
            <a:pPr lvl="1"/>
            <a:r>
              <a:rPr lang="en-US" sz="2000"/>
              <a:t>Amerikos Federalinio rezervo palūkanų norma(palūkanų norma, kuria bankai skolina bankams vienai dienai, kad pašalinti rezervo deficitą, sukaupta tą dieną)</a:t>
            </a:r>
          </a:p>
          <a:p>
            <a:pPr lvl="1"/>
            <a:r>
              <a:rPr lang="en-US" sz="2000"/>
              <a:t>Amerikos vidutinis kainų indeksas</a:t>
            </a:r>
          </a:p>
          <a:p>
            <a:pPr lvl="1"/>
            <a:r>
              <a:rPr lang="en-US" sz="2000"/>
              <a:t>Nedarbingumo lygis(procentinis)</a:t>
            </a:r>
          </a:p>
          <a:p>
            <a:pPr lvl="1"/>
            <a:r>
              <a:rPr lang="en-US" sz="2000"/>
              <a:t>Procentas, kurį uždirbtum iš Amerikos vertybinių popierių, kurių laikotarpis yra 10 metų</a:t>
            </a:r>
          </a:p>
          <a:p>
            <a:pPr marL="457200" lvl="1"/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018B6-915B-D2C3-2D18-E7D896907C4C}"/>
              </a:ext>
            </a:extLst>
          </p:cNvPr>
          <p:cNvSpPr txBox="1"/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Visi ekonominiai duomenys paimti iš FRED(Federal Reserve Economic Data)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Visas reikšmės pirma transformuojame – emame natūrinį logaritmą, kad išvengti heteroskedatiškumo(kintančios dispersijos)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2370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672EA-0097-AFA1-3999-27D276D2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Dekompozicija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54EC-4D26-34A0-5BA6-AA919A200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1929384"/>
            <a:ext cx="11486366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Dekompozicijai</a:t>
            </a:r>
            <a:r>
              <a:rPr lang="en-GB" sz="2200" dirty="0"/>
              <a:t> </a:t>
            </a:r>
            <a:r>
              <a:rPr lang="en-GB" sz="2200" dirty="0" err="1"/>
              <a:t>naudojau</a:t>
            </a:r>
            <a:r>
              <a:rPr lang="en-GB" sz="2200" dirty="0"/>
              <a:t> STL </a:t>
            </a:r>
            <a:r>
              <a:rPr lang="en-GB" sz="2200" dirty="0" err="1"/>
              <a:t>metodą</a:t>
            </a:r>
            <a:r>
              <a:rPr lang="en-GB" sz="2200" dirty="0"/>
              <a:t>. Jo </a:t>
            </a:r>
            <a:r>
              <a:rPr lang="en-GB" sz="2200" dirty="0" err="1"/>
              <a:t>esmė</a:t>
            </a:r>
            <a:r>
              <a:rPr lang="en-GB" sz="2200" dirty="0"/>
              <a:t> </a:t>
            </a:r>
            <a:r>
              <a:rPr lang="en-GB" sz="2200" dirty="0" err="1"/>
              <a:t>panaši</a:t>
            </a:r>
            <a:r>
              <a:rPr lang="en-GB" sz="2200" dirty="0"/>
              <a:t> į </a:t>
            </a:r>
            <a:r>
              <a:rPr lang="en-GB" sz="2200" dirty="0" err="1"/>
              <a:t>judančio</a:t>
            </a:r>
            <a:r>
              <a:rPr lang="en-GB" sz="2200" dirty="0"/>
              <a:t> </a:t>
            </a:r>
            <a:r>
              <a:rPr lang="en-GB" sz="2200" dirty="0" err="1"/>
              <a:t>vidurkio</a:t>
            </a:r>
            <a:r>
              <a:rPr lang="en-GB" sz="2200" dirty="0"/>
              <a:t> </a:t>
            </a:r>
            <a:r>
              <a:rPr lang="en-GB" sz="2200" dirty="0" err="1"/>
              <a:t>metodą,tik</a:t>
            </a:r>
            <a:r>
              <a:rPr lang="en-GB" sz="2200" dirty="0"/>
              <a:t> </a:t>
            </a:r>
            <a:r>
              <a:rPr lang="en-GB" sz="2200" dirty="0" err="1"/>
              <a:t>vidurkio</a:t>
            </a:r>
            <a:r>
              <a:rPr lang="en-GB" sz="2200" dirty="0"/>
              <a:t> </a:t>
            </a:r>
            <a:r>
              <a:rPr lang="en-GB" sz="2200" dirty="0" err="1"/>
              <a:t>vietoje</a:t>
            </a:r>
            <a:r>
              <a:rPr lang="en-GB" sz="2200" dirty="0"/>
              <a:t> </a:t>
            </a:r>
            <a:r>
              <a:rPr lang="en-GB" sz="2200" dirty="0" err="1"/>
              <a:t>taikome</a:t>
            </a:r>
            <a:r>
              <a:rPr lang="en-GB" sz="2200" dirty="0"/>
              <a:t> </a:t>
            </a:r>
            <a:r>
              <a:rPr lang="en-GB" sz="2200" dirty="0" err="1"/>
              <a:t>svertinę</a:t>
            </a:r>
            <a:r>
              <a:rPr lang="en-GB" sz="2200" dirty="0"/>
              <a:t> </a:t>
            </a:r>
            <a:r>
              <a:rPr lang="en-GB" sz="2200" dirty="0" err="1"/>
              <a:t>tiesinę</a:t>
            </a:r>
            <a:r>
              <a:rPr lang="en-GB" sz="2200" dirty="0"/>
              <a:t> </a:t>
            </a:r>
            <a:r>
              <a:rPr lang="en-GB" sz="2200" dirty="0" err="1"/>
              <a:t>regresiją</a:t>
            </a:r>
            <a:r>
              <a:rPr lang="en-GB" sz="2200" dirty="0"/>
              <a:t>. </a:t>
            </a:r>
            <a:r>
              <a:rPr lang="en-GB" sz="2200" dirty="0" err="1"/>
              <a:t>Kiekvienam</a:t>
            </a:r>
            <a:r>
              <a:rPr lang="en-GB" sz="2200" dirty="0"/>
              <a:t> </a:t>
            </a:r>
            <a:r>
              <a:rPr lang="en-GB" sz="2200" dirty="0" err="1"/>
              <a:t>stebėjimui</a:t>
            </a:r>
            <a:r>
              <a:rPr lang="en-GB" sz="2200" dirty="0"/>
              <a:t> </a:t>
            </a:r>
            <a:r>
              <a:rPr lang="en-GB" sz="2200" dirty="0" err="1"/>
              <a:t>parenkame</a:t>
            </a:r>
            <a:r>
              <a:rPr lang="en-GB" sz="2200" dirty="0"/>
              <a:t> jam </a:t>
            </a:r>
            <a:r>
              <a:rPr lang="en-GB" sz="2200" dirty="0" err="1"/>
              <a:t>artimiausius</a:t>
            </a:r>
            <a:r>
              <a:rPr lang="en-GB" sz="2200" dirty="0"/>
              <a:t> </a:t>
            </a:r>
            <a:r>
              <a:rPr lang="en-GB" sz="2200" dirty="0" err="1"/>
              <a:t>kaimynus</a:t>
            </a:r>
            <a:r>
              <a:rPr lang="en-GB" sz="2200" dirty="0"/>
              <a:t>, </a:t>
            </a:r>
            <a:r>
              <a:rPr lang="en-GB" sz="2200" dirty="0" err="1"/>
              <a:t>priskiriame</a:t>
            </a:r>
            <a:r>
              <a:rPr lang="en-GB" sz="2200" dirty="0"/>
              <a:t> </a:t>
            </a:r>
            <a:r>
              <a:rPr lang="en-GB" sz="2200" dirty="0" err="1"/>
              <a:t>svorius</a:t>
            </a:r>
            <a:r>
              <a:rPr lang="en-GB" sz="2200" dirty="0"/>
              <a:t> </a:t>
            </a:r>
            <a:r>
              <a:rPr lang="en-GB" sz="2200" dirty="0" err="1"/>
              <a:t>pagal</a:t>
            </a:r>
            <a:r>
              <a:rPr lang="en-GB" sz="2200" dirty="0"/>
              <a:t> </a:t>
            </a:r>
            <a:r>
              <a:rPr lang="en-GB" sz="2200" dirty="0" err="1"/>
              <a:t>atstumą</a:t>
            </a:r>
            <a:r>
              <a:rPr lang="en-GB" sz="2200" dirty="0"/>
              <a:t> </a:t>
            </a:r>
            <a:r>
              <a:rPr lang="en-GB" sz="2200" dirty="0" err="1"/>
              <a:t>ir</a:t>
            </a:r>
            <a:r>
              <a:rPr lang="en-GB" sz="2200" dirty="0"/>
              <a:t> </a:t>
            </a:r>
            <a:r>
              <a:rPr lang="en-GB" sz="2200" dirty="0" err="1"/>
              <a:t>atliekame</a:t>
            </a:r>
            <a:r>
              <a:rPr lang="en-GB" sz="2200" dirty="0"/>
              <a:t> </a:t>
            </a:r>
            <a:r>
              <a:rPr lang="en-GB" sz="2200" dirty="0" err="1"/>
              <a:t>lokalią</a:t>
            </a:r>
            <a:r>
              <a:rPr lang="en-GB" sz="2200" dirty="0"/>
              <a:t> </a:t>
            </a:r>
            <a:r>
              <a:rPr lang="en-GB" sz="2200" dirty="0" err="1"/>
              <a:t>regresiją</a:t>
            </a:r>
            <a:r>
              <a:rPr lang="en-GB" sz="2200" dirty="0"/>
              <a:t>. </a:t>
            </a:r>
            <a:r>
              <a:rPr lang="en-GB" sz="2200" dirty="0" err="1"/>
              <a:t>Tą</a:t>
            </a:r>
            <a:r>
              <a:rPr lang="en-GB" sz="2200" dirty="0"/>
              <a:t> </a:t>
            </a:r>
            <a:r>
              <a:rPr lang="en-GB" sz="2200" dirty="0" err="1"/>
              <a:t>patį</a:t>
            </a:r>
            <a:r>
              <a:rPr lang="en-GB" sz="2200" dirty="0"/>
              <a:t> </a:t>
            </a:r>
            <a:r>
              <a:rPr lang="en-GB" sz="2200" dirty="0" err="1"/>
              <a:t>procesą</a:t>
            </a:r>
            <a:r>
              <a:rPr lang="en-GB" sz="2200" dirty="0"/>
              <a:t> </a:t>
            </a:r>
            <a:r>
              <a:rPr lang="en-GB" sz="2200" dirty="0" err="1"/>
              <a:t>kartojame</a:t>
            </a:r>
            <a:r>
              <a:rPr lang="en-GB" sz="2200" dirty="0"/>
              <a:t>, </a:t>
            </a:r>
            <a:r>
              <a:rPr lang="en-GB" sz="2200" dirty="0" err="1"/>
              <a:t>kol</a:t>
            </a:r>
            <a:r>
              <a:rPr lang="en-GB" sz="2200" dirty="0"/>
              <a:t> </a:t>
            </a:r>
            <a:r>
              <a:rPr lang="en-GB" sz="2200" dirty="0" err="1"/>
              <a:t>apdorojame</a:t>
            </a:r>
            <a:r>
              <a:rPr lang="en-GB" sz="2200" dirty="0"/>
              <a:t> </a:t>
            </a:r>
            <a:r>
              <a:rPr lang="en-GB" sz="2200" dirty="0" err="1"/>
              <a:t>visus</a:t>
            </a:r>
            <a:r>
              <a:rPr lang="en-GB" sz="2200" dirty="0"/>
              <a:t> </a:t>
            </a:r>
            <a:r>
              <a:rPr lang="en-GB" sz="2200" dirty="0" err="1"/>
              <a:t>stebėjimus</a:t>
            </a:r>
            <a:r>
              <a:rPr lang="en-GB" sz="2200" dirty="0"/>
              <a:t> </a:t>
            </a:r>
            <a:r>
              <a:rPr lang="en-GB" sz="2200" dirty="0" err="1"/>
              <a:t>ir</a:t>
            </a:r>
            <a:r>
              <a:rPr lang="en-GB" sz="2200" dirty="0"/>
              <a:t> </a:t>
            </a:r>
            <a:r>
              <a:rPr lang="en-GB" sz="2200" dirty="0" err="1"/>
              <a:t>gauname</a:t>
            </a:r>
            <a:r>
              <a:rPr lang="en-GB" sz="2200" dirty="0"/>
              <a:t> </a:t>
            </a:r>
            <a:r>
              <a:rPr lang="en-GB" sz="2200" dirty="0" err="1"/>
              <a:t>stabilų</a:t>
            </a:r>
            <a:r>
              <a:rPr lang="en-GB" sz="2200" dirty="0"/>
              <a:t> </a:t>
            </a:r>
            <a:r>
              <a:rPr lang="en-GB" sz="2200" dirty="0" err="1"/>
              <a:t>trendą</a:t>
            </a:r>
            <a:r>
              <a:rPr lang="en-GB" sz="2200" dirty="0"/>
              <a:t> </a:t>
            </a:r>
            <a:r>
              <a:rPr lang="en-GB" sz="2200" dirty="0" err="1"/>
              <a:t>bei</a:t>
            </a:r>
            <a:r>
              <a:rPr lang="en-GB" sz="2200" dirty="0"/>
              <a:t> </a:t>
            </a:r>
            <a:r>
              <a:rPr lang="en-GB" sz="2200" dirty="0" err="1"/>
              <a:t>sezoniškumą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>
                <a:ea typeface="+mn-lt"/>
                <a:cs typeface="+mn-lt"/>
              </a:rPr>
              <a:t>Šis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metodas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yra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jautresnis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rinkos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trumpalaikėms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bangoms</a:t>
            </a:r>
            <a:r>
              <a:rPr lang="en-GB" sz="2200" dirty="0">
                <a:ea typeface="+mn-lt"/>
                <a:cs typeface="+mn-lt"/>
              </a:rPr>
              <a:t>, kas </a:t>
            </a:r>
            <a:r>
              <a:rPr lang="en-GB" sz="2200" dirty="0" err="1">
                <a:ea typeface="+mn-lt"/>
                <a:cs typeface="+mn-lt"/>
              </a:rPr>
              <a:t>ypač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svarbu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modeliuojant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trumpalaikį</a:t>
            </a:r>
            <a:r>
              <a:rPr lang="en-GB" sz="2200" dirty="0">
                <a:ea typeface="+mn-lt"/>
                <a:cs typeface="+mn-lt"/>
              </a:rPr>
              <a:t> </a:t>
            </a:r>
            <a:r>
              <a:rPr lang="en-GB" sz="2200" dirty="0" err="1">
                <a:ea typeface="+mn-lt"/>
                <a:cs typeface="+mn-lt"/>
              </a:rPr>
              <a:t>komponentą</a:t>
            </a:r>
            <a:r>
              <a:rPr lang="en-GB" sz="22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06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0662F2-1B48-C0FA-BB4E-AA26DF44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" b="977"/>
          <a:stretch/>
        </p:blipFill>
        <p:spPr>
          <a:xfrm>
            <a:off x="6459506" y="1"/>
            <a:ext cx="5732494" cy="341977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B9CF90-CE4B-09CA-4A17-995204C9F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-5" b="977"/>
          <a:stretch/>
        </p:blipFill>
        <p:spPr>
          <a:xfrm>
            <a:off x="6459504" y="3511296"/>
            <a:ext cx="5732496" cy="3346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8C0A0E-F5F6-DD71-F79D-2C845722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" y="-2873"/>
            <a:ext cx="6458734" cy="686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4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1B3D9-3E73-20F8-AE24-21891C5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600"/>
              <a:t>Atsitiktinės dalies analizė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6C4D-EA94-FDAE-551C-59636A6E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 dirty="0" err="1"/>
              <a:t>Tyrimo</a:t>
            </a:r>
            <a:r>
              <a:rPr lang="en-GB" sz="2200" dirty="0"/>
              <a:t> </a:t>
            </a:r>
            <a:r>
              <a:rPr lang="en-GB" sz="2200" dirty="0" err="1"/>
              <a:t>tikslasmodeliuoti</a:t>
            </a:r>
            <a:r>
              <a:rPr lang="en-GB" sz="2200" dirty="0"/>
              <a:t> tik </a:t>
            </a:r>
            <a:r>
              <a:rPr lang="en-GB" sz="2200" dirty="0" err="1"/>
              <a:t>trumpalaikį</a:t>
            </a:r>
            <a:r>
              <a:rPr lang="en-GB" sz="2200" dirty="0"/>
              <a:t> </a:t>
            </a:r>
            <a:r>
              <a:rPr lang="en-GB" sz="2200" dirty="0" err="1"/>
              <a:t>efektą</a:t>
            </a:r>
            <a:r>
              <a:rPr lang="en-GB" sz="2200" dirty="0"/>
              <a:t>, </a:t>
            </a:r>
            <a:r>
              <a:rPr lang="en-GB" sz="2200" dirty="0" err="1"/>
              <a:t>todėl</a:t>
            </a:r>
            <a:r>
              <a:rPr lang="en-GB" sz="2200" dirty="0"/>
              <a:t> </a:t>
            </a:r>
            <a:r>
              <a:rPr lang="en-GB" sz="2200" dirty="0" err="1"/>
              <a:t>analizuosime</a:t>
            </a:r>
            <a:r>
              <a:rPr lang="en-GB" sz="2200" dirty="0"/>
              <a:t> tik </a:t>
            </a:r>
            <a:r>
              <a:rPr lang="en-GB" sz="2200" dirty="0" err="1"/>
              <a:t>atsitiktinę</a:t>
            </a:r>
            <a:r>
              <a:rPr lang="en-GB" sz="2200" dirty="0"/>
              <a:t> </a:t>
            </a:r>
            <a:r>
              <a:rPr lang="en-GB" sz="2200" dirty="0" err="1"/>
              <a:t>dalį</a:t>
            </a:r>
            <a:r>
              <a:rPr lang="en-GB" sz="2200" dirty="0"/>
              <a:t>. </a:t>
            </a:r>
          </a:p>
          <a:p>
            <a:pPr marL="0" indent="0">
              <a:buNone/>
            </a:pPr>
            <a:endParaRPr lang="en-GB" sz="2200"/>
          </a:p>
        </p:txBody>
      </p:sp>
      <p:pic>
        <p:nvPicPr>
          <p:cNvPr id="4" name="Picture 3" descr="A grid of blue and red circles&#10;&#10;AI-generated content may be incorrect.">
            <a:extLst>
              <a:ext uri="{FF2B5EF4-FFF2-40B4-BE49-F238E27FC236}">
                <a16:creationId xmlns:a16="http://schemas.microsoft.com/office/drawing/2014/main" id="{4321A267-B1B4-4F9F-B37D-C0FF9C9E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23936"/>
            <a:ext cx="6903720" cy="501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F59E-0012-0DF8-2051-F34537B2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Vizualizacijos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black dots&#10;&#10;AI-generated content may be incorrect.">
            <a:extLst>
              <a:ext uri="{FF2B5EF4-FFF2-40B4-BE49-F238E27FC236}">
                <a16:creationId xmlns:a16="http://schemas.microsoft.com/office/drawing/2014/main" id="{6A48EAE7-4341-7391-1D65-CBD6F407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056121"/>
            <a:ext cx="3758184" cy="2727367"/>
          </a:xfrm>
          <a:prstGeom prst="rect">
            <a:avLst/>
          </a:prstGeom>
        </p:spPr>
      </p:pic>
      <p:pic>
        <p:nvPicPr>
          <p:cNvPr id="4" name="Content Placeholder 3" descr="A graph with black dots&#10;&#10;AI-generated content may be incorrect.">
            <a:extLst>
              <a:ext uri="{FF2B5EF4-FFF2-40B4-BE49-F238E27FC236}">
                <a16:creationId xmlns:a16="http://schemas.microsoft.com/office/drawing/2014/main" id="{18634502-0393-2904-830B-0D6D86C77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908" y="3056121"/>
            <a:ext cx="3758184" cy="2727367"/>
          </a:xfrm>
          <a:prstGeom prst="rect">
            <a:avLst/>
          </a:prstGeom>
        </p:spPr>
      </p:pic>
      <p:pic>
        <p:nvPicPr>
          <p:cNvPr id="6" name="Picture 5" descr="A graph with black dots&#10;&#10;AI-generated content may be incorrect.">
            <a:extLst>
              <a:ext uri="{FF2B5EF4-FFF2-40B4-BE49-F238E27FC236}">
                <a16:creationId xmlns:a16="http://schemas.microsoft.com/office/drawing/2014/main" id="{57A69A13-2970-61E5-96B6-2D1394562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056121"/>
            <a:ext cx="3758184" cy="27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9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6763-E1D6-D388-9C6D-7DBD42F1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Vizualizacijos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CF0A86-6010-F7C2-7B87-4E42FB248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7409"/>
            <a:ext cx="7214616" cy="52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9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S&amp;P 500 indekso analizė remiantis makroekonominiais rodikliais</vt:lpstr>
      <vt:lpstr>Įvadas</vt:lpstr>
      <vt:lpstr>Duomenys ir jų paruošimas analizei</vt:lpstr>
      <vt:lpstr>Duomenys ir jų paruošimas analizei </vt:lpstr>
      <vt:lpstr>Dekompozicija</vt:lpstr>
      <vt:lpstr>PowerPoint Presentation</vt:lpstr>
      <vt:lpstr>Atsitiktinės dalies analizė</vt:lpstr>
      <vt:lpstr>Vizualizacijos</vt:lpstr>
      <vt:lpstr>Vizualizacijos</vt:lpstr>
      <vt:lpstr>Tiesinė regresija</vt:lpstr>
      <vt:lpstr>Tiesinė regresija</vt:lpstr>
      <vt:lpstr>PowerPoint Presentation</vt:lpstr>
      <vt:lpstr>PowerPoint Presentation</vt:lpstr>
      <vt:lpstr>PowerPoint Presentation</vt:lpstr>
      <vt:lpstr>PowerPoint Presentation</vt:lpstr>
      <vt:lpstr>Autokoreliacija</vt:lpstr>
      <vt:lpstr>Išimtys</vt:lpstr>
      <vt:lpstr>Išvados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1012</cp:revision>
  <dcterms:created xsi:type="dcterms:W3CDTF">2025-04-27T11:44:25Z</dcterms:created>
  <dcterms:modified xsi:type="dcterms:W3CDTF">2025-04-29T14:54:30Z</dcterms:modified>
</cp:coreProperties>
</file>