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B8B8-48B0-41BF-A171-18D876A9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F862E-020E-45D6-961D-A538BEB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8625-2612-4C51-AFD2-854EDD53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24B9-8129-4B4E-8A90-8C2E4920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AFA8-CDCA-4B23-8E14-6169A922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0EA-AD9D-4059-BDA9-1E1C0F41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5C754-B45E-43EA-9B71-5243000AC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CC95-2376-4680-BF1E-3F95809F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C02F-A699-4D05-85BF-DCC1C090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5011-10C1-413F-814E-9C29936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9FBDF-F5AA-4A0E-B824-E009BB505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628-7E09-43EA-A226-6E866102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158A-7264-4C8A-8633-C51BC419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DBB9-3917-43AA-AC49-1D3D1639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F7FD-0C82-4A19-8E36-80030433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E7CC-9D9C-48A6-A7BD-64FF122E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55BF-B913-47C5-B500-AC0621C2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D545-5E84-4266-AAA4-18C6018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123F-5AD9-477D-B2A2-DD3AA93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F5B2-E33D-4E04-AB81-720F63EB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C8D-D5BC-4996-93D7-46049056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1732-F375-4BA2-B67F-DA80498C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9744-B5E4-49D8-B948-B5AC38A3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BBF4-D809-4E69-B139-671E8C6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607F-9A0F-495D-9A43-2B7D18E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3E3-D1F0-4BFD-A907-8FCCE911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30AA-2B5A-4B53-8EAB-29AF861DC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1952-1E38-4C6A-AAB0-B9832312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8805-5F7A-48AA-9BD7-5AD050DC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C057-8BA5-45B0-90E7-52B658F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3C39-92A6-4F53-9FB5-FD829FE7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002E-49D8-4451-9664-CDD6B6A9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DE5F-7927-4146-9CA2-D01E0541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4A56-71BA-4D36-9A56-9AEE3FB9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A1BE9-F102-463B-9DE5-EAAABF45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B937A-A299-4769-A681-34F53FE2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E6FF6-5DB2-4DB9-9FDB-E4E06402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D18F0-E514-433C-9852-4C6903FD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6D376-96C3-4E9E-81B2-738F7DC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9FD2-CFD4-4F34-9F47-30BF8F0A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E66CC-E1C6-4C8D-85C8-109E71AF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A1D3C-D962-4711-B1F2-55A3E23A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168EC-D768-438E-B8BD-1CF2C4C8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3A86C-57AC-4781-8AF6-99664A3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26D30-EA98-45A0-A14D-AD79E7F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0B50-4342-42A8-9D18-DED2284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5DB-0997-40D6-90EB-DDA6C7CF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D5CD-B2F8-46A5-B58A-F9CEC215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038-07CC-4CB0-9B63-C7E2324C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1257A-676F-426D-9729-7762A071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4DA96-B125-4529-B44F-1D7D3CC7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D074A-7D12-4FAB-BF10-973F9FFA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729B-AA14-4B76-AC34-C609A4C9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BFEBC-67D9-443E-90E6-9C473D1D4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07E07-FB55-43A3-9069-2770C7AD6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AF12-0362-43AC-AF1B-22C99EF1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9492-32BE-4168-B5B6-3853151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6218D-DBA4-41D3-828B-E989276D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55BC6-17AF-4355-B859-E2A7CC0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B0C2-B49F-49EB-A3A6-2FC9E464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1CC1-6EC2-407B-AA8B-5AF24F99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3561-3129-49F9-9266-F82FA00395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C2DC-8D96-4EC4-85A2-65F607BFB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AF2A-5AB6-41D4-9B4B-89749F972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35D5-24EE-4061-9FC4-2281FD8B6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7A79823-97A0-46C4-8831-790C8F0A0F2B}"/>
              </a:ext>
            </a:extLst>
          </p:cNvPr>
          <p:cNvGrpSpPr/>
          <p:nvPr/>
        </p:nvGrpSpPr>
        <p:grpSpPr>
          <a:xfrm>
            <a:off x="2061108" y="949672"/>
            <a:ext cx="2824844" cy="1578939"/>
            <a:chOff x="2061108" y="949672"/>
            <a:chExt cx="2824844" cy="15789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C6035B-0BC9-4DE9-A850-920895538E34}"/>
                </a:ext>
              </a:extLst>
            </p:cNvPr>
            <p:cNvSpPr/>
            <p:nvPr/>
          </p:nvSpPr>
          <p:spPr>
            <a:xfrm>
              <a:off x="2095995" y="1549730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L1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ascadia Code" pitchFamily="1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15A4E8-E630-417D-81E7-5856F70CCA5B}"/>
                </a:ext>
              </a:extLst>
            </p:cNvPr>
            <p:cNvSpPr/>
            <p:nvPr/>
          </p:nvSpPr>
          <p:spPr>
            <a:xfrm>
              <a:off x="2440379" y="1549730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R1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77316D-B96D-491E-A018-0867EE7C3D06}"/>
                </a:ext>
              </a:extLst>
            </p:cNvPr>
            <p:cNvSpPr/>
            <p:nvPr/>
          </p:nvSpPr>
          <p:spPr>
            <a:xfrm>
              <a:off x="2784763" y="1549730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F550EE-AA8C-4DE4-A052-126FF32E6FD6}"/>
                </a:ext>
              </a:extLst>
            </p:cNvPr>
            <p:cNvSpPr/>
            <p:nvPr/>
          </p:nvSpPr>
          <p:spPr>
            <a:xfrm>
              <a:off x="3129147" y="1549730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D6C5A1-FCEC-43CC-8C82-7CA62849F434}"/>
                </a:ext>
              </a:extLst>
            </p:cNvPr>
            <p:cNvSpPr/>
            <p:nvPr/>
          </p:nvSpPr>
          <p:spPr>
            <a:xfrm>
              <a:off x="3473530" y="1549730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80682E-3062-498A-8F71-CF00D3FA75AE}"/>
                </a:ext>
              </a:extLst>
            </p:cNvPr>
            <p:cNvSpPr/>
            <p:nvPr/>
          </p:nvSpPr>
          <p:spPr>
            <a:xfrm>
              <a:off x="3817914" y="1549730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D09164-0B83-4878-BB97-3ABB92855C4E}"/>
                </a:ext>
              </a:extLst>
            </p:cNvPr>
            <p:cNvSpPr/>
            <p:nvPr/>
          </p:nvSpPr>
          <p:spPr>
            <a:xfrm>
              <a:off x="4162298" y="1549730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BAB3F-A012-4CDD-B5A2-947C0780B2EF}"/>
                </a:ext>
              </a:extLst>
            </p:cNvPr>
            <p:cNvSpPr/>
            <p:nvPr/>
          </p:nvSpPr>
          <p:spPr>
            <a:xfrm>
              <a:off x="4506682" y="1549730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R4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6262BEA7-A64B-4088-8566-44FF25E0133E}"/>
                </a:ext>
              </a:extLst>
            </p:cNvPr>
            <p:cNvSpPr/>
            <p:nvPr/>
          </p:nvSpPr>
          <p:spPr>
            <a:xfrm rot="5400000">
              <a:off x="2339439" y="1036122"/>
              <a:ext cx="201880" cy="6887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8D6249C-6287-4FB4-B688-12A3C1DC4C83}"/>
                </a:ext>
              </a:extLst>
            </p:cNvPr>
            <p:cNvSpPr/>
            <p:nvPr/>
          </p:nvSpPr>
          <p:spPr>
            <a:xfrm rot="5400000">
              <a:off x="3716974" y="1036122"/>
              <a:ext cx="201880" cy="6887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4D5100B0-F565-4055-B6D5-22519C860E48}"/>
                </a:ext>
              </a:extLst>
            </p:cNvPr>
            <p:cNvSpPr/>
            <p:nvPr/>
          </p:nvSpPr>
          <p:spPr>
            <a:xfrm rot="16200000">
              <a:off x="3028207" y="1736767"/>
              <a:ext cx="201880" cy="6887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FE82EBE9-1C6E-478A-857A-B560DB7ED908}"/>
                </a:ext>
              </a:extLst>
            </p:cNvPr>
            <p:cNvSpPr/>
            <p:nvPr/>
          </p:nvSpPr>
          <p:spPr>
            <a:xfrm rot="16200000">
              <a:off x="4405742" y="1736766"/>
              <a:ext cx="201880" cy="6887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F7DAD7-8A08-497C-8315-5E2F3441DD0D}"/>
                </a:ext>
              </a:extLst>
            </p:cNvPr>
            <p:cNvSpPr txBox="1"/>
            <p:nvPr/>
          </p:nvSpPr>
          <p:spPr>
            <a:xfrm>
              <a:off x="2061108" y="94967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Sample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40730-EEDD-4886-B868-30C15CBEAAED}"/>
                </a:ext>
              </a:extLst>
            </p:cNvPr>
            <p:cNvSpPr txBox="1"/>
            <p:nvPr/>
          </p:nvSpPr>
          <p:spPr>
            <a:xfrm>
              <a:off x="3438643" y="949672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Sample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38AEB-A0DE-495D-8A96-92C0864F5143}"/>
                </a:ext>
              </a:extLst>
            </p:cNvPr>
            <p:cNvSpPr txBox="1"/>
            <p:nvPr/>
          </p:nvSpPr>
          <p:spPr>
            <a:xfrm>
              <a:off x="2749876" y="2266525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Sample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A8C012-068C-4D0F-99EF-A341D82BADF8}"/>
                </a:ext>
              </a:extLst>
            </p:cNvPr>
            <p:cNvSpPr txBox="1"/>
            <p:nvPr/>
          </p:nvSpPr>
          <p:spPr>
            <a:xfrm>
              <a:off x="4127411" y="2267001"/>
              <a:ext cx="7585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Sample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BE7D03-5944-42B9-9F53-6CAD68A85356}"/>
              </a:ext>
            </a:extLst>
          </p:cNvPr>
          <p:cNvGrpSpPr/>
          <p:nvPr/>
        </p:nvGrpSpPr>
        <p:grpSpPr>
          <a:xfrm>
            <a:off x="2095995" y="3513117"/>
            <a:ext cx="2755071" cy="344384"/>
            <a:chOff x="2095995" y="3513117"/>
            <a:chExt cx="2755071" cy="3443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99D8BD-0DBE-4E79-BE2B-648747C682C7}"/>
                </a:ext>
              </a:extLst>
            </p:cNvPr>
            <p:cNvSpPr/>
            <p:nvPr/>
          </p:nvSpPr>
          <p:spPr>
            <a:xfrm>
              <a:off x="2095995" y="3513117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D04B16-F73C-4072-AA1A-22A6E9F9BA8B}"/>
                </a:ext>
              </a:extLst>
            </p:cNvPr>
            <p:cNvSpPr/>
            <p:nvPr/>
          </p:nvSpPr>
          <p:spPr>
            <a:xfrm>
              <a:off x="2440378" y="3513117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498E71-83B5-4339-844D-1A4E3232CA5C}"/>
                </a:ext>
              </a:extLst>
            </p:cNvPr>
            <p:cNvSpPr/>
            <p:nvPr/>
          </p:nvSpPr>
          <p:spPr>
            <a:xfrm>
              <a:off x="2784762" y="3513117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57CB51-3BFF-45F9-881A-3DD6D31FB112}"/>
                </a:ext>
              </a:extLst>
            </p:cNvPr>
            <p:cNvSpPr/>
            <p:nvPr/>
          </p:nvSpPr>
          <p:spPr>
            <a:xfrm>
              <a:off x="3129145" y="3513117"/>
              <a:ext cx="344384" cy="344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  <a:cs typeface="Cascadia Code" pitchFamily="1" charset="0"/>
                </a:rPr>
                <a:t>L4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95763C-FCB4-403B-A24B-29AC3A2A9A22}"/>
                </a:ext>
              </a:extLst>
            </p:cNvPr>
            <p:cNvSpPr/>
            <p:nvPr/>
          </p:nvSpPr>
          <p:spPr>
            <a:xfrm>
              <a:off x="3473530" y="3513117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1E5B6-16E0-442A-A4D8-F12AE5C8B60A}"/>
                </a:ext>
              </a:extLst>
            </p:cNvPr>
            <p:cNvSpPr/>
            <p:nvPr/>
          </p:nvSpPr>
          <p:spPr>
            <a:xfrm>
              <a:off x="3817914" y="3513117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EC3B04-4A52-432E-BEBD-96902EE73429}"/>
                </a:ext>
              </a:extLst>
            </p:cNvPr>
            <p:cNvSpPr/>
            <p:nvPr/>
          </p:nvSpPr>
          <p:spPr>
            <a:xfrm>
              <a:off x="4162298" y="3513117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CCBCEC-D26B-467D-BBE7-F457D0B43119}"/>
                </a:ext>
              </a:extLst>
            </p:cNvPr>
            <p:cNvSpPr/>
            <p:nvPr/>
          </p:nvSpPr>
          <p:spPr>
            <a:xfrm>
              <a:off x="4506682" y="3513117"/>
              <a:ext cx="344384" cy="3443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3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Lakulish Antani</dc:creator>
  <cp:lastModifiedBy>Lakulish Antani</cp:lastModifiedBy>
  <cp:revision>4</cp:revision>
  <dcterms:created xsi:type="dcterms:W3CDTF">2021-06-03T18:49:32Z</dcterms:created>
  <dcterms:modified xsi:type="dcterms:W3CDTF">2021-06-03T20:12:55Z</dcterms:modified>
</cp:coreProperties>
</file>