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711" r:id="rId2"/>
  </p:sldMasterIdLst>
  <p:notesMasterIdLst>
    <p:notesMasterId r:id="rId28"/>
  </p:notesMasterIdLst>
  <p:sldIdLst>
    <p:sldId id="2023" r:id="rId3"/>
    <p:sldId id="391" r:id="rId4"/>
    <p:sldId id="2024" r:id="rId5"/>
    <p:sldId id="2038" r:id="rId6"/>
    <p:sldId id="2028" r:id="rId7"/>
    <p:sldId id="2029" r:id="rId8"/>
    <p:sldId id="2030" r:id="rId9"/>
    <p:sldId id="2031" r:id="rId10"/>
    <p:sldId id="2032" r:id="rId11"/>
    <p:sldId id="2027" r:id="rId12"/>
    <p:sldId id="2033" r:id="rId13"/>
    <p:sldId id="2040" r:id="rId14"/>
    <p:sldId id="2039" r:id="rId15"/>
    <p:sldId id="2034" r:id="rId16"/>
    <p:sldId id="2041" r:id="rId17"/>
    <p:sldId id="2035" r:id="rId18"/>
    <p:sldId id="2042" r:id="rId19"/>
    <p:sldId id="2043" r:id="rId20"/>
    <p:sldId id="2044" r:id="rId21"/>
    <p:sldId id="2036" r:id="rId22"/>
    <p:sldId id="2046" r:id="rId23"/>
    <p:sldId id="2037" r:id="rId24"/>
    <p:sldId id="2045" r:id="rId25"/>
    <p:sldId id="2047" r:id="rId26"/>
    <p:sldId id="2048" r:id="rId27"/>
  </p:sldIdLst>
  <p:sldSz cx="12192000" cy="6858000"/>
  <p:notesSz cx="6858000" cy="9144000"/>
  <p:embeddedFontLst>
    <p:embeddedFont>
      <p:font typeface="Abadi" panose="020B0604020104020204" pitchFamily="34" charset="0"/>
      <p:regular r:id="rId29"/>
    </p:embeddedFont>
    <p:embeddedFont>
      <p:font typeface="Pretendard Black" panose="02000A03000000020004" pitchFamily="2" charset="-127"/>
      <p:bold r:id="rId30"/>
    </p:embeddedFont>
    <p:embeddedFont>
      <p:font typeface="Pretendard ExtraBold" panose="02000903000000020004" pitchFamily="2" charset="-127"/>
      <p:bold r:id="rId31"/>
    </p:embeddedFont>
    <p:embeddedFont>
      <p:font typeface="Pretendard Light" panose="02000403000000020004" pitchFamily="2" charset="-127"/>
      <p:regular r:id="rId32"/>
    </p:embeddedFont>
    <p:embeddedFont>
      <p:font typeface="Pretendard Medium" panose="02000603000000020004" pitchFamily="2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pos="7333" userDrawn="1">
          <p15:clr>
            <a:srgbClr val="A4A3A4"/>
          </p15:clr>
        </p15:guide>
        <p15:guide id="5" pos="733" userDrawn="1">
          <p15:clr>
            <a:srgbClr val="A4A3A4"/>
          </p15:clr>
        </p15:guide>
        <p15:guide id="6" pos="69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  <a:srgbClr val="02B097"/>
    <a:srgbClr val="1E4BC6"/>
    <a:srgbClr val="0049F0"/>
    <a:srgbClr val="A6A6A6"/>
    <a:srgbClr val="BFBFBF"/>
    <a:srgbClr val="D9D9D9"/>
    <a:srgbClr val="E4EE74"/>
    <a:srgbClr val="040000"/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832F6-04F0-4D3C-980A-6B37B1B56CA3}" v="305" dt="2023-11-13T07:52:00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9" autoAdjust="0"/>
    <p:restoredTop sz="96076" autoAdjust="0"/>
  </p:normalViewPr>
  <p:slideViewPr>
    <p:cSldViewPr snapToGrid="0">
      <p:cViewPr varScale="1">
        <p:scale>
          <a:sx n="114" d="100"/>
          <a:sy n="114" d="100"/>
        </p:scale>
        <p:origin x="246" y="96"/>
      </p:cViewPr>
      <p:guideLst>
        <p:guide orient="horz" pos="346"/>
        <p:guide orient="horz" pos="3974"/>
        <p:guide pos="7333"/>
        <p:guide pos="733"/>
        <p:guide pos="6947"/>
      </p:guideLst>
    </p:cSldViewPr>
  </p:slideViewPr>
  <p:outlineViewPr>
    <p:cViewPr>
      <p:scale>
        <a:sx n="33" d="100"/>
        <a:sy n="33" d="100"/>
      </p:scale>
      <p:origin x="0" y="-190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0466"/>
    </p:cViewPr>
  </p:sorterViewPr>
  <p:notesViewPr>
    <p:cSldViewPr snapToGrid="0">
      <p:cViewPr varScale="1">
        <p:scale>
          <a:sx n="80" d="100"/>
          <a:sy n="80" d="100"/>
        </p:scale>
        <p:origin x="4002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1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. PPT" userId="6442ff2356111531" providerId="LiveId" clId="{C9D13AAE-A334-48C2-BCAE-B9475F0C70F2}"/>
    <pc:docChg chg="undo custSel modSld">
      <pc:chgData name="Mr. PPT" userId="6442ff2356111531" providerId="LiveId" clId="{C9D13AAE-A334-48C2-BCAE-B9475F0C70F2}" dt="2023-02-06T03:53:26.177" v="14" actId="165"/>
      <pc:docMkLst>
        <pc:docMk/>
      </pc:docMkLst>
      <pc:sldChg chg="modSp mod">
        <pc:chgData name="Mr. PPT" userId="6442ff2356111531" providerId="LiveId" clId="{C9D13AAE-A334-48C2-BCAE-B9475F0C70F2}" dt="2023-02-06T02:39:16.589" v="5" actId="1076"/>
        <pc:sldMkLst>
          <pc:docMk/>
          <pc:sldMk cId="3305884846" sldId="377"/>
        </pc:sldMkLst>
        <pc:picChg chg="mod">
          <ac:chgData name="Mr. PPT" userId="6442ff2356111531" providerId="LiveId" clId="{C9D13AAE-A334-48C2-BCAE-B9475F0C70F2}" dt="2023-02-06T02:39:16.290" v="4" actId="1076"/>
          <ac:picMkLst>
            <pc:docMk/>
            <pc:sldMk cId="3305884846" sldId="377"/>
            <ac:picMk id="19" creationId="{137DB2FC-3CDA-4094-9EA6-6841B1FBBA7C}"/>
          </ac:picMkLst>
        </pc:picChg>
        <pc:picChg chg="mod">
          <ac:chgData name="Mr. PPT" userId="6442ff2356111531" providerId="LiveId" clId="{C9D13AAE-A334-48C2-BCAE-B9475F0C70F2}" dt="2023-02-06T02:39:16.589" v="5" actId="1076"/>
          <ac:picMkLst>
            <pc:docMk/>
            <pc:sldMk cId="3305884846" sldId="377"/>
            <ac:picMk id="52" creationId="{B47459E0-DDC5-4D2B-BC14-EF18CDBC182A}"/>
          </ac:picMkLst>
        </pc:picChg>
      </pc:sldChg>
      <pc:sldChg chg="modSp mod">
        <pc:chgData name="Mr. PPT" userId="6442ff2356111531" providerId="LiveId" clId="{C9D13AAE-A334-48C2-BCAE-B9475F0C70F2}" dt="2023-02-06T03:51:55.116" v="13" actId="1076"/>
        <pc:sldMkLst>
          <pc:docMk/>
          <pc:sldMk cId="2099140096" sldId="393"/>
        </pc:sldMkLst>
        <pc:picChg chg="mod">
          <ac:chgData name="Mr. PPT" userId="6442ff2356111531" providerId="LiveId" clId="{C9D13AAE-A334-48C2-BCAE-B9475F0C70F2}" dt="2023-02-06T03:51:55.116" v="13" actId="1076"/>
          <ac:picMkLst>
            <pc:docMk/>
            <pc:sldMk cId="2099140096" sldId="393"/>
            <ac:picMk id="3" creationId="{60B299BB-6931-4B73-B646-BA2B241B1C04}"/>
          </ac:picMkLst>
        </pc:picChg>
      </pc:sldChg>
      <pc:sldChg chg="delSp modSp mod">
        <pc:chgData name="Mr. PPT" userId="6442ff2356111531" providerId="LiveId" clId="{C9D13AAE-A334-48C2-BCAE-B9475F0C70F2}" dt="2023-02-06T03:53:26.177" v="14" actId="165"/>
        <pc:sldMkLst>
          <pc:docMk/>
          <pc:sldMk cId="3342809224" sldId="438"/>
        </pc:sldMkLst>
        <pc:spChg chg="mod topLvl">
          <ac:chgData name="Mr. PPT" userId="6442ff2356111531" providerId="LiveId" clId="{C9D13AAE-A334-48C2-BCAE-B9475F0C70F2}" dt="2023-02-06T03:53:26.177" v="14" actId="165"/>
          <ac:spMkLst>
            <pc:docMk/>
            <pc:sldMk cId="3342809224" sldId="438"/>
            <ac:spMk id="44" creationId="{4C3AF149-DA06-4438-98B3-30745E051B96}"/>
          </ac:spMkLst>
        </pc:spChg>
        <pc:spChg chg="mod topLvl">
          <ac:chgData name="Mr. PPT" userId="6442ff2356111531" providerId="LiveId" clId="{C9D13AAE-A334-48C2-BCAE-B9475F0C70F2}" dt="2023-02-06T03:53:26.177" v="14" actId="165"/>
          <ac:spMkLst>
            <pc:docMk/>
            <pc:sldMk cId="3342809224" sldId="438"/>
            <ac:spMk id="48" creationId="{DBE74A79-1246-4980-B2B6-D584FBF26D05}"/>
          </ac:spMkLst>
        </pc:spChg>
        <pc:grpChg chg="del">
          <ac:chgData name="Mr. PPT" userId="6442ff2356111531" providerId="LiveId" clId="{C9D13AAE-A334-48C2-BCAE-B9475F0C70F2}" dt="2023-02-06T03:53:26.177" v="14" actId="165"/>
          <ac:grpSpMkLst>
            <pc:docMk/>
            <pc:sldMk cId="3342809224" sldId="438"/>
            <ac:grpSpMk id="4" creationId="{4E145EFE-BEF8-4D39-87B3-3FEB0FFD460D}"/>
          </ac:grpSpMkLst>
        </pc:grpChg>
        <pc:picChg chg="mod">
          <ac:chgData name="Mr. PPT" userId="6442ff2356111531" providerId="LiveId" clId="{C9D13AAE-A334-48C2-BCAE-B9475F0C70F2}" dt="2023-02-06T03:44:50.246" v="7" actId="1076"/>
          <ac:picMkLst>
            <pc:docMk/>
            <pc:sldMk cId="3342809224" sldId="438"/>
            <ac:picMk id="29" creationId="{BBD5B22D-5983-4752-8842-587018336956}"/>
          </ac:picMkLst>
        </pc:picChg>
      </pc:sldChg>
      <pc:sldChg chg="modSp mod">
        <pc:chgData name="Mr. PPT" userId="6442ff2356111531" providerId="LiveId" clId="{C9D13AAE-A334-48C2-BCAE-B9475F0C70F2}" dt="2023-02-06T03:44:57.669" v="9" actId="1076"/>
        <pc:sldMkLst>
          <pc:docMk/>
          <pc:sldMk cId="3344724619" sldId="440"/>
        </pc:sldMkLst>
        <pc:picChg chg="mod">
          <ac:chgData name="Mr. PPT" userId="6442ff2356111531" providerId="LiveId" clId="{C9D13AAE-A334-48C2-BCAE-B9475F0C70F2}" dt="2023-02-06T03:44:57.669" v="9" actId="1076"/>
          <ac:picMkLst>
            <pc:docMk/>
            <pc:sldMk cId="3344724619" sldId="440"/>
            <ac:picMk id="82" creationId="{F96CCAC8-6E83-4D64-B796-6EF4F4F1E03F}"/>
          </ac:picMkLst>
        </pc:picChg>
      </pc:sldChg>
    </pc:docChg>
  </pc:docChgLst>
  <pc:docChgLst>
    <pc:chgData name="PPT Mr." userId="6442ff2356111531" providerId="LiveId" clId="{30E832F6-04F0-4D3C-980A-6B37B1B56CA3}"/>
    <pc:docChg chg="undo redo custSel addSld modSld sldOrd modSection">
      <pc:chgData name="PPT Mr." userId="6442ff2356111531" providerId="LiveId" clId="{30E832F6-04F0-4D3C-980A-6B37B1B56CA3}" dt="2023-11-13T07:52:00.576" v="2687" actId="571"/>
      <pc:docMkLst>
        <pc:docMk/>
      </pc:docMkLst>
      <pc:sldChg chg="addSp delSp modSp add mod ord">
        <pc:chgData name="PPT Mr." userId="6442ff2356111531" providerId="LiveId" clId="{30E832F6-04F0-4D3C-980A-6B37B1B56CA3}" dt="2023-09-13T02:47:52.407" v="493" actId="165"/>
        <pc:sldMkLst>
          <pc:docMk/>
          <pc:sldMk cId="2713448614" sldId="2008"/>
        </pc:sldMkLst>
        <pc:spChg chg="add mod">
          <ac:chgData name="PPT Mr." userId="6442ff2356111531" providerId="LiveId" clId="{30E832F6-04F0-4D3C-980A-6B37B1B56CA3}" dt="2023-09-13T02:47:50.761" v="491" actId="12788"/>
          <ac:spMkLst>
            <pc:docMk/>
            <pc:sldMk cId="2713448614" sldId="2008"/>
            <ac:spMk id="2" creationId="{6E603AD1-5D98-B9B4-CBB1-DD41262624EA}"/>
          </ac:spMkLst>
        </pc:spChg>
        <pc:spChg chg="add del mod">
          <ac:chgData name="PPT Mr." userId="6442ff2356111531" providerId="LiveId" clId="{30E832F6-04F0-4D3C-980A-6B37B1B56CA3}" dt="2023-09-13T02:46:21.708" v="445" actId="12789"/>
          <ac:spMkLst>
            <pc:docMk/>
            <pc:sldMk cId="2713448614" sldId="2008"/>
            <ac:spMk id="3" creationId="{F3166EDA-D5EA-0AE7-7CE9-8D26F011FC39}"/>
          </ac:spMkLst>
        </pc:spChg>
        <pc:spChg chg="add mod">
          <ac:chgData name="PPT Mr." userId="6442ff2356111531" providerId="LiveId" clId="{30E832F6-04F0-4D3C-980A-6B37B1B56CA3}" dt="2023-09-13T02:46:37.394" v="449" actId="12789"/>
          <ac:spMkLst>
            <pc:docMk/>
            <pc:sldMk cId="2713448614" sldId="2008"/>
            <ac:spMk id="4" creationId="{9DBAC7B5-6223-9750-FA26-E2810642A4C3}"/>
          </ac:spMkLst>
        </pc:spChg>
        <pc:spChg chg="add mod">
          <ac:chgData name="PPT Mr." userId="6442ff2356111531" providerId="LiveId" clId="{30E832F6-04F0-4D3C-980A-6B37B1B56CA3}" dt="2023-09-13T02:46:40.567" v="451" actId="12789"/>
          <ac:spMkLst>
            <pc:docMk/>
            <pc:sldMk cId="2713448614" sldId="2008"/>
            <ac:spMk id="5" creationId="{73E29BD1-5255-0D48-5B57-58C0B708F7EB}"/>
          </ac:spMkLst>
        </pc:spChg>
        <pc:spChg chg="add mod">
          <ac:chgData name="PPT Mr." userId="6442ff2356111531" providerId="LiveId" clId="{30E832F6-04F0-4D3C-980A-6B37B1B56CA3}" dt="2023-09-13T02:39:18.150" v="207" actId="403"/>
          <ac:spMkLst>
            <pc:docMk/>
            <pc:sldMk cId="2713448614" sldId="2008"/>
            <ac:spMk id="10" creationId="{CDCF1D53-84E2-6D14-9357-3165388F0313}"/>
          </ac:spMkLst>
        </pc:spChg>
        <pc:spChg chg="add del">
          <ac:chgData name="PPT Mr." userId="6442ff2356111531" providerId="LiveId" clId="{30E832F6-04F0-4D3C-980A-6B37B1B56CA3}" dt="2023-09-13T02:40:07.356" v="214" actId="478"/>
          <ac:spMkLst>
            <pc:docMk/>
            <pc:sldMk cId="2713448614" sldId="2008"/>
            <ac:spMk id="11" creationId="{B4CD14AC-5130-2D25-3E89-C16958A8FD97}"/>
          </ac:spMkLst>
        </pc:spChg>
        <pc:spChg chg="add 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12" creationId="{380C697F-EF7F-3C02-D411-9196A1EBA2D8}"/>
          </ac:spMkLst>
        </pc:spChg>
        <pc:spChg chg="add 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13" creationId="{53016346-C46C-0F55-3068-0133A93D75F5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16" creationId="{980282C7-E11E-5BDB-B2EC-D82325B0A9E3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17" creationId="{B623A0A7-1C85-C8EF-A3BF-F04CEACD7DEF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19" creationId="{CC53BB3F-FA88-0115-5004-C6115E1F538E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20" creationId="{CAC9DA38-C4E5-8493-03B2-C55EE41B0291}"/>
          </ac:spMkLst>
        </pc:spChg>
        <pc:spChg chg="mod topLvl">
          <ac:chgData name="PPT Mr." userId="6442ff2356111531" providerId="LiveId" clId="{30E832F6-04F0-4D3C-980A-6B37B1B56CA3}" dt="2023-09-13T02:47:52.407" v="493" actId="165"/>
          <ac:spMkLst>
            <pc:docMk/>
            <pc:sldMk cId="2713448614" sldId="2008"/>
            <ac:spMk id="22" creationId="{CD78A77B-9E34-8413-BAB3-02C5B280AD96}"/>
          </ac:spMkLst>
        </pc:spChg>
        <pc:spChg chg="mod topLvl">
          <ac:chgData name="PPT Mr." userId="6442ff2356111531" providerId="LiveId" clId="{30E832F6-04F0-4D3C-980A-6B37B1B56CA3}" dt="2023-09-13T02:47:52.407" v="493" actId="165"/>
          <ac:spMkLst>
            <pc:docMk/>
            <pc:sldMk cId="2713448614" sldId="2008"/>
            <ac:spMk id="23" creationId="{FA75AB49-86B4-75B5-6FB5-BF880B328C20}"/>
          </ac:spMkLst>
        </pc:spChg>
        <pc:spChg chg="add mod topLvl">
          <ac:chgData name="PPT Mr." userId="6442ff2356111531" providerId="LiveId" clId="{30E832F6-04F0-4D3C-980A-6B37B1B56CA3}" dt="2023-09-13T02:46:49.286" v="453" actId="165"/>
          <ac:spMkLst>
            <pc:docMk/>
            <pc:sldMk cId="2713448614" sldId="2008"/>
            <ac:spMk id="28" creationId="{69CE0EF5-45C2-5A6D-3E83-F6B32F2DAA04}"/>
          </ac:spMkLst>
        </pc:spChg>
        <pc:spChg chg="add del mod">
          <ac:chgData name="PPT Mr." userId="6442ff2356111531" providerId="LiveId" clId="{30E832F6-04F0-4D3C-980A-6B37B1B56CA3}" dt="2023-09-13T02:44:46.992" v="294" actId="478"/>
          <ac:spMkLst>
            <pc:docMk/>
            <pc:sldMk cId="2713448614" sldId="2008"/>
            <ac:spMk id="29" creationId="{643D95EE-1CCC-7F8D-977A-569596C3D6BD}"/>
          </ac:spMkLst>
        </pc:spChg>
        <pc:spChg chg="mod">
          <ac:chgData name="PPT Mr." userId="6442ff2356111531" providerId="LiveId" clId="{30E832F6-04F0-4D3C-980A-6B37B1B56CA3}" dt="2023-09-13T02:33:00.309" v="58" actId="20577"/>
          <ac:spMkLst>
            <pc:docMk/>
            <pc:sldMk cId="2713448614" sldId="2008"/>
            <ac:spMk id="30" creationId="{AF48E725-F2CC-4825-BA18-F0AB704E9D6F}"/>
          </ac:spMkLst>
        </pc:spChg>
        <pc:spChg chg="add mod topLvl">
          <ac:chgData name="PPT Mr." userId="6442ff2356111531" providerId="LiveId" clId="{30E832F6-04F0-4D3C-980A-6B37B1B56CA3}" dt="2023-09-13T02:46:49.286" v="453" actId="165"/>
          <ac:spMkLst>
            <pc:docMk/>
            <pc:sldMk cId="2713448614" sldId="2008"/>
            <ac:spMk id="34" creationId="{5CB9A6AA-BBAA-ECC6-6616-F5617B238D88}"/>
          </ac:spMkLst>
        </pc:spChg>
        <pc:spChg chg="del">
          <ac:chgData name="PPT Mr." userId="6442ff2356111531" providerId="LiveId" clId="{30E832F6-04F0-4D3C-980A-6B37B1B56CA3}" dt="2023-09-13T02:20:44.404" v="3" actId="478"/>
          <ac:spMkLst>
            <pc:docMk/>
            <pc:sldMk cId="2713448614" sldId="2008"/>
            <ac:spMk id="36" creationId="{7C906886-058A-1D57-3FF6-E73FC052260F}"/>
          </ac:spMkLst>
        </pc:spChg>
        <pc:spChg chg="del">
          <ac:chgData name="PPT Mr." userId="6442ff2356111531" providerId="LiveId" clId="{30E832F6-04F0-4D3C-980A-6B37B1B56CA3}" dt="2023-09-13T02:20:44.404" v="3" actId="478"/>
          <ac:spMkLst>
            <pc:docMk/>
            <pc:sldMk cId="2713448614" sldId="2008"/>
            <ac:spMk id="41" creationId="{BDF1E9EB-F65A-A24E-003C-CF5AD81CD80D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44" creationId="{ED883B70-FF6A-A1C3-B2BE-1387321C53F4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45" creationId="{8B196CB6-FD4A-2284-FFBE-0143F8E36CA9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46" creationId="{4099E379-4001-5A03-3E32-6D6A1F88AE6C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47" creationId="{8B95F85C-D4DB-F195-6A6E-8957C90D537E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48" creationId="{E89C6CAD-C848-25F0-DF1D-B578978F57E6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49" creationId="{1FC0FD07-21E0-2605-9DB2-CCBAE96F74DC}"/>
          </ac:spMkLst>
        </pc:spChg>
        <pc:spChg chg="del">
          <ac:chgData name="PPT Mr." userId="6442ff2356111531" providerId="LiveId" clId="{30E832F6-04F0-4D3C-980A-6B37B1B56CA3}" dt="2023-09-13T02:20:44.404" v="3" actId="478"/>
          <ac:spMkLst>
            <pc:docMk/>
            <pc:sldMk cId="2713448614" sldId="2008"/>
            <ac:spMk id="50" creationId="{E9CEF644-1782-E097-4AF6-DEC617AFFF79}"/>
          </ac:spMkLst>
        </pc:spChg>
        <pc:spChg chg="mod topLvl">
          <ac:chgData name="PPT Mr." userId="6442ff2356111531" providerId="LiveId" clId="{30E832F6-04F0-4D3C-980A-6B37B1B56CA3}" dt="2023-09-13T02:46:54.624" v="455" actId="20577"/>
          <ac:spMkLst>
            <pc:docMk/>
            <pc:sldMk cId="2713448614" sldId="2008"/>
            <ac:spMk id="53" creationId="{F3E06F3D-CB5E-BE09-C4B9-8D9166AAA130}"/>
          </ac:spMkLst>
        </pc:spChg>
        <pc:spChg chg="mod topLvl">
          <ac:chgData name="PPT Mr." userId="6442ff2356111531" providerId="LiveId" clId="{30E832F6-04F0-4D3C-980A-6B37B1B56CA3}" dt="2023-09-13T02:46:49.286" v="453" actId="165"/>
          <ac:spMkLst>
            <pc:docMk/>
            <pc:sldMk cId="2713448614" sldId="2008"/>
            <ac:spMk id="54" creationId="{7133DF86-75EA-59E9-900A-D4B1B0AD51BA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56" creationId="{A2E5C482-1834-1638-1109-4A58EC535442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57" creationId="{1C5813B3-9B24-BD3C-5122-B7EFBFEC8EFD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58" creationId="{640336F9-B4ED-9FAF-0B3D-00DCAFF22FBA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59" creationId="{6D619C05-CA03-0FE2-7482-BEA68F2F0249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60" creationId="{42ABA527-6E19-690F-EBA1-95AB7BD93B3D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61" creationId="{6CE57E2D-F837-98E7-361D-D0C66E910E34}"/>
          </ac:spMkLst>
        </pc:spChg>
        <pc:spChg chg="mod topLvl">
          <ac:chgData name="PPT Mr." userId="6442ff2356111531" providerId="LiveId" clId="{30E832F6-04F0-4D3C-980A-6B37B1B56CA3}" dt="2023-09-13T02:46:57.237" v="457" actId="20577"/>
          <ac:spMkLst>
            <pc:docMk/>
            <pc:sldMk cId="2713448614" sldId="2008"/>
            <ac:spMk id="64" creationId="{4C02F147-C0FA-2326-1C04-853280E206DE}"/>
          </ac:spMkLst>
        </pc:spChg>
        <pc:spChg chg="mod topLvl">
          <ac:chgData name="PPT Mr." userId="6442ff2356111531" providerId="LiveId" clId="{30E832F6-04F0-4D3C-980A-6B37B1B56CA3}" dt="2023-09-13T02:46:49.286" v="453" actId="165"/>
          <ac:spMkLst>
            <pc:docMk/>
            <pc:sldMk cId="2713448614" sldId="2008"/>
            <ac:spMk id="65" creationId="{37E35040-8DFE-8F88-6A2D-A3AF62EC76C5}"/>
          </ac:spMkLst>
        </pc:spChg>
        <pc:spChg chg="add mod topLvl">
          <ac:chgData name="PPT Mr." userId="6442ff2356111531" providerId="LiveId" clId="{30E832F6-04F0-4D3C-980A-6B37B1B56CA3}" dt="2023-09-13T02:47:52.407" v="493" actId="165"/>
          <ac:spMkLst>
            <pc:docMk/>
            <pc:sldMk cId="2713448614" sldId="2008"/>
            <ac:spMk id="66" creationId="{4C9414D3-CBF7-45CF-1563-24E122313D86}"/>
          </ac:spMkLst>
        </pc:spChg>
        <pc:spChg chg="add mod topLvl">
          <ac:chgData name="PPT Mr." userId="6442ff2356111531" providerId="LiveId" clId="{30E832F6-04F0-4D3C-980A-6B37B1B56CA3}" dt="2023-09-13T02:47:52.407" v="493" actId="165"/>
          <ac:spMkLst>
            <pc:docMk/>
            <pc:sldMk cId="2713448614" sldId="2008"/>
            <ac:spMk id="67" creationId="{149457B1-D56C-3CF4-55CC-72A9F7967DF1}"/>
          </ac:spMkLst>
        </pc:spChg>
        <pc:spChg chg="add mod topLvl">
          <ac:chgData name="PPT Mr." userId="6442ff2356111531" providerId="LiveId" clId="{30E832F6-04F0-4D3C-980A-6B37B1B56CA3}" dt="2023-09-13T02:47:52.407" v="493" actId="165"/>
          <ac:spMkLst>
            <pc:docMk/>
            <pc:sldMk cId="2713448614" sldId="2008"/>
            <ac:spMk id="68" creationId="{393639B8-259F-1351-A2D8-2560AE4AB86C}"/>
          </ac:spMkLst>
        </pc:spChg>
        <pc:spChg chg="add mod topLvl">
          <ac:chgData name="PPT Mr." userId="6442ff2356111531" providerId="LiveId" clId="{30E832F6-04F0-4D3C-980A-6B37B1B56CA3}" dt="2023-09-13T02:47:52.407" v="493" actId="165"/>
          <ac:spMkLst>
            <pc:docMk/>
            <pc:sldMk cId="2713448614" sldId="2008"/>
            <ac:spMk id="69" creationId="{A8D137AB-0F63-6264-0FDC-A6BB998E9B15}"/>
          </ac:spMkLst>
        </pc:spChg>
        <pc:spChg chg="add mod topLvl">
          <ac:chgData name="PPT Mr." userId="6442ff2356111531" providerId="LiveId" clId="{30E832F6-04F0-4D3C-980A-6B37B1B56CA3}" dt="2023-09-13T02:47:52.407" v="493" actId="165"/>
          <ac:spMkLst>
            <pc:docMk/>
            <pc:sldMk cId="2713448614" sldId="2008"/>
            <ac:spMk id="70" creationId="{5A5DD228-38F2-B50F-B001-C077F3611BC5}"/>
          </ac:spMkLst>
        </pc:spChg>
        <pc:spChg chg="add mod topLvl">
          <ac:chgData name="PPT Mr." userId="6442ff2356111531" providerId="LiveId" clId="{30E832F6-04F0-4D3C-980A-6B37B1B56CA3}" dt="2023-09-13T02:47:52.407" v="493" actId="165"/>
          <ac:spMkLst>
            <pc:docMk/>
            <pc:sldMk cId="2713448614" sldId="2008"/>
            <ac:spMk id="71" creationId="{1F4B587A-D570-6FEA-1D71-696DB509D855}"/>
          </ac:spMkLst>
        </pc:spChg>
        <pc:spChg chg="del">
          <ac:chgData name="PPT Mr." userId="6442ff2356111531" providerId="LiveId" clId="{30E832F6-04F0-4D3C-980A-6B37B1B56CA3}" dt="2023-09-13T02:20:44.404" v="3" actId="478"/>
          <ac:spMkLst>
            <pc:docMk/>
            <pc:sldMk cId="2713448614" sldId="2008"/>
            <ac:spMk id="123" creationId="{C7097E8F-803D-D75A-0F27-4F2996E008CB}"/>
          </ac:spMkLst>
        </pc:spChg>
        <pc:spChg chg="del">
          <ac:chgData name="PPT Mr." userId="6442ff2356111531" providerId="LiveId" clId="{30E832F6-04F0-4D3C-980A-6B37B1B56CA3}" dt="2023-09-13T02:20:44.404" v="3" actId="478"/>
          <ac:spMkLst>
            <pc:docMk/>
            <pc:sldMk cId="2713448614" sldId="2008"/>
            <ac:spMk id="124" creationId="{35CC83DC-109A-924E-1386-E2C2A5D2160C}"/>
          </ac:spMkLst>
        </pc:spChg>
        <pc:spChg chg="del">
          <ac:chgData name="PPT Mr." userId="6442ff2356111531" providerId="LiveId" clId="{30E832F6-04F0-4D3C-980A-6B37B1B56CA3}" dt="2023-09-13T02:20:44.404" v="3" actId="478"/>
          <ac:spMkLst>
            <pc:docMk/>
            <pc:sldMk cId="2713448614" sldId="2008"/>
            <ac:spMk id="125" creationId="{6FD6E49C-9027-79F9-5AEE-DFCA36F2CA31}"/>
          </ac:spMkLst>
        </pc:spChg>
        <pc:spChg chg="del">
          <ac:chgData name="PPT Mr." userId="6442ff2356111531" providerId="LiveId" clId="{30E832F6-04F0-4D3C-980A-6B37B1B56CA3}" dt="2023-09-13T02:20:44.404" v="3" actId="478"/>
          <ac:spMkLst>
            <pc:docMk/>
            <pc:sldMk cId="2713448614" sldId="2008"/>
            <ac:spMk id="126" creationId="{76D802B3-C5C1-9606-868A-5F7F2E097AC0}"/>
          </ac:spMkLst>
        </pc:spChg>
        <pc:spChg chg="del">
          <ac:chgData name="PPT Mr." userId="6442ff2356111531" providerId="LiveId" clId="{30E832F6-04F0-4D3C-980A-6B37B1B56CA3}" dt="2023-09-13T02:20:44.404" v="3" actId="478"/>
          <ac:spMkLst>
            <pc:docMk/>
            <pc:sldMk cId="2713448614" sldId="2008"/>
            <ac:spMk id="129" creationId="{B913A275-2241-A438-9415-1F0E45F5AEA0}"/>
          </ac:spMkLst>
        </pc:spChg>
        <pc:spChg chg="del">
          <ac:chgData name="PPT Mr." userId="6442ff2356111531" providerId="LiveId" clId="{30E832F6-04F0-4D3C-980A-6B37B1B56CA3}" dt="2023-09-13T02:20:44.404" v="3" actId="478"/>
          <ac:spMkLst>
            <pc:docMk/>
            <pc:sldMk cId="2713448614" sldId="2008"/>
            <ac:spMk id="130" creationId="{BA71A2AA-61D3-A1C7-A520-9D138E49C7A3}"/>
          </ac:spMkLst>
        </pc:spChg>
        <pc:grpChg chg="add del mod topLvl">
          <ac:chgData name="PPT Mr." userId="6442ff2356111531" providerId="LiveId" clId="{30E832F6-04F0-4D3C-980A-6B37B1B56CA3}" dt="2023-09-13T02:41:14.646" v="239" actId="165"/>
          <ac:grpSpMkLst>
            <pc:docMk/>
            <pc:sldMk cId="2713448614" sldId="2008"/>
            <ac:grpSpMk id="14" creationId="{5EF44121-8835-7A8D-EA06-D13E20505337}"/>
          </ac:grpSpMkLst>
        </pc:grpChg>
        <pc:grpChg chg="add del mod topLvl">
          <ac:chgData name="PPT Mr." userId="6442ff2356111531" providerId="LiveId" clId="{30E832F6-04F0-4D3C-980A-6B37B1B56CA3}" dt="2023-09-13T02:41:14.646" v="239" actId="165"/>
          <ac:grpSpMkLst>
            <pc:docMk/>
            <pc:sldMk cId="2713448614" sldId="2008"/>
            <ac:grpSpMk id="15" creationId="{F1703E38-8FE6-79F2-EB25-720FF8663925}"/>
          </ac:grpSpMkLst>
        </pc:grpChg>
        <pc:grpChg chg="add del mod topLvl">
          <ac:chgData name="PPT Mr." userId="6442ff2356111531" providerId="LiveId" clId="{30E832F6-04F0-4D3C-980A-6B37B1B56CA3}" dt="2023-09-13T02:41:14.646" v="239" actId="165"/>
          <ac:grpSpMkLst>
            <pc:docMk/>
            <pc:sldMk cId="2713448614" sldId="2008"/>
            <ac:grpSpMk id="18" creationId="{38FBE92F-2923-1586-7764-A9C5DC139640}"/>
          </ac:grpSpMkLst>
        </pc:grpChg>
        <pc:grpChg chg="add del mod topLvl">
          <ac:chgData name="PPT Mr." userId="6442ff2356111531" providerId="LiveId" clId="{30E832F6-04F0-4D3C-980A-6B37B1B56CA3}" dt="2023-09-13T02:41:14.646" v="239" actId="165"/>
          <ac:grpSpMkLst>
            <pc:docMk/>
            <pc:sldMk cId="2713448614" sldId="2008"/>
            <ac:grpSpMk id="21" creationId="{704F0CF7-E1D1-51C9-04FF-B0AA69169ED8}"/>
          </ac:grpSpMkLst>
        </pc:grpChg>
        <pc:grpChg chg="add del mod">
          <ac:chgData name="PPT Mr." userId="6442ff2356111531" providerId="LiveId" clId="{30E832F6-04F0-4D3C-980A-6B37B1B56CA3}" dt="2023-09-13T02:41:12.850" v="238" actId="165"/>
          <ac:grpSpMkLst>
            <pc:docMk/>
            <pc:sldMk cId="2713448614" sldId="2008"/>
            <ac:grpSpMk id="24" creationId="{E66571AF-E8A4-C59D-C092-81D944E258BC}"/>
          </ac:grpSpMkLst>
        </pc:grpChg>
        <pc:grpChg chg="add mod">
          <ac:chgData name="PPT Mr." userId="6442ff2356111531" providerId="LiveId" clId="{30E832F6-04F0-4D3C-980A-6B37B1B56CA3}" dt="2023-09-13T02:45:25.044" v="397" actId="164"/>
          <ac:grpSpMkLst>
            <pc:docMk/>
            <pc:sldMk cId="2713448614" sldId="2008"/>
            <ac:grpSpMk id="35" creationId="{DA0E8823-343F-EE87-E8BD-E63ABDACC5C1}"/>
          </ac:grpSpMkLst>
        </pc:grpChg>
        <pc:grpChg chg="add del mod topLvl">
          <ac:chgData name="PPT Mr." userId="6442ff2356111531" providerId="LiveId" clId="{30E832F6-04F0-4D3C-980A-6B37B1B56CA3}" dt="2023-09-13T02:46:49.286" v="453" actId="165"/>
          <ac:grpSpMkLst>
            <pc:docMk/>
            <pc:sldMk cId="2713448614" sldId="2008"/>
            <ac:grpSpMk id="37" creationId="{7D65A1E0-8BA6-A019-DB46-EDF2EB6DACCD}"/>
          </ac:grpSpMkLst>
        </pc:grpChg>
        <pc:grpChg chg="add del mod">
          <ac:chgData name="PPT Mr." userId="6442ff2356111531" providerId="LiveId" clId="{30E832F6-04F0-4D3C-980A-6B37B1B56CA3}" dt="2023-09-13T02:46:06.046" v="415" actId="165"/>
          <ac:grpSpMkLst>
            <pc:docMk/>
            <pc:sldMk cId="2713448614" sldId="2008"/>
            <ac:grpSpMk id="40" creationId="{F28B7AEA-0F4F-0C6A-EBC2-3E7A59C16152}"/>
          </ac:grpSpMkLst>
        </pc:grpChg>
        <pc:grpChg chg="add del mod">
          <ac:chgData name="PPT Mr." userId="6442ff2356111531" providerId="LiveId" clId="{30E832F6-04F0-4D3C-980A-6B37B1B56CA3}" dt="2023-09-13T02:46:42.889" v="452" actId="165"/>
          <ac:grpSpMkLst>
            <pc:docMk/>
            <pc:sldMk cId="2713448614" sldId="2008"/>
            <ac:grpSpMk id="42" creationId="{5C0B847C-D43C-72BB-6295-BCCD28BCD990}"/>
          </ac:grpSpMkLst>
        </pc:grpChg>
        <pc:grpChg chg="add del mod">
          <ac:chgData name="PPT Mr." userId="6442ff2356111531" providerId="LiveId" clId="{30E832F6-04F0-4D3C-980A-6B37B1B56CA3}" dt="2023-09-13T02:46:42.889" v="452" actId="165"/>
          <ac:grpSpMkLst>
            <pc:docMk/>
            <pc:sldMk cId="2713448614" sldId="2008"/>
            <ac:grpSpMk id="43" creationId="{8F7F9DD1-4B03-31D6-4307-7E091CED90E0}"/>
          </ac:grpSpMkLst>
        </pc:grpChg>
        <pc:grpChg chg="del mod topLvl">
          <ac:chgData name="PPT Mr." userId="6442ff2356111531" providerId="LiveId" clId="{30E832F6-04F0-4D3C-980A-6B37B1B56CA3}" dt="2023-09-13T02:46:49.286" v="453" actId="165"/>
          <ac:grpSpMkLst>
            <pc:docMk/>
            <pc:sldMk cId="2713448614" sldId="2008"/>
            <ac:grpSpMk id="52" creationId="{2D9DC5EB-91EF-8B4E-8FD8-6974984EA951}"/>
          </ac:grpSpMkLst>
        </pc:grpChg>
        <pc:grpChg chg="add del mod">
          <ac:chgData name="PPT Mr." userId="6442ff2356111531" providerId="LiveId" clId="{30E832F6-04F0-4D3C-980A-6B37B1B56CA3}" dt="2023-09-13T02:46:42.889" v="452" actId="165"/>
          <ac:grpSpMkLst>
            <pc:docMk/>
            <pc:sldMk cId="2713448614" sldId="2008"/>
            <ac:grpSpMk id="55" creationId="{2DE49F70-7540-38BD-396B-034A3FDB7530}"/>
          </ac:grpSpMkLst>
        </pc:grpChg>
        <pc:grpChg chg="del mod topLvl">
          <ac:chgData name="PPT Mr." userId="6442ff2356111531" providerId="LiveId" clId="{30E832F6-04F0-4D3C-980A-6B37B1B56CA3}" dt="2023-09-13T02:46:49.286" v="453" actId="165"/>
          <ac:grpSpMkLst>
            <pc:docMk/>
            <pc:sldMk cId="2713448614" sldId="2008"/>
            <ac:grpSpMk id="63" creationId="{62802B3D-B5F9-D344-8174-B400D8C1A754}"/>
          </ac:grpSpMkLst>
        </pc:grpChg>
        <pc:grpChg chg="add del mod">
          <ac:chgData name="PPT Mr." userId="6442ff2356111531" providerId="LiveId" clId="{30E832F6-04F0-4D3C-980A-6B37B1B56CA3}" dt="2023-09-13T02:47:24.391" v="462" actId="165"/>
          <ac:grpSpMkLst>
            <pc:docMk/>
            <pc:sldMk cId="2713448614" sldId="2008"/>
            <ac:grpSpMk id="72" creationId="{1062A2FD-0C33-E735-5AF6-6B7BDB3C605D}"/>
          </ac:grpSpMkLst>
        </pc:grpChg>
        <pc:grpChg chg="add del mod topLvl">
          <ac:chgData name="PPT Mr." userId="6442ff2356111531" providerId="LiveId" clId="{30E832F6-04F0-4D3C-980A-6B37B1B56CA3}" dt="2023-09-13T02:47:52.407" v="493" actId="165"/>
          <ac:grpSpMkLst>
            <pc:docMk/>
            <pc:sldMk cId="2713448614" sldId="2008"/>
            <ac:grpSpMk id="73" creationId="{D9557A50-6A07-7750-703D-31394A1CC7E0}"/>
          </ac:grpSpMkLst>
        </pc:grpChg>
        <pc:grpChg chg="add del mod topLvl">
          <ac:chgData name="PPT Mr." userId="6442ff2356111531" providerId="LiveId" clId="{30E832F6-04F0-4D3C-980A-6B37B1B56CA3}" dt="2023-09-13T02:47:52.407" v="493" actId="165"/>
          <ac:grpSpMkLst>
            <pc:docMk/>
            <pc:sldMk cId="2713448614" sldId="2008"/>
            <ac:grpSpMk id="74" creationId="{217D3976-F921-8F3C-B65E-9F7B5CF5C2D0}"/>
          </ac:grpSpMkLst>
        </pc:grpChg>
        <pc:grpChg chg="add mod">
          <ac:chgData name="PPT Mr." userId="6442ff2356111531" providerId="LiveId" clId="{30E832F6-04F0-4D3C-980A-6B37B1B56CA3}" dt="2023-09-13T02:47:39.201" v="486" actId="164"/>
          <ac:grpSpMkLst>
            <pc:docMk/>
            <pc:sldMk cId="2713448614" sldId="2008"/>
            <ac:grpSpMk id="75" creationId="{524ECDBF-26C8-09F3-DCC2-D6BF0EE5396C}"/>
          </ac:grpSpMkLst>
        </pc:grpChg>
        <pc:grpChg chg="add del mod topLvl">
          <ac:chgData name="PPT Mr." userId="6442ff2356111531" providerId="LiveId" clId="{30E832F6-04F0-4D3C-980A-6B37B1B56CA3}" dt="2023-09-13T02:47:52.407" v="493" actId="165"/>
          <ac:grpSpMkLst>
            <pc:docMk/>
            <pc:sldMk cId="2713448614" sldId="2008"/>
            <ac:grpSpMk id="76" creationId="{45AA58C6-04F8-D132-3047-CC1DC9AE5F19}"/>
          </ac:grpSpMkLst>
        </pc:grpChg>
        <pc:grpChg chg="add del mod topLvl">
          <ac:chgData name="PPT Mr." userId="6442ff2356111531" providerId="LiveId" clId="{30E832F6-04F0-4D3C-980A-6B37B1B56CA3}" dt="2023-09-13T02:47:52.407" v="493" actId="165"/>
          <ac:grpSpMkLst>
            <pc:docMk/>
            <pc:sldMk cId="2713448614" sldId="2008"/>
            <ac:grpSpMk id="77" creationId="{50054CA5-4A06-AA57-1E74-F0C53398F260}"/>
          </ac:grpSpMkLst>
        </pc:grpChg>
        <pc:grpChg chg="add del mod">
          <ac:chgData name="PPT Mr." userId="6442ff2356111531" providerId="LiveId" clId="{30E832F6-04F0-4D3C-980A-6B37B1B56CA3}" dt="2023-09-13T02:47:51.368" v="492" actId="165"/>
          <ac:grpSpMkLst>
            <pc:docMk/>
            <pc:sldMk cId="2713448614" sldId="2008"/>
            <ac:grpSpMk id="78" creationId="{3601D1D4-A344-2F26-394C-A7F6A59A3A4D}"/>
          </ac:grpSpMkLst>
        </pc:grpChg>
        <pc:grpChg chg="del">
          <ac:chgData name="PPT Mr." userId="6442ff2356111531" providerId="LiveId" clId="{30E832F6-04F0-4D3C-980A-6B37B1B56CA3}" dt="2023-09-13T02:20:44.404" v="3" actId="478"/>
          <ac:grpSpMkLst>
            <pc:docMk/>
            <pc:sldMk cId="2713448614" sldId="2008"/>
            <ac:grpSpMk id="91" creationId="{8DCD2E65-B5F4-636C-A480-45C474110DFE}"/>
          </ac:grpSpMkLst>
        </pc:grpChg>
        <pc:grpChg chg="del">
          <ac:chgData name="PPT Mr." userId="6442ff2356111531" providerId="LiveId" clId="{30E832F6-04F0-4D3C-980A-6B37B1B56CA3}" dt="2023-09-13T02:20:44.404" v="3" actId="478"/>
          <ac:grpSpMkLst>
            <pc:docMk/>
            <pc:sldMk cId="2713448614" sldId="2008"/>
            <ac:grpSpMk id="107" creationId="{8ECAAF7F-B657-EEC3-C243-D03B155BEC7F}"/>
          </ac:grpSpMkLst>
        </pc:grpChg>
        <pc:grpChg chg="del">
          <ac:chgData name="PPT Mr." userId="6442ff2356111531" providerId="LiveId" clId="{30E832F6-04F0-4D3C-980A-6B37B1B56CA3}" dt="2023-09-13T02:20:44.404" v="3" actId="478"/>
          <ac:grpSpMkLst>
            <pc:docMk/>
            <pc:sldMk cId="2713448614" sldId="2008"/>
            <ac:grpSpMk id="115" creationId="{2494F4E0-AF8E-5C27-BA63-69AFF25BE780}"/>
          </ac:grpSpMkLst>
        </pc:grpChg>
        <pc:graphicFrameChg chg="add mod">
          <ac:chgData name="PPT Mr." userId="6442ff2356111531" providerId="LiveId" clId="{30E832F6-04F0-4D3C-980A-6B37B1B56CA3}" dt="2023-09-13T02:40:51.724" v="228" actId="1076"/>
          <ac:graphicFrameMkLst>
            <pc:docMk/>
            <pc:sldMk cId="2713448614" sldId="2008"/>
            <ac:graphicFrameMk id="8" creationId="{B5C790B5-A6A7-DC4E-696E-6DCE54ED5035}"/>
          </ac:graphicFrameMkLst>
        </pc:graphicFrameChg>
        <pc:graphicFrameChg chg="add mod">
          <ac:chgData name="PPT Mr." userId="6442ff2356111531" providerId="LiveId" clId="{30E832F6-04F0-4D3C-980A-6B37B1B56CA3}" dt="2023-09-13T02:34:59.925" v="80" actId="571"/>
          <ac:graphicFrameMkLst>
            <pc:docMk/>
            <pc:sldMk cId="2713448614" sldId="2008"/>
            <ac:graphicFrameMk id="9" creationId="{92340936-EF6B-F974-0A6E-8208DDDE7CF4}"/>
          </ac:graphicFrameMkLst>
        </pc:graphicFrameChg>
        <pc:graphicFrameChg chg="add mod topLvl">
          <ac:chgData name="PPT Mr." userId="6442ff2356111531" providerId="LiveId" clId="{30E832F6-04F0-4D3C-980A-6B37B1B56CA3}" dt="2023-09-13T02:46:42.889" v="452" actId="165"/>
          <ac:graphicFrameMkLst>
            <pc:docMk/>
            <pc:sldMk cId="2713448614" sldId="2008"/>
            <ac:graphicFrameMk id="27" creationId="{56FE8196-3F1C-1F32-D0E5-1C3708B8DD9D}"/>
          </ac:graphicFrameMkLst>
        </pc:graphicFrameChg>
        <pc:graphicFrameChg chg="mod topLvl">
          <ac:chgData name="PPT Mr." userId="6442ff2356111531" providerId="LiveId" clId="{30E832F6-04F0-4D3C-980A-6B37B1B56CA3}" dt="2023-09-13T02:46:42.889" v="452" actId="165"/>
          <ac:graphicFrameMkLst>
            <pc:docMk/>
            <pc:sldMk cId="2713448614" sldId="2008"/>
            <ac:graphicFrameMk id="51" creationId="{7833DA27-88CE-81BD-5066-615F725D9505}"/>
          </ac:graphicFrameMkLst>
        </pc:graphicFrameChg>
        <pc:graphicFrameChg chg="mod topLvl">
          <ac:chgData name="PPT Mr." userId="6442ff2356111531" providerId="LiveId" clId="{30E832F6-04F0-4D3C-980A-6B37B1B56CA3}" dt="2023-09-13T02:46:42.889" v="452" actId="165"/>
          <ac:graphicFrameMkLst>
            <pc:docMk/>
            <pc:sldMk cId="2713448614" sldId="2008"/>
            <ac:graphicFrameMk id="62" creationId="{D81433D6-9BED-94FD-92E3-A771DD3121EE}"/>
          </ac:graphicFrameMkLst>
        </pc:graphicFrameChg>
        <pc:cxnChg chg="del">
          <ac:chgData name="PPT Mr." userId="6442ff2356111531" providerId="LiveId" clId="{30E832F6-04F0-4D3C-980A-6B37B1B56CA3}" dt="2023-09-13T02:20:44.404" v="3" actId="478"/>
          <ac:cxnSpMkLst>
            <pc:docMk/>
            <pc:sldMk cId="2713448614" sldId="2008"/>
            <ac:cxnSpMk id="120" creationId="{57B3F4E0-A541-1244-C4E1-27A26D1D2870}"/>
          </ac:cxnSpMkLst>
        </pc:cxnChg>
        <pc:cxnChg chg="del">
          <ac:chgData name="PPT Mr." userId="6442ff2356111531" providerId="LiveId" clId="{30E832F6-04F0-4D3C-980A-6B37B1B56CA3}" dt="2023-09-13T02:20:44.404" v="3" actId="478"/>
          <ac:cxnSpMkLst>
            <pc:docMk/>
            <pc:sldMk cId="2713448614" sldId="2008"/>
            <ac:cxnSpMk id="127" creationId="{8E2B7472-1B11-3DEE-E807-594872DE5F85}"/>
          </ac:cxnSpMkLst>
        </pc:cxnChg>
        <pc:cxnChg chg="del">
          <ac:chgData name="PPT Mr." userId="6442ff2356111531" providerId="LiveId" clId="{30E832F6-04F0-4D3C-980A-6B37B1B56CA3}" dt="2023-09-13T02:20:44.404" v="3" actId="478"/>
          <ac:cxnSpMkLst>
            <pc:docMk/>
            <pc:sldMk cId="2713448614" sldId="2008"/>
            <ac:cxnSpMk id="128" creationId="{1B2FA5C5-C952-82C0-1069-D0A8979C4BE8}"/>
          </ac:cxnSpMkLst>
        </pc:cxnChg>
      </pc:sldChg>
      <pc:sldChg chg="addSp delSp modSp add mod">
        <pc:chgData name="PPT Mr." userId="6442ff2356111531" providerId="LiveId" clId="{30E832F6-04F0-4D3C-980A-6B37B1B56CA3}" dt="2023-09-13T02:54:42.356" v="759" actId="208"/>
        <pc:sldMkLst>
          <pc:docMk/>
          <pc:sldMk cId="3803121881" sldId="2009"/>
        </pc:sldMkLst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2" creationId="{6E603AD1-5D98-B9B4-CBB1-DD41262624EA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3" creationId="{F3166EDA-D5EA-0AE7-7CE9-8D26F011FC39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4" creationId="{9DBAC7B5-6223-9750-FA26-E2810642A4C3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5" creationId="{73E29BD1-5255-0D48-5B57-58C0B708F7EB}"/>
          </ac:spMkLst>
        </pc:spChg>
        <pc:spChg chg="add del mod topLvl">
          <ac:chgData name="PPT Mr." userId="6442ff2356111531" providerId="LiveId" clId="{30E832F6-04F0-4D3C-980A-6B37B1B56CA3}" dt="2023-09-13T02:54:22.315" v="756"/>
          <ac:spMkLst>
            <pc:docMk/>
            <pc:sldMk cId="3803121881" sldId="2009"/>
            <ac:spMk id="9" creationId="{BD84382D-726A-0BCE-1B9B-E1FAA8C8B0A9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10" creationId="{CDCF1D53-84E2-6D14-9357-3165388F0313}"/>
          </ac:spMkLst>
        </pc:spChg>
        <pc:spChg chg="add del mod">
          <ac:chgData name="PPT Mr." userId="6442ff2356111531" providerId="LiveId" clId="{30E832F6-04F0-4D3C-980A-6B37B1B56CA3}" dt="2023-09-13T02:49:25.373" v="508" actId="478"/>
          <ac:spMkLst>
            <pc:docMk/>
            <pc:sldMk cId="3803121881" sldId="2009"/>
            <ac:spMk id="11" creationId="{075EC2A1-AD4E-443C-DF21-77E63EB52946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12" creationId="{380C697F-EF7F-3C02-D411-9196A1EBA2D8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13" creationId="{53016346-C46C-0F55-3068-0133A93D75F5}"/>
          </ac:spMkLst>
        </pc:spChg>
        <pc:spChg chg="add del mod">
          <ac:chgData name="PPT Mr." userId="6442ff2356111531" providerId="LiveId" clId="{30E832F6-04F0-4D3C-980A-6B37B1B56CA3}" dt="2023-09-13T02:49:25.013" v="507" actId="478"/>
          <ac:spMkLst>
            <pc:docMk/>
            <pc:sldMk cId="3803121881" sldId="2009"/>
            <ac:spMk id="14" creationId="{885DAE73-55A1-AEEA-F15D-2F8EEED17280}"/>
          </ac:spMkLst>
        </pc:spChg>
        <pc:spChg chg="add del mod">
          <ac:chgData name="PPT Mr." userId="6442ff2356111531" providerId="LiveId" clId="{30E832F6-04F0-4D3C-980A-6B37B1B56CA3}" dt="2023-09-13T02:49:33.217" v="512" actId="478"/>
          <ac:spMkLst>
            <pc:docMk/>
            <pc:sldMk cId="3803121881" sldId="2009"/>
            <ac:spMk id="15" creationId="{A59E89B7-1E22-1312-CD32-82340096C4F0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16" creationId="{980282C7-E11E-5BDB-B2EC-D82325B0A9E3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17" creationId="{B623A0A7-1C85-C8EF-A3BF-F04CEACD7DEF}"/>
          </ac:spMkLst>
        </pc:spChg>
        <pc:spChg chg="add del mod">
          <ac:chgData name="PPT Mr." userId="6442ff2356111531" providerId="LiveId" clId="{30E832F6-04F0-4D3C-980A-6B37B1B56CA3}" dt="2023-09-13T02:49:33.217" v="512" actId="478"/>
          <ac:spMkLst>
            <pc:docMk/>
            <pc:sldMk cId="3803121881" sldId="2009"/>
            <ac:spMk id="18" creationId="{ABEEA180-150B-B1C8-ED8F-B8BC9537EB5D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19" creationId="{CC53BB3F-FA88-0115-5004-C6115E1F538E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20" creationId="{CAC9DA38-C4E5-8493-03B2-C55EE41B0291}"/>
          </ac:spMkLst>
        </pc:spChg>
        <pc:spChg chg="add mod topLvl">
          <ac:chgData name="PPT Mr." userId="6442ff2356111531" providerId="LiveId" clId="{30E832F6-04F0-4D3C-980A-6B37B1B56CA3}" dt="2023-09-13T02:51:28.495" v="713" actId="165"/>
          <ac:spMkLst>
            <pc:docMk/>
            <pc:sldMk cId="3803121881" sldId="2009"/>
            <ac:spMk id="21" creationId="{EF349239-F4A9-2170-4483-7B8FD8A99714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22" creationId="{CD78A77B-9E34-8413-BAB3-02C5B280AD96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23" creationId="{FA75AB49-86B4-75B5-6FB5-BF880B328C20}"/>
          </ac:spMkLst>
        </pc:spChg>
        <pc:spChg chg="add mod topLvl">
          <ac:chgData name="PPT Mr." userId="6442ff2356111531" providerId="LiveId" clId="{30E832F6-04F0-4D3C-980A-6B37B1B56CA3}" dt="2023-09-13T02:52:50.543" v="733" actId="165"/>
          <ac:spMkLst>
            <pc:docMk/>
            <pc:sldMk cId="3803121881" sldId="2009"/>
            <ac:spMk id="24" creationId="{F2233E4D-FF51-30C3-7FE4-DCA7FBAB56B6}"/>
          </ac:spMkLst>
        </pc:spChg>
        <pc:spChg chg="add mod topLvl">
          <ac:chgData name="PPT Mr." userId="6442ff2356111531" providerId="LiveId" clId="{30E832F6-04F0-4D3C-980A-6B37B1B56CA3}" dt="2023-09-13T02:52:50.543" v="733" actId="165"/>
          <ac:spMkLst>
            <pc:docMk/>
            <pc:sldMk cId="3803121881" sldId="2009"/>
            <ac:spMk id="25" creationId="{DD1D5D0E-E74E-B3BC-0E81-492697DDE436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28" creationId="{69CE0EF5-45C2-5A6D-3E83-F6B32F2DAA04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34" creationId="{5CB9A6AA-BBAA-ECC6-6616-F5617B238D88}"/>
          </ac:spMkLst>
        </pc:spChg>
        <pc:spChg chg="del mod topLvl">
          <ac:chgData name="PPT Mr." userId="6442ff2356111531" providerId="LiveId" clId="{30E832F6-04F0-4D3C-980A-6B37B1B56CA3}" dt="2023-09-13T02:54:28.420" v="757"/>
          <ac:spMkLst>
            <pc:docMk/>
            <pc:sldMk cId="3803121881" sldId="2009"/>
            <ac:spMk id="35" creationId="{BD3427F7-10A3-5160-C517-D0F697B00B4A}"/>
          </ac:spMkLst>
        </pc:spChg>
        <pc:spChg chg="mod topLvl">
          <ac:chgData name="PPT Mr." userId="6442ff2356111531" providerId="LiveId" clId="{30E832F6-04F0-4D3C-980A-6B37B1B56CA3}" dt="2023-09-13T02:51:28.495" v="713" actId="165"/>
          <ac:spMkLst>
            <pc:docMk/>
            <pc:sldMk cId="3803121881" sldId="2009"/>
            <ac:spMk id="36" creationId="{81B5B083-3B3B-C610-3A97-EADA44457F35}"/>
          </ac:spMkLst>
        </pc:spChg>
        <pc:spChg chg="mod topLvl">
          <ac:chgData name="PPT Mr." userId="6442ff2356111531" providerId="LiveId" clId="{30E832F6-04F0-4D3C-980A-6B37B1B56CA3}" dt="2023-09-13T02:53:16.991" v="742" actId="20577"/>
          <ac:spMkLst>
            <pc:docMk/>
            <pc:sldMk cId="3803121881" sldId="2009"/>
            <ac:spMk id="37" creationId="{20FB70B9-EDAD-B389-EBC2-B1BCB33FDD00}"/>
          </ac:spMkLst>
        </pc:spChg>
        <pc:spChg chg="mod topLvl">
          <ac:chgData name="PPT Mr." userId="6442ff2356111531" providerId="LiveId" clId="{30E832F6-04F0-4D3C-980A-6B37B1B56CA3}" dt="2023-09-13T02:53:08.479" v="738" actId="553"/>
          <ac:spMkLst>
            <pc:docMk/>
            <pc:sldMk cId="3803121881" sldId="2009"/>
            <ac:spMk id="40" creationId="{3EF0A1BD-3A7D-68E8-6324-FC6F516C8026}"/>
          </ac:spMkLst>
        </pc:spChg>
        <pc:spChg chg="del mod topLvl">
          <ac:chgData name="PPT Mr." userId="6442ff2356111531" providerId="LiveId" clId="{30E832F6-04F0-4D3C-980A-6B37B1B56CA3}" dt="2023-09-13T02:54:31.732" v="758"/>
          <ac:spMkLst>
            <pc:docMk/>
            <pc:sldMk cId="3803121881" sldId="2009"/>
            <ac:spMk id="42" creationId="{7D879AA1-FC7F-7A55-25C6-9C043ABBEF87}"/>
          </ac:spMkLst>
        </pc:spChg>
        <pc:spChg chg="mod topLvl">
          <ac:chgData name="PPT Mr." userId="6442ff2356111531" providerId="LiveId" clId="{30E832F6-04F0-4D3C-980A-6B37B1B56CA3}" dt="2023-09-13T02:51:28.495" v="713" actId="165"/>
          <ac:spMkLst>
            <pc:docMk/>
            <pc:sldMk cId="3803121881" sldId="2009"/>
            <ac:spMk id="43" creationId="{F526E4EF-74FD-7E9E-5036-BB8A537F8DDA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44" creationId="{ED883B70-FF6A-A1C3-B2BE-1387321C53F4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45" creationId="{8B196CB6-FD4A-2284-FFBE-0143F8E36CA9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46" creationId="{4099E379-4001-5A03-3E32-6D6A1F88AE6C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47" creationId="{8B95F85C-D4DB-F195-6A6E-8957C90D537E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48" creationId="{E89C6CAD-C848-25F0-DF1D-B578978F57E6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49" creationId="{1FC0FD07-21E0-2605-9DB2-CCBAE96F74DC}"/>
          </ac:spMkLst>
        </pc:spChg>
        <pc:spChg chg="mod topLvl">
          <ac:chgData name="PPT Mr." userId="6442ff2356111531" providerId="LiveId" clId="{30E832F6-04F0-4D3C-980A-6B37B1B56CA3}" dt="2023-09-13T02:53:21.123" v="746" actId="20577"/>
          <ac:spMkLst>
            <pc:docMk/>
            <pc:sldMk cId="3803121881" sldId="2009"/>
            <ac:spMk id="50" creationId="{2752AEE6-FCCF-AA6B-18C7-D1E1B64E0891}"/>
          </ac:spMkLst>
        </pc:spChg>
        <pc:spChg chg="mod topLvl">
          <ac:chgData name="PPT Mr." userId="6442ff2356111531" providerId="LiveId" clId="{30E832F6-04F0-4D3C-980A-6B37B1B56CA3}" dt="2023-09-13T02:52:50.543" v="733" actId="165"/>
          <ac:spMkLst>
            <pc:docMk/>
            <pc:sldMk cId="3803121881" sldId="2009"/>
            <ac:spMk id="52" creationId="{30390031-135E-244C-B4AB-E3A52044FBF3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53" creationId="{F3E06F3D-CB5E-BE09-C4B9-8D9166AAA130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54" creationId="{7133DF86-75EA-59E9-900A-D4B1B0AD51BA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56" creationId="{A2E5C482-1834-1638-1109-4A58EC535442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57" creationId="{1C5813B3-9B24-BD3C-5122-B7EFBFEC8EFD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58" creationId="{640336F9-B4ED-9FAF-0B3D-00DCAFF22FBA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59" creationId="{6D619C05-CA03-0FE2-7482-BEA68F2F0249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60" creationId="{42ABA527-6E19-690F-EBA1-95AB7BD93B3D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61" creationId="{6CE57E2D-F837-98E7-361D-D0C66E910E34}"/>
          </ac:spMkLst>
        </pc:spChg>
        <pc:spChg chg="add del mod">
          <ac:chgData name="PPT Mr." userId="6442ff2356111531" providerId="LiveId" clId="{30E832F6-04F0-4D3C-980A-6B37B1B56CA3}" dt="2023-09-13T02:52:22.340" v="726" actId="478"/>
          <ac:spMkLst>
            <pc:docMk/>
            <pc:sldMk cId="3803121881" sldId="2009"/>
            <ac:spMk id="63" creationId="{60F5B12C-C573-E88C-A4F9-C359A170D7D3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64" creationId="{4C02F147-C0FA-2326-1C04-853280E206DE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65" creationId="{37E35040-8DFE-8F88-6A2D-A3AF62EC76C5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66" creationId="{4C9414D3-CBF7-45CF-1563-24E122313D86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67" creationId="{149457B1-D56C-3CF4-55CC-72A9F7967DF1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68" creationId="{393639B8-259F-1351-A2D8-2560AE4AB86C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69" creationId="{A8D137AB-0F63-6264-0FDC-A6BB998E9B15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70" creationId="{5A5DD228-38F2-B50F-B001-C077F3611BC5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71" creationId="{1F4B587A-D570-6FEA-1D71-696DB509D855}"/>
          </ac:spMkLst>
        </pc:spChg>
        <pc:grpChg chg="add del mod">
          <ac:chgData name="PPT Mr." userId="6442ff2356111531" providerId="LiveId" clId="{30E832F6-04F0-4D3C-980A-6B37B1B56CA3}" dt="2023-09-13T02:51:28.495" v="713" actId="165"/>
          <ac:grpSpMkLst>
            <pc:docMk/>
            <pc:sldMk cId="3803121881" sldId="2009"/>
            <ac:grpSpMk id="26" creationId="{EBDDE5D4-16E6-0C85-DE2E-AB34A1D8E07F}"/>
          </ac:grpSpMkLst>
        </pc:grpChg>
        <pc:grpChg chg="add del mod">
          <ac:chgData name="PPT Mr." userId="6442ff2356111531" providerId="LiveId" clId="{30E832F6-04F0-4D3C-980A-6B37B1B56CA3}" dt="2023-09-13T02:51:28.495" v="713" actId="165"/>
          <ac:grpSpMkLst>
            <pc:docMk/>
            <pc:sldMk cId="3803121881" sldId="2009"/>
            <ac:grpSpMk id="29" creationId="{FDCF66BA-CE3C-0235-AB0A-382C6FB97D74}"/>
          </ac:grpSpMkLst>
        </pc:grpChg>
        <pc:grpChg chg="add del mod">
          <ac:chgData name="PPT Mr." userId="6442ff2356111531" providerId="LiveId" clId="{30E832F6-04F0-4D3C-980A-6B37B1B56CA3}" dt="2023-09-13T02:51:28.495" v="713" actId="165"/>
          <ac:grpSpMkLst>
            <pc:docMk/>
            <pc:sldMk cId="3803121881" sldId="2009"/>
            <ac:grpSpMk id="41" creationId="{0EA82CE8-EB8D-A068-F855-A97F4BE5A0AE}"/>
          </ac:grpSpMkLst>
        </pc:grpChg>
        <pc:grpChg chg="add del mod">
          <ac:chgData name="PPT Mr." userId="6442ff2356111531" providerId="LiveId" clId="{30E832F6-04F0-4D3C-980A-6B37B1B56CA3}" dt="2023-09-13T02:52:57.421" v="735" actId="165"/>
          <ac:grpSpMkLst>
            <pc:docMk/>
            <pc:sldMk cId="3803121881" sldId="2009"/>
            <ac:grpSpMk id="55" creationId="{020AB3D2-7B98-D0E7-52D4-D85C8FC2373D}"/>
          </ac:grpSpMkLst>
        </pc:grpChg>
        <pc:grpChg chg="add del mod">
          <ac:chgData name="PPT Mr." userId="6442ff2356111531" providerId="LiveId" clId="{30E832F6-04F0-4D3C-980A-6B37B1B56CA3}" dt="2023-09-13T02:52:50.543" v="733" actId="165"/>
          <ac:grpSpMkLst>
            <pc:docMk/>
            <pc:sldMk cId="3803121881" sldId="2009"/>
            <ac:grpSpMk id="72" creationId="{95339D25-BC88-0D27-EEA6-54BB54393F27}"/>
          </ac:grpSpMkLst>
        </pc:grpChg>
        <pc:graphicFrameChg chg="del">
          <ac:chgData name="PPT Mr." userId="6442ff2356111531" providerId="LiveId" clId="{30E832F6-04F0-4D3C-980A-6B37B1B56CA3}" dt="2023-09-13T02:48:12.565" v="495" actId="478"/>
          <ac:graphicFrameMkLst>
            <pc:docMk/>
            <pc:sldMk cId="3803121881" sldId="2009"/>
            <ac:graphicFrameMk id="8" creationId="{B5C790B5-A6A7-DC4E-696E-6DCE54ED5035}"/>
          </ac:graphicFrameMkLst>
        </pc:graphicFrameChg>
        <pc:graphicFrameChg chg="del">
          <ac:chgData name="PPT Mr." userId="6442ff2356111531" providerId="LiveId" clId="{30E832F6-04F0-4D3C-980A-6B37B1B56CA3}" dt="2023-09-13T02:48:12.565" v="495" actId="478"/>
          <ac:graphicFrameMkLst>
            <pc:docMk/>
            <pc:sldMk cId="3803121881" sldId="2009"/>
            <ac:graphicFrameMk id="27" creationId="{56FE8196-3F1C-1F32-D0E5-1C3708B8DD9D}"/>
          </ac:graphicFrameMkLst>
        </pc:graphicFrameChg>
        <pc:graphicFrameChg chg="del">
          <ac:chgData name="PPT Mr." userId="6442ff2356111531" providerId="LiveId" clId="{30E832F6-04F0-4D3C-980A-6B37B1B56CA3}" dt="2023-09-13T02:48:12.565" v="495" actId="478"/>
          <ac:graphicFrameMkLst>
            <pc:docMk/>
            <pc:sldMk cId="3803121881" sldId="2009"/>
            <ac:graphicFrameMk id="51" creationId="{7833DA27-88CE-81BD-5066-615F725D9505}"/>
          </ac:graphicFrameMkLst>
        </pc:graphicFrameChg>
        <pc:graphicFrameChg chg="del">
          <ac:chgData name="PPT Mr." userId="6442ff2356111531" providerId="LiveId" clId="{30E832F6-04F0-4D3C-980A-6B37B1B56CA3}" dt="2023-09-13T02:48:12.565" v="495" actId="478"/>
          <ac:graphicFrameMkLst>
            <pc:docMk/>
            <pc:sldMk cId="3803121881" sldId="2009"/>
            <ac:graphicFrameMk id="62" creationId="{D81433D6-9BED-94FD-92E3-A771DD3121EE}"/>
          </ac:graphicFrameMkLst>
        </pc:graphicFrameChg>
        <pc:picChg chg="add del mod ord">
          <ac:chgData name="PPT Mr." userId="6442ff2356111531" providerId="LiveId" clId="{30E832F6-04F0-4D3C-980A-6B37B1B56CA3}" dt="2023-09-13T02:54:31.732" v="758"/>
          <ac:picMkLst>
            <pc:docMk/>
            <pc:sldMk cId="3803121881" sldId="2009"/>
            <ac:picMk id="74" creationId="{BDCE497C-41FB-1A8F-6CD8-3C8546FFB0A8}"/>
          </ac:picMkLst>
        </pc:picChg>
        <pc:picChg chg="add del mod ord">
          <ac:chgData name="PPT Mr." userId="6442ff2356111531" providerId="LiveId" clId="{30E832F6-04F0-4D3C-980A-6B37B1B56CA3}" dt="2023-09-13T02:54:28.420" v="757"/>
          <ac:picMkLst>
            <pc:docMk/>
            <pc:sldMk cId="3803121881" sldId="2009"/>
            <ac:picMk id="76" creationId="{11195043-6883-4E28-7B3E-AF16992E9A6E}"/>
          </ac:picMkLst>
        </pc:picChg>
        <pc:picChg chg="add del mod ord">
          <ac:chgData name="PPT Mr." userId="6442ff2356111531" providerId="LiveId" clId="{30E832F6-04F0-4D3C-980A-6B37B1B56CA3}" dt="2023-09-13T02:54:22.315" v="756"/>
          <ac:picMkLst>
            <pc:docMk/>
            <pc:sldMk cId="3803121881" sldId="2009"/>
            <ac:picMk id="78" creationId="{ABEF09C3-59ED-8B56-0AC8-D58FFC2EFA41}"/>
          </ac:picMkLst>
        </pc:picChg>
        <pc:picChg chg="mod">
          <ac:chgData name="PPT Mr." userId="6442ff2356111531" providerId="LiveId" clId="{30E832F6-04F0-4D3C-980A-6B37B1B56CA3}" dt="2023-09-13T02:54:42.356" v="759" actId="208"/>
          <ac:picMkLst>
            <pc:docMk/>
            <pc:sldMk cId="3803121881" sldId="2009"/>
            <ac:picMk id="79" creationId="{12F65B6A-1E27-F8E3-1CC7-BAA4649168BE}"/>
          </ac:picMkLst>
        </pc:picChg>
        <pc:picChg chg="mod">
          <ac:chgData name="PPT Mr." userId="6442ff2356111531" providerId="LiveId" clId="{30E832F6-04F0-4D3C-980A-6B37B1B56CA3}" dt="2023-09-13T02:54:42.356" v="759" actId="208"/>
          <ac:picMkLst>
            <pc:docMk/>
            <pc:sldMk cId="3803121881" sldId="2009"/>
            <ac:picMk id="80" creationId="{D08EEA15-690A-94D6-CE31-4D939F9D54E9}"/>
          </ac:picMkLst>
        </pc:picChg>
        <pc:picChg chg="mod">
          <ac:chgData name="PPT Mr." userId="6442ff2356111531" providerId="LiveId" clId="{30E832F6-04F0-4D3C-980A-6B37B1B56CA3}" dt="2023-09-13T02:54:42.356" v="759" actId="208"/>
          <ac:picMkLst>
            <pc:docMk/>
            <pc:sldMk cId="3803121881" sldId="2009"/>
            <ac:picMk id="81" creationId="{EC7C6749-BEE9-9C1F-7B21-E369184FCA6D}"/>
          </ac:picMkLst>
        </pc:picChg>
        <pc:cxnChg chg="add mod">
          <ac:chgData name="PPT Mr." userId="6442ff2356111531" providerId="LiveId" clId="{30E832F6-04F0-4D3C-980A-6B37B1B56CA3}" dt="2023-09-13T02:48:50.290" v="499" actId="208"/>
          <ac:cxnSpMkLst>
            <pc:docMk/>
            <pc:sldMk cId="3803121881" sldId="2009"/>
            <ac:cxnSpMk id="7" creationId="{34017FFD-DC25-ABA8-C77B-B5B52AB3B39A}"/>
          </ac:cxnSpMkLst>
        </pc:cxnChg>
      </pc:sldChg>
      <pc:sldChg chg="addSp delSp modSp add mod">
        <pc:chgData name="PPT Mr." userId="6442ff2356111531" providerId="LiveId" clId="{30E832F6-04F0-4D3C-980A-6B37B1B56CA3}" dt="2023-09-13T03:14:59.752" v="948" actId="165"/>
        <pc:sldMkLst>
          <pc:docMk/>
          <pc:sldMk cId="3015265522" sldId="2010"/>
        </pc:sldMkLst>
        <pc:spChg chg="add mod topLvl">
          <ac:chgData name="PPT Mr." userId="6442ff2356111531" providerId="LiveId" clId="{30E832F6-04F0-4D3C-980A-6B37B1B56CA3}" dt="2023-09-13T03:14:59.752" v="948" actId="165"/>
          <ac:spMkLst>
            <pc:docMk/>
            <pc:sldMk cId="3015265522" sldId="2010"/>
            <ac:spMk id="2" creationId="{222499EC-5AD4-5C65-80CE-A0CA1C0729DD}"/>
          </ac:spMkLst>
        </pc:spChg>
        <pc:spChg chg="add mod">
          <ac:chgData name="PPT Mr." userId="6442ff2356111531" providerId="LiveId" clId="{30E832F6-04F0-4D3C-980A-6B37B1B56CA3}" dt="2023-09-13T03:09:26.392" v="766" actId="571"/>
          <ac:spMkLst>
            <pc:docMk/>
            <pc:sldMk cId="3015265522" sldId="2010"/>
            <ac:spMk id="3" creationId="{7C05D50F-C90D-BADD-E55D-449BC5254E78}"/>
          </ac:spMkLst>
        </pc:spChg>
        <pc:spChg chg="add mod topLvl">
          <ac:chgData name="PPT Mr." userId="6442ff2356111531" providerId="LiveId" clId="{30E832F6-04F0-4D3C-980A-6B37B1B56CA3}" dt="2023-09-13T03:14:59.752" v="948" actId="165"/>
          <ac:spMkLst>
            <pc:docMk/>
            <pc:sldMk cId="3015265522" sldId="2010"/>
            <ac:spMk id="13" creationId="{9D1DF681-8912-8E1A-9EC5-9D72CABD12BB}"/>
          </ac:spMkLst>
        </pc:spChg>
        <pc:spChg chg="add del mod ord">
          <ac:chgData name="PPT Mr." userId="6442ff2356111531" providerId="LiveId" clId="{30E832F6-04F0-4D3C-980A-6B37B1B56CA3}" dt="2023-09-13T03:13:55.272" v="934" actId="478"/>
          <ac:spMkLst>
            <pc:docMk/>
            <pc:sldMk cId="3015265522" sldId="2010"/>
            <ac:spMk id="15" creationId="{B91736CB-8800-C263-7BDD-9BD452F0629C}"/>
          </ac:spMkLst>
        </pc:spChg>
        <pc:spChg chg="add mod topLvl">
          <ac:chgData name="PPT Mr." userId="6442ff2356111531" providerId="LiveId" clId="{30E832F6-04F0-4D3C-980A-6B37B1B56CA3}" dt="2023-09-13T03:14:59.752" v="948" actId="165"/>
          <ac:spMkLst>
            <pc:docMk/>
            <pc:sldMk cId="3015265522" sldId="2010"/>
            <ac:spMk id="16" creationId="{6472C9B9-6A59-9062-7270-86AD02553B10}"/>
          </ac:spMkLst>
        </pc:spChg>
        <pc:spChg chg="add mod topLvl">
          <ac:chgData name="PPT Mr." userId="6442ff2356111531" providerId="LiveId" clId="{30E832F6-04F0-4D3C-980A-6B37B1B56CA3}" dt="2023-09-13T03:14:59.752" v="948" actId="165"/>
          <ac:spMkLst>
            <pc:docMk/>
            <pc:sldMk cId="3015265522" sldId="2010"/>
            <ac:spMk id="17" creationId="{3A4DC9A3-16BE-66F7-0BB6-6655404DE433}"/>
          </ac:spMkLst>
        </pc:spChg>
        <pc:spChg chg="add mod topLvl">
          <ac:chgData name="PPT Mr." userId="6442ff2356111531" providerId="LiveId" clId="{30E832F6-04F0-4D3C-980A-6B37B1B56CA3}" dt="2023-09-13T03:14:59.752" v="948" actId="165"/>
          <ac:spMkLst>
            <pc:docMk/>
            <pc:sldMk cId="3015265522" sldId="2010"/>
            <ac:spMk id="18" creationId="{117244CA-AB15-C818-BAD3-6A1F5B6964A7}"/>
          </ac:spMkLst>
        </pc:spChg>
        <pc:spChg chg="del">
          <ac:chgData name="PPT Mr." userId="6442ff2356111531" providerId="LiveId" clId="{30E832F6-04F0-4D3C-980A-6B37B1B56CA3}" dt="2023-09-13T03:07:04.749" v="761" actId="478"/>
          <ac:spMkLst>
            <pc:docMk/>
            <pc:sldMk cId="3015265522" sldId="2010"/>
            <ac:spMk id="21" creationId="{EF349239-F4A9-2170-4483-7B8FD8A99714}"/>
          </ac:spMkLst>
        </pc:spChg>
        <pc:spChg chg="mod topLvl">
          <ac:chgData name="PPT Mr." userId="6442ff2356111531" providerId="LiveId" clId="{30E832F6-04F0-4D3C-980A-6B37B1B56CA3}" dt="2023-09-13T03:14:59.752" v="948" actId="165"/>
          <ac:spMkLst>
            <pc:docMk/>
            <pc:sldMk cId="3015265522" sldId="2010"/>
            <ac:spMk id="23" creationId="{30CED6B0-AA0B-FB10-6F8D-261F09B13520}"/>
          </ac:spMkLst>
        </pc:spChg>
        <pc:spChg chg="del">
          <ac:chgData name="PPT Mr." userId="6442ff2356111531" providerId="LiveId" clId="{30E832F6-04F0-4D3C-980A-6B37B1B56CA3}" dt="2023-09-13T03:07:04.749" v="761" actId="478"/>
          <ac:spMkLst>
            <pc:docMk/>
            <pc:sldMk cId="3015265522" sldId="2010"/>
            <ac:spMk id="24" creationId="{F2233E4D-FF51-30C3-7FE4-DCA7FBAB56B6}"/>
          </ac:spMkLst>
        </pc:spChg>
        <pc:spChg chg="del">
          <ac:chgData name="PPT Mr." userId="6442ff2356111531" providerId="LiveId" clId="{30E832F6-04F0-4D3C-980A-6B37B1B56CA3}" dt="2023-09-13T03:07:04.749" v="761" actId="478"/>
          <ac:spMkLst>
            <pc:docMk/>
            <pc:sldMk cId="3015265522" sldId="2010"/>
            <ac:spMk id="25" creationId="{DD1D5D0E-E74E-B3BC-0E81-492697DDE436}"/>
          </ac:spMkLst>
        </pc:spChg>
        <pc:spChg chg="mod topLvl">
          <ac:chgData name="PPT Mr." userId="6442ff2356111531" providerId="LiveId" clId="{30E832F6-04F0-4D3C-980A-6B37B1B56CA3}" dt="2023-09-13T03:14:59.752" v="948" actId="165"/>
          <ac:spMkLst>
            <pc:docMk/>
            <pc:sldMk cId="3015265522" sldId="2010"/>
            <ac:spMk id="27" creationId="{A1288111-89C1-585A-8C93-9BDB29499CF3}"/>
          </ac:spMkLst>
        </pc:spChg>
        <pc:spChg chg="mod topLvl">
          <ac:chgData name="PPT Mr." userId="6442ff2356111531" providerId="LiveId" clId="{30E832F6-04F0-4D3C-980A-6B37B1B56CA3}" dt="2023-09-13T03:14:59.752" v="948" actId="165"/>
          <ac:spMkLst>
            <pc:docMk/>
            <pc:sldMk cId="3015265522" sldId="2010"/>
            <ac:spMk id="28" creationId="{69B0AF6A-C00E-75CE-C4EF-4332E39C1DFB}"/>
          </ac:spMkLst>
        </pc:spChg>
        <pc:spChg chg="mod topLvl">
          <ac:chgData name="PPT Mr." userId="6442ff2356111531" providerId="LiveId" clId="{30E832F6-04F0-4D3C-980A-6B37B1B56CA3}" dt="2023-09-13T03:14:59.752" v="948" actId="165"/>
          <ac:spMkLst>
            <pc:docMk/>
            <pc:sldMk cId="3015265522" sldId="2010"/>
            <ac:spMk id="34" creationId="{495F8ACC-C814-7D20-3819-AEE72331936D}"/>
          </ac:spMkLst>
        </pc:spChg>
        <pc:spChg chg="del">
          <ac:chgData name="PPT Mr." userId="6442ff2356111531" providerId="LiveId" clId="{30E832F6-04F0-4D3C-980A-6B37B1B56CA3}" dt="2023-09-13T03:07:04.749" v="761" actId="478"/>
          <ac:spMkLst>
            <pc:docMk/>
            <pc:sldMk cId="3015265522" sldId="2010"/>
            <ac:spMk id="36" creationId="{81B5B083-3B3B-C610-3A97-EADA44457F35}"/>
          </ac:spMkLst>
        </pc:spChg>
        <pc:spChg chg="del">
          <ac:chgData name="PPT Mr." userId="6442ff2356111531" providerId="LiveId" clId="{30E832F6-04F0-4D3C-980A-6B37B1B56CA3}" dt="2023-09-13T03:07:04.749" v="761" actId="478"/>
          <ac:spMkLst>
            <pc:docMk/>
            <pc:sldMk cId="3015265522" sldId="2010"/>
            <ac:spMk id="37" creationId="{20FB70B9-EDAD-B389-EBC2-B1BCB33FDD00}"/>
          </ac:spMkLst>
        </pc:spChg>
        <pc:spChg chg="del">
          <ac:chgData name="PPT Mr." userId="6442ff2356111531" providerId="LiveId" clId="{30E832F6-04F0-4D3C-980A-6B37B1B56CA3}" dt="2023-09-13T03:07:04.749" v="761" actId="478"/>
          <ac:spMkLst>
            <pc:docMk/>
            <pc:sldMk cId="3015265522" sldId="2010"/>
            <ac:spMk id="40" creationId="{3EF0A1BD-3A7D-68E8-6324-FC6F516C8026}"/>
          </ac:spMkLst>
        </pc:spChg>
        <pc:spChg chg="mod topLvl">
          <ac:chgData name="PPT Mr." userId="6442ff2356111531" providerId="LiveId" clId="{30E832F6-04F0-4D3C-980A-6B37B1B56CA3}" dt="2023-09-13T03:14:59.752" v="948" actId="165"/>
          <ac:spMkLst>
            <pc:docMk/>
            <pc:sldMk cId="3015265522" sldId="2010"/>
            <ac:spMk id="41" creationId="{F6BFC2A0-B896-857D-7853-ABDCDDB65F6D}"/>
          </ac:spMkLst>
        </pc:spChg>
        <pc:spChg chg="mod topLvl">
          <ac:chgData name="PPT Mr." userId="6442ff2356111531" providerId="LiveId" clId="{30E832F6-04F0-4D3C-980A-6B37B1B56CA3}" dt="2023-09-13T03:14:59.752" v="948" actId="165"/>
          <ac:spMkLst>
            <pc:docMk/>
            <pc:sldMk cId="3015265522" sldId="2010"/>
            <ac:spMk id="42" creationId="{9C986F44-9A32-4539-91C9-F7840815B839}"/>
          </ac:spMkLst>
        </pc:spChg>
        <pc:spChg chg="del">
          <ac:chgData name="PPT Mr." userId="6442ff2356111531" providerId="LiveId" clId="{30E832F6-04F0-4D3C-980A-6B37B1B56CA3}" dt="2023-09-13T03:07:04.749" v="761" actId="478"/>
          <ac:spMkLst>
            <pc:docMk/>
            <pc:sldMk cId="3015265522" sldId="2010"/>
            <ac:spMk id="43" creationId="{F526E4EF-74FD-7E9E-5036-BB8A537F8DDA}"/>
          </ac:spMkLst>
        </pc:spChg>
        <pc:spChg chg="del">
          <ac:chgData name="PPT Mr." userId="6442ff2356111531" providerId="LiveId" clId="{30E832F6-04F0-4D3C-980A-6B37B1B56CA3}" dt="2023-09-13T03:07:04.749" v="761" actId="478"/>
          <ac:spMkLst>
            <pc:docMk/>
            <pc:sldMk cId="3015265522" sldId="2010"/>
            <ac:spMk id="50" creationId="{2752AEE6-FCCF-AA6B-18C7-D1E1B64E0891}"/>
          </ac:spMkLst>
        </pc:spChg>
        <pc:spChg chg="del">
          <ac:chgData name="PPT Mr." userId="6442ff2356111531" providerId="LiveId" clId="{30E832F6-04F0-4D3C-980A-6B37B1B56CA3}" dt="2023-09-13T03:07:04.749" v="761" actId="478"/>
          <ac:spMkLst>
            <pc:docMk/>
            <pc:sldMk cId="3015265522" sldId="2010"/>
            <ac:spMk id="52" creationId="{30390031-135E-244C-B4AB-E3A52044FBF3}"/>
          </ac:spMkLst>
        </pc:spChg>
        <pc:grpChg chg="add del mod">
          <ac:chgData name="PPT Mr." userId="6442ff2356111531" providerId="LiveId" clId="{30E832F6-04F0-4D3C-980A-6B37B1B56CA3}" dt="2023-09-13T03:11:02.898" v="814" actId="165"/>
          <ac:grpSpMkLst>
            <pc:docMk/>
            <pc:sldMk cId="3015265522" sldId="2010"/>
            <ac:grpSpMk id="14" creationId="{0657D70C-CEE8-B3AE-420C-549EE4DE0B82}"/>
          </ac:grpSpMkLst>
        </pc:grpChg>
        <pc:grpChg chg="add del mod">
          <ac:chgData name="PPT Mr." userId="6442ff2356111531" providerId="LiveId" clId="{30E832F6-04F0-4D3C-980A-6B37B1B56CA3}" dt="2023-09-13T03:12:44.358" v="907" actId="165"/>
          <ac:grpSpMkLst>
            <pc:docMk/>
            <pc:sldMk cId="3015265522" sldId="2010"/>
            <ac:grpSpMk id="19" creationId="{E46FB630-C7BA-D81B-9A64-B8A62EC9B47F}"/>
          </ac:grpSpMkLst>
        </pc:grpChg>
        <pc:grpChg chg="add del mod topLvl">
          <ac:chgData name="PPT Mr." userId="6442ff2356111531" providerId="LiveId" clId="{30E832F6-04F0-4D3C-980A-6B37B1B56CA3}" dt="2023-09-13T03:13:41.529" v="931" actId="165"/>
          <ac:grpSpMkLst>
            <pc:docMk/>
            <pc:sldMk cId="3015265522" sldId="2010"/>
            <ac:grpSpMk id="20" creationId="{DC022D62-5A6F-C755-25D5-2312EF0724BA}"/>
          </ac:grpSpMkLst>
        </pc:grpChg>
        <pc:grpChg chg="add del mod topLvl">
          <ac:chgData name="PPT Mr." userId="6442ff2356111531" providerId="LiveId" clId="{30E832F6-04F0-4D3C-980A-6B37B1B56CA3}" dt="2023-09-13T03:13:41.529" v="931" actId="165"/>
          <ac:grpSpMkLst>
            <pc:docMk/>
            <pc:sldMk cId="3015265522" sldId="2010"/>
            <ac:grpSpMk id="22" creationId="{05BF0F51-07A8-0622-1348-BEA74EEB6577}"/>
          </ac:grpSpMkLst>
        </pc:grpChg>
        <pc:grpChg chg="add del mod topLvl">
          <ac:chgData name="PPT Mr." userId="6442ff2356111531" providerId="LiveId" clId="{30E832F6-04F0-4D3C-980A-6B37B1B56CA3}" dt="2023-09-13T03:13:41.529" v="931" actId="165"/>
          <ac:grpSpMkLst>
            <pc:docMk/>
            <pc:sldMk cId="3015265522" sldId="2010"/>
            <ac:grpSpMk id="29" creationId="{70609D5F-D576-224F-DF20-FBFB4D0232D5}"/>
          </ac:grpSpMkLst>
        </pc:grpChg>
        <pc:grpChg chg="add del mod">
          <ac:chgData name="PPT Mr." userId="6442ff2356111531" providerId="LiveId" clId="{30E832F6-04F0-4D3C-980A-6B37B1B56CA3}" dt="2023-09-13T03:13:20.072" v="921" actId="165"/>
          <ac:grpSpMkLst>
            <pc:docMk/>
            <pc:sldMk cId="3015265522" sldId="2010"/>
            <ac:grpSpMk id="44" creationId="{447D8DBD-6F97-D8D6-CE03-627605285DFD}"/>
          </ac:grpSpMkLst>
        </pc:grpChg>
        <pc:grpChg chg="add del mod">
          <ac:chgData name="PPT Mr." userId="6442ff2356111531" providerId="LiveId" clId="{30E832F6-04F0-4D3C-980A-6B37B1B56CA3}" dt="2023-09-13T03:13:20.072" v="921" actId="165"/>
          <ac:grpSpMkLst>
            <pc:docMk/>
            <pc:sldMk cId="3015265522" sldId="2010"/>
            <ac:grpSpMk id="45" creationId="{A81C7EA7-7219-D90C-21CF-D9EA369ED03F}"/>
          </ac:grpSpMkLst>
        </pc:grpChg>
        <pc:grpChg chg="add del mod">
          <ac:chgData name="PPT Mr." userId="6442ff2356111531" providerId="LiveId" clId="{30E832F6-04F0-4D3C-980A-6B37B1B56CA3}" dt="2023-09-13T03:14:59.752" v="948" actId="165"/>
          <ac:grpSpMkLst>
            <pc:docMk/>
            <pc:sldMk cId="3015265522" sldId="2010"/>
            <ac:grpSpMk id="53" creationId="{F40D3B28-901D-0B7A-1752-E33B31A4C1A0}"/>
          </ac:grpSpMkLst>
        </pc:grpChg>
        <pc:picChg chg="add mod topLvl">
          <ac:chgData name="PPT Mr." userId="6442ff2356111531" providerId="LiveId" clId="{30E832F6-04F0-4D3C-980A-6B37B1B56CA3}" dt="2023-09-13T03:14:59.752" v="948" actId="165"/>
          <ac:picMkLst>
            <pc:docMk/>
            <pc:sldMk cId="3015265522" sldId="2010"/>
            <ac:picMk id="5" creationId="{AE63CDF1-CCF5-855D-7350-B95E512F920F}"/>
          </ac:picMkLst>
        </pc:picChg>
        <pc:picChg chg="add mod ord topLvl">
          <ac:chgData name="PPT Mr." userId="6442ff2356111531" providerId="LiveId" clId="{30E832F6-04F0-4D3C-980A-6B37B1B56CA3}" dt="2023-09-13T03:14:59.752" v="948" actId="165"/>
          <ac:picMkLst>
            <pc:docMk/>
            <pc:sldMk cId="3015265522" sldId="2010"/>
            <ac:picMk id="8" creationId="{713D3783-8050-5204-9650-3BBD22E98363}"/>
          </ac:picMkLst>
        </pc:picChg>
        <pc:picChg chg="add del mod">
          <ac:chgData name="PPT Mr." userId="6442ff2356111531" providerId="LiveId" clId="{30E832F6-04F0-4D3C-980A-6B37B1B56CA3}" dt="2023-09-13T03:13:55.272" v="934" actId="478"/>
          <ac:picMkLst>
            <pc:docMk/>
            <pc:sldMk cId="3015265522" sldId="2010"/>
            <ac:picMk id="10" creationId="{5E1FCDA8-44E0-AF2E-1817-C4E7C9EE1104}"/>
          </ac:picMkLst>
        </pc:picChg>
        <pc:picChg chg="add del mod">
          <ac:chgData name="PPT Mr." userId="6442ff2356111531" providerId="LiveId" clId="{30E832F6-04F0-4D3C-980A-6B37B1B56CA3}" dt="2023-09-13T03:13:55.272" v="934" actId="478"/>
          <ac:picMkLst>
            <pc:docMk/>
            <pc:sldMk cId="3015265522" sldId="2010"/>
            <ac:picMk id="12" creationId="{FFF56AA1-26CB-4F63-4EA1-5E76147184FA}"/>
          </ac:picMkLst>
        </pc:picChg>
        <pc:picChg chg="mod topLvl">
          <ac:chgData name="PPT Mr." userId="6442ff2356111531" providerId="LiveId" clId="{30E832F6-04F0-4D3C-980A-6B37B1B56CA3}" dt="2023-09-13T03:14:59.752" v="948" actId="165"/>
          <ac:picMkLst>
            <pc:docMk/>
            <pc:sldMk cId="3015265522" sldId="2010"/>
            <ac:picMk id="26" creationId="{3B6E3027-0CEA-EC13-640D-DE6298B813F9}"/>
          </ac:picMkLst>
        </pc:picChg>
        <pc:picChg chg="mod topLvl">
          <ac:chgData name="PPT Mr." userId="6442ff2356111531" providerId="LiveId" clId="{30E832F6-04F0-4D3C-980A-6B37B1B56CA3}" dt="2023-09-13T03:14:59.752" v="948" actId="165"/>
          <ac:picMkLst>
            <pc:docMk/>
            <pc:sldMk cId="3015265522" sldId="2010"/>
            <ac:picMk id="35" creationId="{1FE1C069-542C-DCD3-2712-D9265E91EFAD}"/>
          </ac:picMkLst>
        </pc:picChg>
        <pc:picChg chg="del">
          <ac:chgData name="PPT Mr." userId="6442ff2356111531" providerId="LiveId" clId="{30E832F6-04F0-4D3C-980A-6B37B1B56CA3}" dt="2023-09-13T03:07:04.749" v="761" actId="478"/>
          <ac:picMkLst>
            <pc:docMk/>
            <pc:sldMk cId="3015265522" sldId="2010"/>
            <ac:picMk id="79" creationId="{12F65B6A-1E27-F8E3-1CC7-BAA4649168BE}"/>
          </ac:picMkLst>
        </pc:picChg>
        <pc:picChg chg="del">
          <ac:chgData name="PPT Mr." userId="6442ff2356111531" providerId="LiveId" clId="{30E832F6-04F0-4D3C-980A-6B37B1B56CA3}" dt="2023-09-13T03:07:04.749" v="761" actId="478"/>
          <ac:picMkLst>
            <pc:docMk/>
            <pc:sldMk cId="3015265522" sldId="2010"/>
            <ac:picMk id="80" creationId="{D08EEA15-690A-94D6-CE31-4D939F9D54E9}"/>
          </ac:picMkLst>
        </pc:picChg>
        <pc:picChg chg="del">
          <ac:chgData name="PPT Mr." userId="6442ff2356111531" providerId="LiveId" clId="{30E832F6-04F0-4D3C-980A-6B37B1B56CA3}" dt="2023-09-13T03:07:04.749" v="761" actId="478"/>
          <ac:picMkLst>
            <pc:docMk/>
            <pc:sldMk cId="3015265522" sldId="2010"/>
            <ac:picMk id="81" creationId="{EC7C6749-BEE9-9C1F-7B21-E369184FCA6D}"/>
          </ac:picMkLst>
        </pc:picChg>
        <pc:cxnChg chg="del">
          <ac:chgData name="PPT Mr." userId="6442ff2356111531" providerId="LiveId" clId="{30E832F6-04F0-4D3C-980A-6B37B1B56CA3}" dt="2023-09-13T03:07:05.220" v="762" actId="478"/>
          <ac:cxnSpMkLst>
            <pc:docMk/>
            <pc:sldMk cId="3015265522" sldId="2010"/>
            <ac:cxnSpMk id="7" creationId="{34017FFD-DC25-ABA8-C77B-B5B52AB3B39A}"/>
          </ac:cxnSpMkLst>
        </pc:cxnChg>
        <pc:cxnChg chg="mod">
          <ac:chgData name="PPT Mr." userId="6442ff2356111531" providerId="LiveId" clId="{30E832F6-04F0-4D3C-980A-6B37B1B56CA3}" dt="2023-09-13T03:12:41.927" v="906" actId="1076"/>
          <ac:cxnSpMkLst>
            <pc:docMk/>
            <pc:sldMk cId="3015265522" sldId="2010"/>
            <ac:cxnSpMk id="33" creationId="{B38DA655-A6FB-408C-901D-AC59597C3399}"/>
          </ac:cxnSpMkLst>
        </pc:cxnChg>
        <pc:cxnChg chg="add mod ord topLvl">
          <ac:chgData name="PPT Mr." userId="6442ff2356111531" providerId="LiveId" clId="{30E832F6-04F0-4D3C-980A-6B37B1B56CA3}" dt="2023-09-13T03:14:59.752" v="948" actId="165"/>
          <ac:cxnSpMkLst>
            <pc:docMk/>
            <pc:sldMk cId="3015265522" sldId="2010"/>
            <ac:cxnSpMk id="47" creationId="{976834B6-0DD9-06B3-0DBF-7ED6C23E00CD}"/>
          </ac:cxnSpMkLst>
        </pc:cxnChg>
        <pc:cxnChg chg="add mod topLvl">
          <ac:chgData name="PPT Mr." userId="6442ff2356111531" providerId="LiveId" clId="{30E832F6-04F0-4D3C-980A-6B37B1B56CA3}" dt="2023-09-13T03:14:59.752" v="948" actId="165"/>
          <ac:cxnSpMkLst>
            <pc:docMk/>
            <pc:sldMk cId="3015265522" sldId="2010"/>
            <ac:cxnSpMk id="49" creationId="{D3495127-97FC-66EB-7BC9-162C97BB6EB0}"/>
          </ac:cxnSpMkLst>
        </pc:cxnChg>
        <pc:cxnChg chg="add mod ord topLvl">
          <ac:chgData name="PPT Mr." userId="6442ff2356111531" providerId="LiveId" clId="{30E832F6-04F0-4D3C-980A-6B37B1B56CA3}" dt="2023-09-13T03:14:59.752" v="948" actId="165"/>
          <ac:cxnSpMkLst>
            <pc:docMk/>
            <pc:sldMk cId="3015265522" sldId="2010"/>
            <ac:cxnSpMk id="51" creationId="{AF4FB01E-3219-AB42-BD04-25FE067B4BB8}"/>
          </ac:cxnSpMkLst>
        </pc:cxnChg>
      </pc:sldChg>
      <pc:sldChg chg="addSp delSp modSp add mod">
        <pc:chgData name="PPT Mr." userId="6442ff2356111531" providerId="LiveId" clId="{30E832F6-04F0-4D3C-980A-6B37B1B56CA3}" dt="2023-09-13T03:23:03.793" v="1242" actId="20577"/>
        <pc:sldMkLst>
          <pc:docMk/>
          <pc:sldMk cId="35678233" sldId="2011"/>
        </pc:sldMkLst>
        <pc:spChg chg="del">
          <ac:chgData name="PPT Mr." userId="6442ff2356111531" providerId="LiveId" clId="{30E832F6-04F0-4D3C-980A-6B37B1B56CA3}" dt="2023-09-13T03:15:22.267" v="950" actId="478"/>
          <ac:spMkLst>
            <pc:docMk/>
            <pc:sldMk cId="35678233" sldId="2011"/>
            <ac:spMk id="2" creationId="{222499EC-5AD4-5C65-80CE-A0CA1C0729DD}"/>
          </ac:spMkLst>
        </pc:spChg>
        <pc:spChg chg="add del mod">
          <ac:chgData name="PPT Mr." userId="6442ff2356111531" providerId="LiveId" clId="{30E832F6-04F0-4D3C-980A-6B37B1B56CA3}" dt="2023-09-13T03:18:48.405" v="1044"/>
          <ac:spMkLst>
            <pc:docMk/>
            <pc:sldMk cId="35678233" sldId="2011"/>
            <ac:spMk id="3" creationId="{50D0488B-28EC-7486-4C70-E78729163C54}"/>
          </ac:spMkLst>
        </pc:spChg>
        <pc:spChg chg="add mod">
          <ac:chgData name="PPT Mr." userId="6442ff2356111531" providerId="LiveId" clId="{30E832F6-04F0-4D3C-980A-6B37B1B56CA3}" dt="2023-09-13T03:21:29.710" v="1187" actId="554"/>
          <ac:spMkLst>
            <pc:docMk/>
            <pc:sldMk cId="35678233" sldId="2011"/>
            <ac:spMk id="4" creationId="{3536CC4C-CA73-E1D2-3CE4-E7ACF65FD8F0}"/>
          </ac:spMkLst>
        </pc:spChg>
        <pc:spChg chg="add del mod">
          <ac:chgData name="PPT Mr." userId="6442ff2356111531" providerId="LiveId" clId="{30E832F6-04F0-4D3C-980A-6B37B1B56CA3}" dt="2023-09-13T03:16:37.448" v="971" actId="21"/>
          <ac:spMkLst>
            <pc:docMk/>
            <pc:sldMk cId="35678233" sldId="2011"/>
            <ac:spMk id="6" creationId="{5E8C946F-1C9E-9AC5-1951-98D17E2969E3}"/>
          </ac:spMkLst>
        </pc:spChg>
        <pc:spChg chg="add mod">
          <ac:chgData name="PPT Mr." userId="6442ff2356111531" providerId="LiveId" clId="{30E832F6-04F0-4D3C-980A-6B37B1B56CA3}" dt="2023-09-13T03:17:41.132" v="1007" actId="554"/>
          <ac:spMkLst>
            <pc:docMk/>
            <pc:sldMk cId="35678233" sldId="2011"/>
            <ac:spMk id="7" creationId="{FDB5F219-9947-B29B-A0FF-7EDAE5EA7C4E}"/>
          </ac:spMkLst>
        </pc:spChg>
        <pc:spChg chg="del">
          <ac:chgData name="PPT Mr." userId="6442ff2356111531" providerId="LiveId" clId="{30E832F6-04F0-4D3C-980A-6B37B1B56CA3}" dt="2023-09-13T03:15:22.267" v="950" actId="478"/>
          <ac:spMkLst>
            <pc:docMk/>
            <pc:sldMk cId="35678233" sldId="2011"/>
            <ac:spMk id="13" creationId="{9D1DF681-8912-8E1A-9EC5-9D72CABD12BB}"/>
          </ac:spMkLst>
        </pc:spChg>
        <pc:spChg chg="add del mod">
          <ac:chgData name="PPT Mr." userId="6442ff2356111531" providerId="LiveId" clId="{30E832F6-04F0-4D3C-980A-6B37B1B56CA3}" dt="2023-09-13T03:17:32.266" v="992" actId="21"/>
          <ac:spMkLst>
            <pc:docMk/>
            <pc:sldMk cId="35678233" sldId="2011"/>
            <ac:spMk id="15" creationId="{14BD0B88-4EC0-51F2-50B1-C0DEFF379944}"/>
          </ac:spMkLst>
        </pc:spChg>
        <pc:spChg chg="del">
          <ac:chgData name="PPT Mr." userId="6442ff2356111531" providerId="LiveId" clId="{30E832F6-04F0-4D3C-980A-6B37B1B56CA3}" dt="2023-09-13T03:15:22.267" v="950" actId="478"/>
          <ac:spMkLst>
            <pc:docMk/>
            <pc:sldMk cId="35678233" sldId="2011"/>
            <ac:spMk id="16" creationId="{6472C9B9-6A59-9062-7270-86AD02553B10}"/>
          </ac:spMkLst>
        </pc:spChg>
        <pc:spChg chg="del">
          <ac:chgData name="PPT Mr." userId="6442ff2356111531" providerId="LiveId" clId="{30E832F6-04F0-4D3C-980A-6B37B1B56CA3}" dt="2023-09-13T03:15:22.267" v="950" actId="478"/>
          <ac:spMkLst>
            <pc:docMk/>
            <pc:sldMk cId="35678233" sldId="2011"/>
            <ac:spMk id="17" creationId="{3A4DC9A3-16BE-66F7-0BB6-6655404DE433}"/>
          </ac:spMkLst>
        </pc:spChg>
        <pc:spChg chg="del">
          <ac:chgData name="PPT Mr." userId="6442ff2356111531" providerId="LiveId" clId="{30E832F6-04F0-4D3C-980A-6B37B1B56CA3}" dt="2023-09-13T03:15:22.267" v="950" actId="478"/>
          <ac:spMkLst>
            <pc:docMk/>
            <pc:sldMk cId="35678233" sldId="2011"/>
            <ac:spMk id="18" creationId="{117244CA-AB15-C818-BAD3-6A1F5B6964A7}"/>
          </ac:spMkLst>
        </pc:spChg>
        <pc:spChg chg="add mod topLvl">
          <ac:chgData name="PPT Mr." userId="6442ff2356111531" providerId="LiveId" clId="{30E832F6-04F0-4D3C-980A-6B37B1B56CA3}" dt="2023-09-13T03:19:42.311" v="1129" actId="165"/>
          <ac:spMkLst>
            <pc:docMk/>
            <pc:sldMk cId="35678233" sldId="2011"/>
            <ac:spMk id="19" creationId="{7DF1566B-7032-7A93-F25D-34557618CD6B}"/>
          </ac:spMkLst>
        </pc:spChg>
        <pc:spChg chg="add del mod">
          <ac:chgData name="PPT Mr." userId="6442ff2356111531" providerId="LiveId" clId="{30E832F6-04F0-4D3C-980A-6B37B1B56CA3}" dt="2023-09-13T03:18:04.389" v="1019" actId="21"/>
          <ac:spMkLst>
            <pc:docMk/>
            <pc:sldMk cId="35678233" sldId="2011"/>
            <ac:spMk id="21" creationId="{45BB4CA5-9220-F605-8EDC-E28CFF27BD02}"/>
          </ac:spMkLst>
        </pc:spChg>
        <pc:spChg chg="add mod topLvl">
          <ac:chgData name="PPT Mr." userId="6442ff2356111531" providerId="LiveId" clId="{30E832F6-04F0-4D3C-980A-6B37B1B56CA3}" dt="2023-09-13T03:19:42.311" v="1129" actId="165"/>
          <ac:spMkLst>
            <pc:docMk/>
            <pc:sldMk cId="35678233" sldId="2011"/>
            <ac:spMk id="22" creationId="{8E4930AE-DDB4-5889-444A-09D23F4D35A3}"/>
          </ac:spMkLst>
        </pc:spChg>
        <pc:spChg chg="del">
          <ac:chgData name="PPT Mr." userId="6442ff2356111531" providerId="LiveId" clId="{30E832F6-04F0-4D3C-980A-6B37B1B56CA3}" dt="2023-09-13T03:15:22.267" v="950" actId="478"/>
          <ac:spMkLst>
            <pc:docMk/>
            <pc:sldMk cId="35678233" sldId="2011"/>
            <ac:spMk id="23" creationId="{30CED6B0-AA0B-FB10-6F8D-261F09B13520}"/>
          </ac:spMkLst>
        </pc:spChg>
        <pc:spChg chg="del">
          <ac:chgData name="PPT Mr." userId="6442ff2356111531" providerId="LiveId" clId="{30E832F6-04F0-4D3C-980A-6B37B1B56CA3}" dt="2023-09-13T03:15:22.267" v="950" actId="478"/>
          <ac:spMkLst>
            <pc:docMk/>
            <pc:sldMk cId="35678233" sldId="2011"/>
            <ac:spMk id="27" creationId="{A1288111-89C1-585A-8C93-9BDB29499CF3}"/>
          </ac:spMkLst>
        </pc:spChg>
        <pc:spChg chg="del">
          <ac:chgData name="PPT Mr." userId="6442ff2356111531" providerId="LiveId" clId="{30E832F6-04F0-4D3C-980A-6B37B1B56CA3}" dt="2023-09-13T03:15:22.267" v="950" actId="478"/>
          <ac:spMkLst>
            <pc:docMk/>
            <pc:sldMk cId="35678233" sldId="2011"/>
            <ac:spMk id="28" creationId="{69B0AF6A-C00E-75CE-C4EF-4332E39C1DFB}"/>
          </ac:spMkLst>
        </pc:spChg>
        <pc:spChg chg="mod topLvl">
          <ac:chgData name="PPT Mr." userId="6442ff2356111531" providerId="LiveId" clId="{30E832F6-04F0-4D3C-980A-6B37B1B56CA3}" dt="2023-09-13T03:19:42.875" v="1130" actId="165"/>
          <ac:spMkLst>
            <pc:docMk/>
            <pc:sldMk cId="35678233" sldId="2011"/>
            <ac:spMk id="29" creationId="{04251295-DAFE-208E-D819-78FF946E6AC3}"/>
          </ac:spMkLst>
        </pc:spChg>
        <pc:spChg chg="del">
          <ac:chgData name="PPT Mr." userId="6442ff2356111531" providerId="LiveId" clId="{30E832F6-04F0-4D3C-980A-6B37B1B56CA3}" dt="2023-09-13T03:15:22.267" v="950" actId="478"/>
          <ac:spMkLst>
            <pc:docMk/>
            <pc:sldMk cId="35678233" sldId="2011"/>
            <ac:spMk id="34" creationId="{495F8ACC-C814-7D20-3819-AEE72331936D}"/>
          </ac:spMkLst>
        </pc:spChg>
        <pc:spChg chg="mod topLvl">
          <ac:chgData name="PPT Mr." userId="6442ff2356111531" providerId="LiveId" clId="{30E832F6-04F0-4D3C-980A-6B37B1B56CA3}" dt="2023-09-13T03:19:42.875" v="1130" actId="165"/>
          <ac:spMkLst>
            <pc:docMk/>
            <pc:sldMk cId="35678233" sldId="2011"/>
            <ac:spMk id="36" creationId="{2D50035D-4758-4592-D3A4-E2DB4A8B0011}"/>
          </ac:spMkLst>
        </pc:spChg>
        <pc:spChg chg="del">
          <ac:chgData name="PPT Mr." userId="6442ff2356111531" providerId="LiveId" clId="{30E832F6-04F0-4D3C-980A-6B37B1B56CA3}" dt="2023-09-13T03:15:22.267" v="950" actId="478"/>
          <ac:spMkLst>
            <pc:docMk/>
            <pc:sldMk cId="35678233" sldId="2011"/>
            <ac:spMk id="41" creationId="{F6BFC2A0-B896-857D-7853-ABDCDDB65F6D}"/>
          </ac:spMkLst>
        </pc:spChg>
        <pc:spChg chg="del">
          <ac:chgData name="PPT Mr." userId="6442ff2356111531" providerId="LiveId" clId="{30E832F6-04F0-4D3C-980A-6B37B1B56CA3}" dt="2023-09-13T03:15:22.267" v="950" actId="478"/>
          <ac:spMkLst>
            <pc:docMk/>
            <pc:sldMk cId="35678233" sldId="2011"/>
            <ac:spMk id="42" creationId="{9C986F44-9A32-4539-91C9-F7840815B839}"/>
          </ac:spMkLst>
        </pc:spChg>
        <pc:spChg chg="add mod">
          <ac:chgData name="PPT Mr." userId="6442ff2356111531" providerId="LiveId" clId="{30E832F6-04F0-4D3C-980A-6B37B1B56CA3}" dt="2023-09-13T03:20:38.873" v="1164" actId="948"/>
          <ac:spMkLst>
            <pc:docMk/>
            <pc:sldMk cId="35678233" sldId="2011"/>
            <ac:spMk id="46" creationId="{C00E90FD-578C-13DC-436B-123D75F4A08F}"/>
          </ac:spMkLst>
        </pc:spChg>
        <pc:spChg chg="add mod topLvl">
          <ac:chgData name="PPT Mr." userId="6442ff2356111531" providerId="LiveId" clId="{30E832F6-04F0-4D3C-980A-6B37B1B56CA3}" dt="2023-09-13T03:21:15.277" v="1182" actId="1076"/>
          <ac:spMkLst>
            <pc:docMk/>
            <pc:sldMk cId="35678233" sldId="2011"/>
            <ac:spMk id="48" creationId="{68AF56C9-71F8-6E16-60B8-9F274D679376}"/>
          </ac:spMkLst>
        </pc:spChg>
        <pc:spChg chg="add mod topLvl">
          <ac:chgData name="PPT Mr." userId="6442ff2356111531" providerId="LiveId" clId="{30E832F6-04F0-4D3C-980A-6B37B1B56CA3}" dt="2023-09-13T03:21:35.155" v="1188" actId="554"/>
          <ac:spMkLst>
            <pc:docMk/>
            <pc:sldMk cId="35678233" sldId="2011"/>
            <ac:spMk id="50" creationId="{95602686-4D73-414C-D06B-6324B1556449}"/>
          </ac:spMkLst>
        </pc:spChg>
        <pc:spChg chg="mod">
          <ac:chgData name="PPT Mr." userId="6442ff2356111531" providerId="LiveId" clId="{30E832F6-04F0-4D3C-980A-6B37B1B56CA3}" dt="2023-09-13T03:20:48.831" v="1171" actId="571"/>
          <ac:spMkLst>
            <pc:docMk/>
            <pc:sldMk cId="35678233" sldId="2011"/>
            <ac:spMk id="54" creationId="{BDC46649-A270-00D5-23AF-94AF6DCE2394}"/>
          </ac:spMkLst>
        </pc:spChg>
        <pc:spChg chg="mod">
          <ac:chgData name="PPT Mr." userId="6442ff2356111531" providerId="LiveId" clId="{30E832F6-04F0-4D3C-980A-6B37B1B56CA3}" dt="2023-09-13T03:20:48.831" v="1171" actId="571"/>
          <ac:spMkLst>
            <pc:docMk/>
            <pc:sldMk cId="35678233" sldId="2011"/>
            <ac:spMk id="55" creationId="{9DD1664A-5489-7D6F-6F1A-B3D8271B16ED}"/>
          </ac:spMkLst>
        </pc:spChg>
        <pc:spChg chg="mod">
          <ac:chgData name="PPT Mr." userId="6442ff2356111531" providerId="LiveId" clId="{30E832F6-04F0-4D3C-980A-6B37B1B56CA3}" dt="2023-09-13T03:20:48.294" v="1170" actId="571"/>
          <ac:spMkLst>
            <pc:docMk/>
            <pc:sldMk cId="35678233" sldId="2011"/>
            <ac:spMk id="57" creationId="{04AE90B1-1C5D-5EF6-7103-56EA7DCE455C}"/>
          </ac:spMkLst>
        </pc:spChg>
        <pc:spChg chg="mod">
          <ac:chgData name="PPT Mr." userId="6442ff2356111531" providerId="LiveId" clId="{30E832F6-04F0-4D3C-980A-6B37B1B56CA3}" dt="2023-09-13T03:20:48.294" v="1170" actId="571"/>
          <ac:spMkLst>
            <pc:docMk/>
            <pc:sldMk cId="35678233" sldId="2011"/>
            <ac:spMk id="58" creationId="{9BEB3736-BC96-ED89-C1B6-8DAC54EA3BA9}"/>
          </ac:spMkLst>
        </pc:spChg>
        <pc:spChg chg="mod">
          <ac:chgData name="PPT Mr." userId="6442ff2356111531" providerId="LiveId" clId="{30E832F6-04F0-4D3C-980A-6B37B1B56CA3}" dt="2023-09-13T03:20:48.110" v="1169" actId="571"/>
          <ac:spMkLst>
            <pc:docMk/>
            <pc:sldMk cId="35678233" sldId="2011"/>
            <ac:spMk id="60" creationId="{EC4948B9-FBC1-867C-B3C7-147BB6A15846}"/>
          </ac:spMkLst>
        </pc:spChg>
        <pc:spChg chg="mod">
          <ac:chgData name="PPT Mr." userId="6442ff2356111531" providerId="LiveId" clId="{30E832F6-04F0-4D3C-980A-6B37B1B56CA3}" dt="2023-09-13T03:20:48.110" v="1169" actId="571"/>
          <ac:spMkLst>
            <pc:docMk/>
            <pc:sldMk cId="35678233" sldId="2011"/>
            <ac:spMk id="61" creationId="{31C0D21D-6FC5-0081-2EB4-66C0F301D17C}"/>
          </ac:spMkLst>
        </pc:spChg>
        <pc:spChg chg="mod topLvl">
          <ac:chgData name="PPT Mr." userId="6442ff2356111531" providerId="LiveId" clId="{30E832F6-04F0-4D3C-980A-6B37B1B56CA3}" dt="2023-09-13T03:21:15.277" v="1182" actId="1076"/>
          <ac:spMkLst>
            <pc:docMk/>
            <pc:sldMk cId="35678233" sldId="2011"/>
            <ac:spMk id="63" creationId="{FCA6A6EF-C15E-ADE9-BF48-671E35D565ED}"/>
          </ac:spMkLst>
        </pc:spChg>
        <pc:spChg chg="mod topLvl">
          <ac:chgData name="PPT Mr." userId="6442ff2356111531" providerId="LiveId" clId="{30E832F6-04F0-4D3C-980A-6B37B1B56CA3}" dt="2023-09-13T03:21:15.277" v="1182" actId="1076"/>
          <ac:spMkLst>
            <pc:docMk/>
            <pc:sldMk cId="35678233" sldId="2011"/>
            <ac:spMk id="64" creationId="{0CFB4656-6C57-1128-0931-6CD6324C7C73}"/>
          </ac:spMkLst>
        </pc:spChg>
        <pc:spChg chg="mod topLvl">
          <ac:chgData name="PPT Mr." userId="6442ff2356111531" providerId="LiveId" clId="{30E832F6-04F0-4D3C-980A-6B37B1B56CA3}" dt="2023-09-13T03:21:15.277" v="1182" actId="1076"/>
          <ac:spMkLst>
            <pc:docMk/>
            <pc:sldMk cId="35678233" sldId="2011"/>
            <ac:spMk id="66" creationId="{85D7DB0C-4070-DBCB-BFD1-1E431F305225}"/>
          </ac:spMkLst>
        </pc:spChg>
        <pc:spChg chg="mod topLvl">
          <ac:chgData name="PPT Mr." userId="6442ff2356111531" providerId="LiveId" clId="{30E832F6-04F0-4D3C-980A-6B37B1B56CA3}" dt="2023-09-13T03:21:15.277" v="1182" actId="1076"/>
          <ac:spMkLst>
            <pc:docMk/>
            <pc:sldMk cId="35678233" sldId="2011"/>
            <ac:spMk id="67" creationId="{3C91BD2A-4C3D-2D23-E3F3-8588BB2657C4}"/>
          </ac:spMkLst>
        </pc:spChg>
        <pc:spChg chg="mod topLvl">
          <ac:chgData name="PPT Mr." userId="6442ff2356111531" providerId="LiveId" clId="{30E832F6-04F0-4D3C-980A-6B37B1B56CA3}" dt="2023-09-13T03:21:15.277" v="1182" actId="1076"/>
          <ac:spMkLst>
            <pc:docMk/>
            <pc:sldMk cId="35678233" sldId="2011"/>
            <ac:spMk id="69" creationId="{398CFF4C-5D1D-8B12-55C1-CFF433925B09}"/>
          </ac:spMkLst>
        </pc:spChg>
        <pc:spChg chg="mod topLvl">
          <ac:chgData name="PPT Mr." userId="6442ff2356111531" providerId="LiveId" clId="{30E832F6-04F0-4D3C-980A-6B37B1B56CA3}" dt="2023-09-13T03:21:15.277" v="1182" actId="1076"/>
          <ac:spMkLst>
            <pc:docMk/>
            <pc:sldMk cId="35678233" sldId="2011"/>
            <ac:spMk id="70" creationId="{2F7D4F00-6136-A148-5FA7-74A2D7248F9B}"/>
          </ac:spMkLst>
        </pc:spChg>
        <pc:spChg chg="add mod">
          <ac:chgData name="PPT Mr." userId="6442ff2356111531" providerId="LiveId" clId="{30E832F6-04F0-4D3C-980A-6B37B1B56CA3}" dt="2023-09-13T03:22:43.892" v="1231" actId="947"/>
          <ac:spMkLst>
            <pc:docMk/>
            <pc:sldMk cId="35678233" sldId="2011"/>
            <ac:spMk id="71" creationId="{04905527-4C9F-649E-4319-6DFF583E7C99}"/>
          </ac:spMkLst>
        </pc:spChg>
        <pc:spChg chg="add mod">
          <ac:chgData name="PPT Mr." userId="6442ff2356111531" providerId="LiveId" clId="{30E832F6-04F0-4D3C-980A-6B37B1B56CA3}" dt="2023-09-13T03:22:56.307" v="1236" actId="20577"/>
          <ac:spMkLst>
            <pc:docMk/>
            <pc:sldMk cId="35678233" sldId="2011"/>
            <ac:spMk id="72" creationId="{24AD37DF-023A-2E69-300C-FA0908973C7C}"/>
          </ac:spMkLst>
        </pc:spChg>
        <pc:spChg chg="add mod">
          <ac:chgData name="PPT Mr." userId="6442ff2356111531" providerId="LiveId" clId="{30E832F6-04F0-4D3C-980A-6B37B1B56CA3}" dt="2023-09-13T03:22:59.658" v="1239" actId="20577"/>
          <ac:spMkLst>
            <pc:docMk/>
            <pc:sldMk cId="35678233" sldId="2011"/>
            <ac:spMk id="73" creationId="{A61DACD5-87F9-F2BE-DED9-14610941B961}"/>
          </ac:spMkLst>
        </pc:spChg>
        <pc:spChg chg="add mod">
          <ac:chgData name="PPT Mr." userId="6442ff2356111531" providerId="LiveId" clId="{30E832F6-04F0-4D3C-980A-6B37B1B56CA3}" dt="2023-09-13T03:23:03.793" v="1242" actId="20577"/>
          <ac:spMkLst>
            <pc:docMk/>
            <pc:sldMk cId="35678233" sldId="2011"/>
            <ac:spMk id="74" creationId="{64768ACD-657F-147C-77D7-ACA40DF647BE}"/>
          </ac:spMkLst>
        </pc:spChg>
        <pc:grpChg chg="add del mod topLvl">
          <ac:chgData name="PPT Mr." userId="6442ff2356111531" providerId="LiveId" clId="{30E832F6-04F0-4D3C-980A-6B37B1B56CA3}" dt="2023-09-13T03:19:42.311" v="1129" actId="165"/>
          <ac:grpSpMkLst>
            <pc:docMk/>
            <pc:sldMk cId="35678233" sldId="2011"/>
            <ac:grpSpMk id="24" creationId="{544A0C33-FFFA-323A-F291-D775CC241F1C}"/>
          </ac:grpSpMkLst>
        </pc:grpChg>
        <pc:grpChg chg="add del mod topLvl">
          <ac:chgData name="PPT Mr." userId="6442ff2356111531" providerId="LiveId" clId="{30E832F6-04F0-4D3C-980A-6B37B1B56CA3}" dt="2023-09-13T03:19:42.875" v="1130" actId="165"/>
          <ac:grpSpMkLst>
            <pc:docMk/>
            <pc:sldMk cId="35678233" sldId="2011"/>
            <ac:grpSpMk id="25" creationId="{56A6C7B4-AC8E-FEF2-8E28-2A4332C30576}"/>
          </ac:grpSpMkLst>
        </pc:grpChg>
        <pc:grpChg chg="add del mod">
          <ac:chgData name="PPT Mr." userId="6442ff2356111531" providerId="LiveId" clId="{30E832F6-04F0-4D3C-980A-6B37B1B56CA3}" dt="2023-09-13T03:18:32.210" v="1041" actId="165"/>
          <ac:grpSpMkLst>
            <pc:docMk/>
            <pc:sldMk cId="35678233" sldId="2011"/>
            <ac:grpSpMk id="40" creationId="{086A8332-7EB3-10D2-5E80-21E991E717C6}"/>
          </ac:grpSpMkLst>
        </pc:grpChg>
        <pc:grpChg chg="add del mod">
          <ac:chgData name="PPT Mr." userId="6442ff2356111531" providerId="LiveId" clId="{30E832F6-04F0-4D3C-980A-6B37B1B56CA3}" dt="2023-09-13T03:21:00.604" v="1178" actId="165"/>
          <ac:grpSpMkLst>
            <pc:docMk/>
            <pc:sldMk cId="35678233" sldId="2011"/>
            <ac:grpSpMk id="52" creationId="{F1FAD710-91B6-1693-8652-B9B6653177BD}"/>
          </ac:grpSpMkLst>
        </pc:grpChg>
        <pc:grpChg chg="add mod">
          <ac:chgData name="PPT Mr." userId="6442ff2356111531" providerId="LiveId" clId="{30E832F6-04F0-4D3C-980A-6B37B1B56CA3}" dt="2023-09-13T03:20:48.831" v="1171" actId="571"/>
          <ac:grpSpMkLst>
            <pc:docMk/>
            <pc:sldMk cId="35678233" sldId="2011"/>
            <ac:grpSpMk id="53" creationId="{C1EE8A49-A40C-537F-3BA3-EB01E9F4BBB1}"/>
          </ac:grpSpMkLst>
        </pc:grpChg>
        <pc:grpChg chg="add mod">
          <ac:chgData name="PPT Mr." userId="6442ff2356111531" providerId="LiveId" clId="{30E832F6-04F0-4D3C-980A-6B37B1B56CA3}" dt="2023-09-13T03:20:48.294" v="1170" actId="571"/>
          <ac:grpSpMkLst>
            <pc:docMk/>
            <pc:sldMk cId="35678233" sldId="2011"/>
            <ac:grpSpMk id="56" creationId="{91FF9ADB-CC12-B42E-FE02-A4133A5F4ED3}"/>
          </ac:grpSpMkLst>
        </pc:grpChg>
        <pc:grpChg chg="add mod">
          <ac:chgData name="PPT Mr." userId="6442ff2356111531" providerId="LiveId" clId="{30E832F6-04F0-4D3C-980A-6B37B1B56CA3}" dt="2023-09-13T03:20:48.110" v="1169" actId="571"/>
          <ac:grpSpMkLst>
            <pc:docMk/>
            <pc:sldMk cId="35678233" sldId="2011"/>
            <ac:grpSpMk id="59" creationId="{4F3AA30A-B5D1-E1A5-1CA1-A2092D445D98}"/>
          </ac:grpSpMkLst>
        </pc:grpChg>
        <pc:grpChg chg="add del mod">
          <ac:chgData name="PPT Mr." userId="6442ff2356111531" providerId="LiveId" clId="{30E832F6-04F0-4D3C-980A-6B37B1B56CA3}" dt="2023-09-13T03:21:00.604" v="1178" actId="165"/>
          <ac:grpSpMkLst>
            <pc:docMk/>
            <pc:sldMk cId="35678233" sldId="2011"/>
            <ac:grpSpMk id="62" creationId="{C08A3FF3-9341-3317-C5F6-AAC5AAC5D2E6}"/>
          </ac:grpSpMkLst>
        </pc:grpChg>
        <pc:grpChg chg="add del mod">
          <ac:chgData name="PPT Mr." userId="6442ff2356111531" providerId="LiveId" clId="{30E832F6-04F0-4D3C-980A-6B37B1B56CA3}" dt="2023-09-13T03:21:00.604" v="1178" actId="165"/>
          <ac:grpSpMkLst>
            <pc:docMk/>
            <pc:sldMk cId="35678233" sldId="2011"/>
            <ac:grpSpMk id="65" creationId="{4F2BB4BF-0011-013F-9100-99557A3C380D}"/>
          </ac:grpSpMkLst>
        </pc:grpChg>
        <pc:grpChg chg="add del mod">
          <ac:chgData name="PPT Mr." userId="6442ff2356111531" providerId="LiveId" clId="{30E832F6-04F0-4D3C-980A-6B37B1B56CA3}" dt="2023-09-13T03:21:00.604" v="1178" actId="165"/>
          <ac:grpSpMkLst>
            <pc:docMk/>
            <pc:sldMk cId="35678233" sldId="2011"/>
            <ac:grpSpMk id="68" creationId="{E444033B-D264-8E7F-A55F-434083B6ABD1}"/>
          </ac:grpSpMkLst>
        </pc:grpChg>
        <pc:picChg chg="del">
          <ac:chgData name="PPT Mr." userId="6442ff2356111531" providerId="LiveId" clId="{30E832F6-04F0-4D3C-980A-6B37B1B56CA3}" dt="2023-09-13T03:15:22.267" v="950" actId="478"/>
          <ac:picMkLst>
            <pc:docMk/>
            <pc:sldMk cId="35678233" sldId="2011"/>
            <ac:picMk id="5" creationId="{AE63CDF1-CCF5-855D-7350-B95E512F920F}"/>
          </ac:picMkLst>
        </pc:picChg>
        <pc:picChg chg="del">
          <ac:chgData name="PPT Mr." userId="6442ff2356111531" providerId="LiveId" clId="{30E832F6-04F0-4D3C-980A-6B37B1B56CA3}" dt="2023-09-13T03:15:22.267" v="950" actId="478"/>
          <ac:picMkLst>
            <pc:docMk/>
            <pc:sldMk cId="35678233" sldId="2011"/>
            <ac:picMk id="8" creationId="{713D3783-8050-5204-9650-3BBD22E98363}"/>
          </ac:picMkLst>
        </pc:picChg>
        <pc:picChg chg="del">
          <ac:chgData name="PPT Mr." userId="6442ff2356111531" providerId="LiveId" clId="{30E832F6-04F0-4D3C-980A-6B37B1B56CA3}" dt="2023-09-13T03:15:22.267" v="950" actId="478"/>
          <ac:picMkLst>
            <pc:docMk/>
            <pc:sldMk cId="35678233" sldId="2011"/>
            <ac:picMk id="26" creationId="{3B6E3027-0CEA-EC13-640D-DE6298B813F9}"/>
          </ac:picMkLst>
        </pc:picChg>
        <pc:picChg chg="del">
          <ac:chgData name="PPT Mr." userId="6442ff2356111531" providerId="LiveId" clId="{30E832F6-04F0-4D3C-980A-6B37B1B56CA3}" dt="2023-09-13T03:15:22.267" v="950" actId="478"/>
          <ac:picMkLst>
            <pc:docMk/>
            <pc:sldMk cId="35678233" sldId="2011"/>
            <ac:picMk id="35" creationId="{1FE1C069-542C-DCD3-2712-D9265E91EFAD}"/>
          </ac:picMkLst>
        </pc:picChg>
        <pc:picChg chg="add del mod ord">
          <ac:chgData name="PPT Mr." userId="6442ff2356111531" providerId="LiveId" clId="{30E832F6-04F0-4D3C-980A-6B37B1B56CA3}" dt="2023-09-13T03:18:48.405" v="1044"/>
          <ac:picMkLst>
            <pc:docMk/>
            <pc:sldMk cId="35678233" sldId="2011"/>
            <ac:picMk id="44" creationId="{BBD41229-842D-8C02-8287-B6D640EE3E72}"/>
          </ac:picMkLst>
        </pc:picChg>
        <pc:picChg chg="mod modCrop">
          <ac:chgData name="PPT Mr." userId="6442ff2356111531" providerId="LiveId" clId="{30E832F6-04F0-4D3C-980A-6B37B1B56CA3}" dt="2023-09-13T03:18:57.161" v="1046" actId="18131"/>
          <ac:picMkLst>
            <pc:docMk/>
            <pc:sldMk cId="35678233" sldId="2011"/>
            <ac:picMk id="45" creationId="{63786593-2920-08EE-7617-C97248B09727}"/>
          </ac:picMkLst>
        </pc:picChg>
        <pc:cxnChg chg="add del mod">
          <ac:chgData name="PPT Mr." userId="6442ff2356111531" providerId="LiveId" clId="{30E832F6-04F0-4D3C-980A-6B37B1B56CA3}" dt="2023-09-13T03:17:13.174" v="985" actId="478"/>
          <ac:cxnSpMkLst>
            <pc:docMk/>
            <pc:sldMk cId="35678233" sldId="2011"/>
            <ac:cxnSpMk id="10" creationId="{D8F62667-3A41-B1D6-F66B-4E87D3A56D10}"/>
          </ac:cxnSpMkLst>
        </pc:cxnChg>
        <pc:cxnChg chg="add mod">
          <ac:chgData name="PPT Mr." userId="6442ff2356111531" providerId="LiveId" clId="{30E832F6-04F0-4D3C-980A-6B37B1B56CA3}" dt="2023-09-13T03:18:31.494" v="1040" actId="12789"/>
          <ac:cxnSpMkLst>
            <pc:docMk/>
            <pc:sldMk cId="35678233" sldId="2011"/>
            <ac:cxnSpMk id="12" creationId="{1869B050-94E8-256D-73FB-06AFA5908F96}"/>
          </ac:cxnSpMkLst>
        </pc:cxnChg>
        <pc:cxnChg chg="del">
          <ac:chgData name="PPT Mr." userId="6442ff2356111531" providerId="LiveId" clId="{30E832F6-04F0-4D3C-980A-6B37B1B56CA3}" dt="2023-09-13T03:15:22.267" v="950" actId="478"/>
          <ac:cxnSpMkLst>
            <pc:docMk/>
            <pc:sldMk cId="35678233" sldId="2011"/>
            <ac:cxnSpMk id="47" creationId="{976834B6-0DD9-06B3-0DBF-7ED6C23E00CD}"/>
          </ac:cxnSpMkLst>
        </pc:cxnChg>
        <pc:cxnChg chg="del mod">
          <ac:chgData name="PPT Mr." userId="6442ff2356111531" providerId="LiveId" clId="{30E832F6-04F0-4D3C-980A-6B37B1B56CA3}" dt="2023-09-13T03:15:22.267" v="950" actId="478"/>
          <ac:cxnSpMkLst>
            <pc:docMk/>
            <pc:sldMk cId="35678233" sldId="2011"/>
            <ac:cxnSpMk id="49" creationId="{D3495127-97FC-66EB-7BC9-162C97BB6EB0}"/>
          </ac:cxnSpMkLst>
        </pc:cxnChg>
        <pc:cxnChg chg="del">
          <ac:chgData name="PPT Mr." userId="6442ff2356111531" providerId="LiveId" clId="{30E832F6-04F0-4D3C-980A-6B37B1B56CA3}" dt="2023-09-13T03:15:22.267" v="950" actId="478"/>
          <ac:cxnSpMkLst>
            <pc:docMk/>
            <pc:sldMk cId="35678233" sldId="2011"/>
            <ac:cxnSpMk id="51" creationId="{AF4FB01E-3219-AB42-BD04-25FE067B4BB8}"/>
          </ac:cxnSpMkLst>
        </pc:cxnChg>
      </pc:sldChg>
      <pc:sldChg chg="addSp delSp modSp add mod">
        <pc:chgData name="PPT Mr." userId="6442ff2356111531" providerId="LiveId" clId="{30E832F6-04F0-4D3C-980A-6B37B1B56CA3}" dt="2023-11-13T07:12:42.081" v="1489" actId="20577"/>
        <pc:sldMkLst>
          <pc:docMk/>
          <pc:sldMk cId="4112544576" sldId="2012"/>
        </pc:sldMkLst>
        <pc:spChg chg="add del">
          <ac:chgData name="PPT Mr." userId="6442ff2356111531" providerId="LiveId" clId="{30E832F6-04F0-4D3C-980A-6B37B1B56CA3}" dt="2023-11-13T07:07:08.622" v="1246" actId="478"/>
          <ac:spMkLst>
            <pc:docMk/>
            <pc:sldMk cId="4112544576" sldId="2012"/>
            <ac:spMk id="2" creationId="{C21E1AD9-4EA5-B287-DD50-843FA8FC4CF3}"/>
          </ac:spMkLst>
        </pc:spChg>
        <pc:spChg chg="add del">
          <ac:chgData name="PPT Mr." userId="6442ff2356111531" providerId="LiveId" clId="{30E832F6-04F0-4D3C-980A-6B37B1B56CA3}" dt="2023-11-13T07:09:14.745" v="1278"/>
          <ac:spMkLst>
            <pc:docMk/>
            <pc:sldMk cId="4112544576" sldId="2012"/>
            <ac:spMk id="3" creationId="{0B006105-ECF6-43E7-C970-7CECB0FD314C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4" creationId="{3536CC4C-CA73-E1D2-3CE4-E7ACF65FD8F0}"/>
          </ac:spMkLst>
        </pc:spChg>
        <pc:spChg chg="add del">
          <ac:chgData name="PPT Mr." userId="6442ff2356111531" providerId="LiveId" clId="{30E832F6-04F0-4D3C-980A-6B37B1B56CA3}" dt="2023-11-13T07:07:30.399" v="1249" actId="11529"/>
          <ac:spMkLst>
            <pc:docMk/>
            <pc:sldMk cId="4112544576" sldId="2012"/>
            <ac:spMk id="5" creationId="{31FA0BE4-4FC2-DC62-B0DC-FE97536C4DA5}"/>
          </ac:spMkLst>
        </pc:spChg>
        <pc:spChg chg="add del mod">
          <ac:chgData name="PPT Mr." userId="6442ff2356111531" providerId="LiveId" clId="{30E832F6-04F0-4D3C-980A-6B37B1B56CA3}" dt="2023-11-13T07:07:40.442" v="1253" actId="478"/>
          <ac:spMkLst>
            <pc:docMk/>
            <pc:sldMk cId="4112544576" sldId="2012"/>
            <ac:spMk id="6" creationId="{FEE308AA-0A0E-C701-7D5C-168A1ACEE12F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7" creationId="{FDB5F219-9947-B29B-A0FF-7EDAE5EA7C4E}"/>
          </ac:spMkLst>
        </pc:spChg>
        <pc:spChg chg="add del">
          <ac:chgData name="PPT Mr." userId="6442ff2356111531" providerId="LiveId" clId="{30E832F6-04F0-4D3C-980A-6B37B1B56CA3}" dt="2023-11-13T07:07:48.294" v="1255" actId="478"/>
          <ac:spMkLst>
            <pc:docMk/>
            <pc:sldMk cId="4112544576" sldId="2012"/>
            <ac:spMk id="8" creationId="{F692A30A-ABA5-7082-CDB3-150DB3E08545}"/>
          </ac:spMkLst>
        </pc:spChg>
        <pc:spChg chg="add del mod">
          <ac:chgData name="PPT Mr." userId="6442ff2356111531" providerId="LiveId" clId="{30E832F6-04F0-4D3C-980A-6B37B1B56CA3}" dt="2023-11-13T07:09:14.745" v="1278"/>
          <ac:spMkLst>
            <pc:docMk/>
            <pc:sldMk cId="4112544576" sldId="2012"/>
            <ac:spMk id="9" creationId="{276521D9-93FB-E0AA-6C11-BAB2D5F87951}"/>
          </ac:spMkLst>
        </pc:spChg>
        <pc:spChg chg="add del mod">
          <ac:chgData name="PPT Mr." userId="6442ff2356111531" providerId="LiveId" clId="{30E832F6-04F0-4D3C-980A-6B37B1B56CA3}" dt="2023-11-13T07:09:14.745" v="1278"/>
          <ac:spMkLst>
            <pc:docMk/>
            <pc:sldMk cId="4112544576" sldId="2012"/>
            <ac:spMk id="10" creationId="{37B5D635-6F55-17BE-6EBB-7B161D31EAC0}"/>
          </ac:spMkLst>
        </pc:spChg>
        <pc:spChg chg="mod">
          <ac:chgData name="PPT Mr." userId="6442ff2356111531" providerId="LiveId" clId="{30E832F6-04F0-4D3C-980A-6B37B1B56CA3}" dt="2023-11-13T07:08:38.117" v="1269"/>
          <ac:spMkLst>
            <pc:docMk/>
            <pc:sldMk cId="4112544576" sldId="2012"/>
            <ac:spMk id="11" creationId="{3A48D3CF-2FF4-3466-293C-BAE68BD7D5BB}"/>
          </ac:spMkLst>
        </pc:spChg>
        <pc:spChg chg="mod">
          <ac:chgData name="PPT Mr." userId="6442ff2356111531" providerId="LiveId" clId="{30E832F6-04F0-4D3C-980A-6B37B1B56CA3}" dt="2023-11-13T07:08:50.310" v="1271"/>
          <ac:spMkLst>
            <pc:docMk/>
            <pc:sldMk cId="4112544576" sldId="2012"/>
            <ac:spMk id="13" creationId="{7EEC8F00-2C5D-C080-D3B2-1E030631B016}"/>
          </ac:spMkLst>
        </pc:spChg>
        <pc:spChg chg="add del">
          <ac:chgData name="PPT Mr." userId="6442ff2356111531" providerId="LiveId" clId="{30E832F6-04F0-4D3C-980A-6B37B1B56CA3}" dt="2023-11-13T07:08:55.845" v="1273"/>
          <ac:spMkLst>
            <pc:docMk/>
            <pc:sldMk cId="4112544576" sldId="2012"/>
            <ac:spMk id="14" creationId="{4D155BEA-55F9-548A-7D8E-7FB719FABE65}"/>
          </ac:spMkLst>
        </pc:spChg>
        <pc:spChg chg="mod">
          <ac:chgData name="PPT Mr." userId="6442ff2356111531" providerId="LiveId" clId="{30E832F6-04F0-4D3C-980A-6B37B1B56CA3}" dt="2023-11-13T07:09:13.001" v="1277"/>
          <ac:spMkLst>
            <pc:docMk/>
            <pc:sldMk cId="4112544576" sldId="2012"/>
            <ac:spMk id="15" creationId="{F697D33A-A9BA-CCC5-C02F-FDDD0891BDA6}"/>
          </ac:spMkLst>
        </pc:spChg>
        <pc:spChg chg="del mod">
          <ac:chgData name="PPT Mr." userId="6442ff2356111531" providerId="LiveId" clId="{30E832F6-04F0-4D3C-980A-6B37B1B56CA3}" dt="2023-11-13T07:09:43.555" v="1287"/>
          <ac:spMkLst>
            <pc:docMk/>
            <pc:sldMk cId="4112544576" sldId="2012"/>
            <ac:spMk id="16" creationId="{850190EC-D6D8-319F-3B46-18D0A01C6B55}"/>
          </ac:spMkLst>
        </pc:spChg>
        <pc:spChg chg="add mod">
          <ac:chgData name="PPT Mr." userId="6442ff2356111531" providerId="LiveId" clId="{30E832F6-04F0-4D3C-980A-6B37B1B56CA3}" dt="2023-11-13T07:10:14.679" v="1297" actId="34135"/>
          <ac:spMkLst>
            <pc:docMk/>
            <pc:sldMk cId="4112544576" sldId="2012"/>
            <ac:spMk id="17" creationId="{2B7B218C-FC7F-E708-93E7-BF23C5A52AE1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19" creationId="{7DF1566B-7032-7A93-F25D-34557618CD6B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22" creationId="{8E4930AE-DDB4-5889-444A-09D23F4D35A3}"/>
          </ac:spMkLst>
        </pc:spChg>
        <pc:spChg chg="add del mod">
          <ac:chgData name="PPT Mr." userId="6442ff2356111531" providerId="LiveId" clId="{30E832F6-04F0-4D3C-980A-6B37B1B56CA3}" dt="2023-11-13T07:10:35.944" v="1303" actId="478"/>
          <ac:spMkLst>
            <pc:docMk/>
            <pc:sldMk cId="4112544576" sldId="2012"/>
            <ac:spMk id="23" creationId="{1AC1D42C-4B04-A9E9-360C-64EA7AE92E1B}"/>
          </ac:spMkLst>
        </pc:spChg>
        <pc:spChg chg="add mod">
          <ac:chgData name="PPT Mr." userId="6442ff2356111531" providerId="LiveId" clId="{30E832F6-04F0-4D3C-980A-6B37B1B56CA3}" dt="2023-11-13T07:10:38.389" v="1304"/>
          <ac:spMkLst>
            <pc:docMk/>
            <pc:sldMk cId="4112544576" sldId="2012"/>
            <ac:spMk id="24" creationId="{8559A59C-31D9-BD8A-ACE3-675D230BA559}"/>
          </ac:spMkLst>
        </pc:spChg>
        <pc:spChg chg="add del mod">
          <ac:chgData name="PPT Mr." userId="6442ff2356111531" providerId="LiveId" clId="{30E832F6-04F0-4D3C-980A-6B37B1B56CA3}" dt="2023-11-13T07:10:44.984" v="1306" actId="478"/>
          <ac:spMkLst>
            <pc:docMk/>
            <pc:sldMk cId="4112544576" sldId="2012"/>
            <ac:spMk id="25" creationId="{5090C8FC-379C-716F-BB57-D82252724790}"/>
          </ac:spMkLst>
        </pc:spChg>
        <pc:spChg chg="add mod">
          <ac:chgData name="PPT Mr." userId="6442ff2356111531" providerId="LiveId" clId="{30E832F6-04F0-4D3C-980A-6B37B1B56CA3}" dt="2023-11-13T07:10:47.442" v="1307"/>
          <ac:spMkLst>
            <pc:docMk/>
            <pc:sldMk cId="4112544576" sldId="2012"/>
            <ac:spMk id="26" creationId="{EC1074D4-64D5-643B-0EB2-9C0C5F668F68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29" creationId="{04251295-DAFE-208E-D819-78FF946E6AC3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30" creationId="{AF48E725-F2CC-4825-BA18-F0AB704E9D6F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31" creationId="{0E371F0F-4D8D-410F-B0C3-6D7945537F8B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32" creationId="{0173F0E6-E43C-473A-8106-9B7DB016869E}"/>
          </ac:spMkLst>
        </pc:spChg>
        <pc:spChg chg="add mod">
          <ac:chgData name="PPT Mr." userId="6442ff2356111531" providerId="LiveId" clId="{30E832F6-04F0-4D3C-980A-6B37B1B56CA3}" dt="2023-11-13T07:11:41.147" v="1361" actId="20577"/>
          <ac:spMkLst>
            <pc:docMk/>
            <pc:sldMk cId="4112544576" sldId="2012"/>
            <ac:spMk id="35" creationId="{937E84C6-B39D-3CF0-9606-78A80576C93C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36" creationId="{2D50035D-4758-4592-D3A4-E2DB4A8B0011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39" creationId="{8C55507A-8B93-44FB-B21A-552BEFD4E184}"/>
          </ac:spMkLst>
        </pc:spChg>
        <pc:spChg chg="add mod">
          <ac:chgData name="PPT Mr." userId="6442ff2356111531" providerId="LiveId" clId="{30E832F6-04F0-4D3C-980A-6B37B1B56CA3}" dt="2023-11-13T07:12:17.269" v="1410" actId="20577"/>
          <ac:spMkLst>
            <pc:docMk/>
            <pc:sldMk cId="4112544576" sldId="2012"/>
            <ac:spMk id="44" creationId="{7AB63D14-93BB-AD55-AC9F-8E83400987D6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46" creationId="{C00E90FD-578C-13DC-436B-123D75F4A08F}"/>
          </ac:spMkLst>
        </pc:spChg>
        <pc:spChg chg="add mod">
          <ac:chgData name="PPT Mr." userId="6442ff2356111531" providerId="LiveId" clId="{30E832F6-04F0-4D3C-980A-6B37B1B56CA3}" dt="2023-11-13T07:12:32.470" v="1457" actId="20577"/>
          <ac:spMkLst>
            <pc:docMk/>
            <pc:sldMk cId="4112544576" sldId="2012"/>
            <ac:spMk id="47" creationId="{C6EEC5AD-AAD7-01BD-547B-89486E42D88C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48" creationId="{68AF56C9-71F8-6E16-60B8-9F274D679376}"/>
          </ac:spMkLst>
        </pc:spChg>
        <pc:spChg chg="add mod">
          <ac:chgData name="PPT Mr." userId="6442ff2356111531" providerId="LiveId" clId="{30E832F6-04F0-4D3C-980A-6B37B1B56CA3}" dt="2023-11-13T07:12:42.081" v="1489" actId="20577"/>
          <ac:spMkLst>
            <pc:docMk/>
            <pc:sldMk cId="4112544576" sldId="2012"/>
            <ac:spMk id="49" creationId="{3886727C-F97C-7904-5DF8-AB41AB7D335F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50" creationId="{95602686-4D73-414C-D06B-6324B1556449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63" creationId="{FCA6A6EF-C15E-ADE9-BF48-671E35D565ED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64" creationId="{0CFB4656-6C57-1128-0931-6CD6324C7C73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66" creationId="{85D7DB0C-4070-DBCB-BFD1-1E431F305225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67" creationId="{3C91BD2A-4C3D-2D23-E3F3-8588BB2657C4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69" creationId="{398CFF4C-5D1D-8B12-55C1-CFF433925B09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70" creationId="{2F7D4F00-6136-A148-5FA7-74A2D7248F9B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71" creationId="{04905527-4C9F-649E-4319-6DFF583E7C99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72" creationId="{24AD37DF-023A-2E69-300C-FA0908973C7C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73" creationId="{A61DACD5-87F9-F2BE-DED9-14610941B961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74" creationId="{64768ACD-657F-147C-77D7-ACA40DF647BE}"/>
          </ac:spMkLst>
        </pc:spChg>
        <pc:picChg chg="add del mod ord">
          <ac:chgData name="PPT Mr." userId="6442ff2356111531" providerId="LiveId" clId="{30E832F6-04F0-4D3C-980A-6B37B1B56CA3}" dt="2023-11-13T07:09:43.555" v="1287"/>
          <ac:picMkLst>
            <pc:docMk/>
            <pc:sldMk cId="4112544576" sldId="2012"/>
            <ac:picMk id="20" creationId="{F5EC9F59-AF53-B0D8-99E5-E3F753E0D619}"/>
          </ac:picMkLst>
        </pc:picChg>
        <pc:picChg chg="mod">
          <ac:chgData name="PPT Mr." userId="6442ff2356111531" providerId="LiveId" clId="{30E832F6-04F0-4D3C-980A-6B37B1B56CA3}" dt="2023-11-13T07:10:14.679" v="1297" actId="34135"/>
          <ac:picMkLst>
            <pc:docMk/>
            <pc:sldMk cId="4112544576" sldId="2012"/>
            <ac:picMk id="21" creationId="{FBBEF42B-F9C4-0383-66D1-4B8732E0D84C}"/>
          </ac:picMkLst>
        </pc:picChg>
        <pc:picChg chg="add del mod">
          <ac:chgData name="PPT Mr." userId="6442ff2356111531" providerId="LiveId" clId="{30E832F6-04F0-4D3C-980A-6B37B1B56CA3}" dt="2023-11-13T07:11:21.508" v="1311" actId="478"/>
          <ac:picMkLst>
            <pc:docMk/>
            <pc:sldMk cId="4112544576" sldId="2012"/>
            <ac:picMk id="28" creationId="{3864384D-FAE8-A552-E371-1BE834837D2A}"/>
          </ac:picMkLst>
        </pc:picChg>
        <pc:picChg chg="add mod">
          <ac:chgData name="PPT Mr." userId="6442ff2356111531" providerId="LiveId" clId="{30E832F6-04F0-4D3C-980A-6B37B1B56CA3}" dt="2023-11-13T07:11:27.372" v="1312"/>
          <ac:picMkLst>
            <pc:docMk/>
            <pc:sldMk cId="4112544576" sldId="2012"/>
            <ac:picMk id="34" creationId="{94B07E7D-4432-010B-4EC9-47EF8F5C0FEE}"/>
          </ac:picMkLst>
        </pc:picChg>
        <pc:picChg chg="del">
          <ac:chgData name="PPT Mr." userId="6442ff2356111531" providerId="LiveId" clId="{30E832F6-04F0-4D3C-980A-6B37B1B56CA3}" dt="2023-11-13T07:06:09.055" v="1244" actId="478"/>
          <ac:picMkLst>
            <pc:docMk/>
            <pc:sldMk cId="4112544576" sldId="2012"/>
            <ac:picMk id="45" creationId="{63786593-2920-08EE-7617-C97248B09727}"/>
          </ac:picMkLst>
        </pc:picChg>
        <pc:cxnChg chg="del">
          <ac:chgData name="PPT Mr." userId="6442ff2356111531" providerId="LiveId" clId="{30E832F6-04F0-4D3C-980A-6B37B1B56CA3}" dt="2023-11-13T07:06:09.055" v="1244" actId="478"/>
          <ac:cxnSpMkLst>
            <pc:docMk/>
            <pc:sldMk cId="4112544576" sldId="2012"/>
            <ac:cxnSpMk id="12" creationId="{1869B050-94E8-256D-73FB-06AFA5908F96}"/>
          </ac:cxnSpMkLst>
        </pc:cxnChg>
        <pc:cxnChg chg="del">
          <ac:chgData name="PPT Mr." userId="6442ff2356111531" providerId="LiveId" clId="{30E832F6-04F0-4D3C-980A-6B37B1B56CA3}" dt="2023-11-13T07:06:09.055" v="1244" actId="478"/>
          <ac:cxnSpMkLst>
            <pc:docMk/>
            <pc:sldMk cId="4112544576" sldId="2012"/>
            <ac:cxnSpMk id="33" creationId="{B38DA655-A6FB-408C-901D-AC59597C3399}"/>
          </ac:cxnSpMkLst>
        </pc:cxnChg>
        <pc:cxnChg chg="del">
          <ac:chgData name="PPT Mr." userId="6442ff2356111531" providerId="LiveId" clId="{30E832F6-04F0-4D3C-980A-6B37B1B56CA3}" dt="2023-11-13T07:06:09.055" v="1244" actId="478"/>
          <ac:cxnSpMkLst>
            <pc:docMk/>
            <pc:sldMk cId="4112544576" sldId="2012"/>
            <ac:cxnSpMk id="38" creationId="{36B34AFD-8CCE-4778-B406-F6F234450C49}"/>
          </ac:cxnSpMkLst>
        </pc:cxnChg>
        <pc:cxnChg chg="add del mod">
          <ac:chgData name="PPT Mr." userId="6442ff2356111531" providerId="LiveId" clId="{30E832F6-04F0-4D3C-980A-6B37B1B56CA3}" dt="2023-11-13T07:11:55.443" v="1365" actId="478"/>
          <ac:cxnSpMkLst>
            <pc:docMk/>
            <pc:sldMk cId="4112544576" sldId="2012"/>
            <ac:cxnSpMk id="40" creationId="{C9361AC8-6304-CB25-F204-8F9F66D92C8E}"/>
          </ac:cxnSpMkLst>
        </pc:cxnChg>
        <pc:cxnChg chg="add del">
          <ac:chgData name="PPT Mr." userId="6442ff2356111531" providerId="LiveId" clId="{30E832F6-04F0-4D3C-980A-6B37B1B56CA3}" dt="2023-11-13T07:11:59.511" v="1367" actId="478"/>
          <ac:cxnSpMkLst>
            <pc:docMk/>
            <pc:sldMk cId="4112544576" sldId="2012"/>
            <ac:cxnSpMk id="42" creationId="{3A4F1F22-5415-49BE-61F7-840BDEDCAA33}"/>
          </ac:cxnSpMkLst>
        </pc:cxnChg>
        <pc:cxnChg chg="add mod">
          <ac:chgData name="PPT Mr." userId="6442ff2356111531" providerId="LiveId" clId="{30E832F6-04F0-4D3C-980A-6B37B1B56CA3}" dt="2023-11-13T07:12:02.694" v="1368"/>
          <ac:cxnSpMkLst>
            <pc:docMk/>
            <pc:sldMk cId="4112544576" sldId="2012"/>
            <ac:cxnSpMk id="43" creationId="{8DA0E808-E6CA-7B46-6EDE-BA0B4F8E00BC}"/>
          </ac:cxnSpMkLst>
        </pc:cxnChg>
      </pc:sldChg>
      <pc:sldChg chg="addSp delSp modSp add mod ord">
        <pc:chgData name="PPT Mr." userId="6442ff2356111531" providerId="LiveId" clId="{30E832F6-04F0-4D3C-980A-6B37B1B56CA3}" dt="2023-11-13T07:19:04.566" v="1858" actId="207"/>
        <pc:sldMkLst>
          <pc:docMk/>
          <pc:sldMk cId="2538410370" sldId="2013"/>
        </pc:sldMkLst>
        <pc:spChg chg="add del mod">
          <ac:chgData name="PPT Mr." userId="6442ff2356111531" providerId="LiveId" clId="{30E832F6-04F0-4D3C-980A-6B37B1B56CA3}" dt="2023-11-13T07:13:28.584" v="1552" actId="478"/>
          <ac:spMkLst>
            <pc:docMk/>
            <pc:sldMk cId="2538410370" sldId="2013"/>
            <ac:spMk id="2" creationId="{F7E9266F-097A-AE45-6032-13CA083CCAA9}"/>
          </ac:spMkLst>
        </pc:spChg>
        <pc:spChg chg="add del">
          <ac:chgData name="PPT Mr." userId="6442ff2356111531" providerId="LiveId" clId="{30E832F6-04F0-4D3C-980A-6B37B1B56CA3}" dt="2023-11-13T07:13:33.596" v="1554" actId="478"/>
          <ac:spMkLst>
            <pc:docMk/>
            <pc:sldMk cId="2538410370" sldId="2013"/>
            <ac:spMk id="4" creationId="{AC23241D-7B63-2901-644D-E0639D2E3746}"/>
          </ac:spMkLst>
        </pc:spChg>
        <pc:spChg chg="add mod">
          <ac:chgData name="PPT Mr." userId="6442ff2356111531" providerId="LiveId" clId="{30E832F6-04F0-4D3C-980A-6B37B1B56CA3}" dt="2023-11-13T07:13:36.476" v="1555"/>
          <ac:spMkLst>
            <pc:docMk/>
            <pc:sldMk cId="2538410370" sldId="2013"/>
            <ac:spMk id="5" creationId="{9195B38F-9191-90A3-9270-9943220E736E}"/>
          </ac:spMkLst>
        </pc:spChg>
        <pc:spChg chg="add mod">
          <ac:chgData name="PPT Mr." userId="6442ff2356111531" providerId="LiveId" clId="{30E832F6-04F0-4D3C-980A-6B37B1B56CA3}" dt="2023-11-13T07:13:54.453" v="1656" actId="20577"/>
          <ac:spMkLst>
            <pc:docMk/>
            <pc:sldMk cId="2538410370" sldId="2013"/>
            <ac:spMk id="6" creationId="{9C9C5B96-E739-E89C-2ECA-FB3F37A34624}"/>
          </ac:spMkLst>
        </pc:spChg>
        <pc:spChg chg="add del mod">
          <ac:chgData name="PPT Mr." userId="6442ff2356111531" providerId="LiveId" clId="{30E832F6-04F0-4D3C-980A-6B37B1B56CA3}" dt="2023-11-13T07:14:17.043" v="1664" actId="478"/>
          <ac:spMkLst>
            <pc:docMk/>
            <pc:sldMk cId="2538410370" sldId="2013"/>
            <ac:spMk id="7" creationId="{137DD370-A03F-3C18-261B-8DF4D4008D41}"/>
          </ac:spMkLst>
        </pc:spChg>
        <pc:spChg chg="add mod">
          <ac:chgData name="PPT Mr." userId="6442ff2356111531" providerId="LiveId" clId="{30E832F6-04F0-4D3C-980A-6B37B1B56CA3}" dt="2023-11-13T07:14:42.990" v="1682" actId="207"/>
          <ac:spMkLst>
            <pc:docMk/>
            <pc:sldMk cId="2538410370" sldId="2013"/>
            <ac:spMk id="8" creationId="{4CF50476-1931-9E1A-B0DD-5C893CE1E4A7}"/>
          </ac:spMkLst>
        </pc:spChg>
        <pc:spChg chg="add del">
          <ac:chgData name="PPT Mr." userId="6442ff2356111531" providerId="LiveId" clId="{30E832F6-04F0-4D3C-980A-6B37B1B56CA3}" dt="2023-11-13T07:15:10.106" v="1684" actId="478"/>
          <ac:spMkLst>
            <pc:docMk/>
            <pc:sldMk cId="2538410370" sldId="2013"/>
            <ac:spMk id="9" creationId="{1454FC6B-1C4F-DD99-2A25-EEFD6EE1DDB7}"/>
          </ac:spMkLst>
        </pc:spChg>
        <pc:spChg chg="add mod topLvl">
          <ac:chgData name="PPT Mr." userId="6442ff2356111531" providerId="LiveId" clId="{30E832F6-04F0-4D3C-980A-6B37B1B56CA3}" dt="2023-11-13T07:18:17" v="1800" actId="165"/>
          <ac:spMkLst>
            <pc:docMk/>
            <pc:sldMk cId="2538410370" sldId="2013"/>
            <ac:spMk id="10" creationId="{D8F095FA-049D-ADB2-B058-1FB92074582C}"/>
          </ac:spMkLst>
        </pc:spChg>
        <pc:spChg chg="add mod topLvl">
          <ac:chgData name="PPT Mr." userId="6442ff2356111531" providerId="LiveId" clId="{30E832F6-04F0-4D3C-980A-6B37B1B56CA3}" dt="2023-11-13T07:18:17" v="1800" actId="165"/>
          <ac:spMkLst>
            <pc:docMk/>
            <pc:sldMk cId="2538410370" sldId="2013"/>
            <ac:spMk id="11" creationId="{9D454230-84C7-7F16-E20C-14DCF2DEA6DF}"/>
          </ac:spMkLst>
        </pc:spChg>
        <pc:spChg chg="add mod topLvl">
          <ac:chgData name="PPT Mr." userId="6442ff2356111531" providerId="LiveId" clId="{30E832F6-04F0-4D3C-980A-6B37B1B56CA3}" dt="2023-11-13T07:18:17" v="1800" actId="165"/>
          <ac:spMkLst>
            <pc:docMk/>
            <pc:sldMk cId="2538410370" sldId="2013"/>
            <ac:spMk id="12" creationId="{C8979BDE-DEF2-5572-71CB-B97ABDACF379}"/>
          </ac:spMkLst>
        </pc:spChg>
        <pc:spChg chg="mod topLvl">
          <ac:chgData name="PPT Mr." userId="6442ff2356111531" providerId="LiveId" clId="{30E832F6-04F0-4D3C-980A-6B37B1B56CA3}" dt="2023-11-13T07:19:00.933" v="1857" actId="207"/>
          <ac:spMkLst>
            <pc:docMk/>
            <pc:sldMk cId="2538410370" sldId="2013"/>
            <ac:spMk id="21" creationId="{4C5E4E3D-8626-0D29-4D91-1C0C1E0BAFC0}"/>
          </ac:spMkLst>
        </pc:spChg>
        <pc:spChg chg="mod topLvl">
          <ac:chgData name="PPT Mr." userId="6442ff2356111531" providerId="LiveId" clId="{30E832F6-04F0-4D3C-980A-6B37B1B56CA3}" dt="2023-11-13T07:18:24.022" v="1830" actId="20577"/>
          <ac:spMkLst>
            <pc:docMk/>
            <pc:sldMk cId="2538410370" sldId="2013"/>
            <ac:spMk id="22" creationId="{24AA86AC-FF94-B897-0644-5628F2B4031B}"/>
          </ac:spMkLst>
        </pc:spChg>
        <pc:spChg chg="mod topLvl">
          <ac:chgData name="PPT Mr." userId="6442ff2356111531" providerId="LiveId" clId="{30E832F6-04F0-4D3C-980A-6B37B1B56CA3}" dt="2023-11-13T07:18:17" v="1800" actId="165"/>
          <ac:spMkLst>
            <pc:docMk/>
            <pc:sldMk cId="2538410370" sldId="2013"/>
            <ac:spMk id="23" creationId="{115193C3-8DD3-DF97-45B7-EE90D270EF4A}"/>
          </ac:spMkLst>
        </pc:spChg>
        <pc:spChg chg="mod topLvl">
          <ac:chgData name="PPT Mr." userId="6442ff2356111531" providerId="LiveId" clId="{30E832F6-04F0-4D3C-980A-6B37B1B56CA3}" dt="2023-11-13T07:18:17" v="1800" actId="165"/>
          <ac:spMkLst>
            <pc:docMk/>
            <pc:sldMk cId="2538410370" sldId="2013"/>
            <ac:spMk id="26" creationId="{A36A1FAC-C52C-756D-0E68-6CBB8B2E56B0}"/>
          </ac:spMkLst>
        </pc:spChg>
        <pc:spChg chg="mod topLvl">
          <ac:chgData name="PPT Mr." userId="6442ff2356111531" providerId="LiveId" clId="{30E832F6-04F0-4D3C-980A-6B37B1B56CA3}" dt="2023-11-13T07:18:28.159" v="1852" actId="20577"/>
          <ac:spMkLst>
            <pc:docMk/>
            <pc:sldMk cId="2538410370" sldId="2013"/>
            <ac:spMk id="27" creationId="{8A2F6301-16D1-20F5-27F8-9D17BABFCDA5}"/>
          </ac:spMkLst>
        </pc:spChg>
        <pc:spChg chg="mod topLvl">
          <ac:chgData name="PPT Mr." userId="6442ff2356111531" providerId="LiveId" clId="{30E832F6-04F0-4D3C-980A-6B37B1B56CA3}" dt="2023-11-13T07:18:17" v="1800" actId="165"/>
          <ac:spMkLst>
            <pc:docMk/>
            <pc:sldMk cId="2538410370" sldId="2013"/>
            <ac:spMk id="28" creationId="{56A0B5EF-2267-5C2A-C6B0-ABED6CB8820F}"/>
          </ac:spMkLst>
        </pc:spChg>
        <pc:spChg chg="mod">
          <ac:chgData name="PPT Mr." userId="6442ff2356111531" providerId="LiveId" clId="{30E832F6-04F0-4D3C-980A-6B37B1B56CA3}" dt="2023-11-13T07:13:18.144" v="1547" actId="20577"/>
          <ac:spMkLst>
            <pc:docMk/>
            <pc:sldMk cId="2538410370" sldId="2013"/>
            <ac:spMk id="30" creationId="{AF48E725-F2CC-4825-BA18-F0AB704E9D6F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249" creationId="{2DC91CA7-454A-0F8C-0C95-A5B753EEF1F6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252" creationId="{E37A8811-9DE7-06C1-B89E-69F39139DC10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255" creationId="{9C0A255B-2ACC-2E45-DE4C-1AE86153B05D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258" creationId="{FBA2F457-3E8C-9336-0D10-5BB64BC01CFE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267" creationId="{426C5A39-172E-B371-CDE7-03968B0916F1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270" creationId="{BB8C54E7-3A3D-5298-3681-042A51BFD90E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07" creationId="{C1D663B9-C897-A3AF-D3C7-D8AF1283CF0B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08" creationId="{BCD931BD-471E-AB03-6A3E-B41988CBB6F4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11" creationId="{ED54E546-4174-28C8-2FBA-A55638BF0D62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12" creationId="{9D1479FD-797F-D57D-23F5-A0332DC55447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14" creationId="{87BB27AD-6AE7-4F53-D1C1-80BE0D4E6570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15" creationId="{ADA8C2DF-7229-0A51-32FD-4E69E5ED9532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21" creationId="{F02373A3-8048-E18D-ECA5-875895FF8C92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22" creationId="{EABA53E5-5CB5-1D06-DB36-E38F0F7246F4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24" creationId="{93110F08-D9CF-8F6A-4A67-FF39808753E0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25" creationId="{CABF2F7C-D385-3E3B-1661-6920674F63CE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27" creationId="{5A1CF6F2-7628-0FCF-C260-DE04A84F1E55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28" creationId="{B6B93E11-9E4D-D860-BF1D-27786BB5AA9E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29" creationId="{B6AD8BFF-F6C8-7EA7-4BC6-E7BBD2B2E7F1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30" creationId="{B88B0E2E-B29F-B267-7D6A-333951E314C7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31" creationId="{12C97CD5-C6E1-5CB8-1EB6-35CF79DBBAC7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32" creationId="{1815D246-D392-7EDE-6763-00CFD3E8FFEF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33" creationId="{954AD639-F6D5-6E16-88A4-C0986920C859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36" creationId="{5B48CA3C-9A8F-C7E5-8A47-43DC481400A7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37" creationId="{D6A1A531-661E-05B7-8B34-9148B7E37864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39" creationId="{5EC8D639-E38D-684C-2E9D-46E1A88736DF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40" creationId="{1924DE55-4A1E-7BAB-DA76-1036A15E6483}"/>
          </ac:spMkLst>
        </pc:spChg>
        <pc:grpChg chg="add del mod">
          <ac:chgData name="PPT Mr." userId="6442ff2356111531" providerId="LiveId" clId="{30E832F6-04F0-4D3C-980A-6B37B1B56CA3}" dt="2023-11-13T07:18:17" v="1800" actId="165"/>
          <ac:grpSpMkLst>
            <pc:docMk/>
            <pc:sldMk cId="2538410370" sldId="2013"/>
            <ac:grpSpMk id="19" creationId="{FCA26B4E-C0AF-A8FF-0816-410095360069}"/>
          </ac:grpSpMkLst>
        </pc:grpChg>
        <pc:grpChg chg="add del mod">
          <ac:chgData name="PPT Mr." userId="6442ff2356111531" providerId="LiveId" clId="{30E832F6-04F0-4D3C-980A-6B37B1B56CA3}" dt="2023-11-13T07:18:17" v="1800" actId="165"/>
          <ac:grpSpMkLst>
            <pc:docMk/>
            <pc:sldMk cId="2538410370" sldId="2013"/>
            <ac:grpSpMk id="20" creationId="{37BA842F-8423-7CA5-511C-21B12C45D924}"/>
          </ac:grpSpMkLst>
        </pc:grpChg>
        <pc:grpChg chg="add del mod">
          <ac:chgData name="PPT Mr." userId="6442ff2356111531" providerId="LiveId" clId="{30E832F6-04F0-4D3C-980A-6B37B1B56CA3}" dt="2023-11-13T07:18:17" v="1800" actId="165"/>
          <ac:grpSpMkLst>
            <pc:docMk/>
            <pc:sldMk cId="2538410370" sldId="2013"/>
            <ac:grpSpMk id="25" creationId="{53FE0CCA-DBCC-14AC-BFE4-EA7CF4F274AA}"/>
          </ac:grpSpMkLst>
        </pc:grpChg>
        <pc:grpChg chg="del">
          <ac:chgData name="PPT Mr." userId="6442ff2356111531" providerId="LiveId" clId="{30E832F6-04F0-4D3C-980A-6B37B1B56CA3}" dt="2023-11-13T07:13:05.501" v="1493" actId="478"/>
          <ac:grpSpMkLst>
            <pc:docMk/>
            <pc:sldMk cId="2538410370" sldId="2013"/>
            <ac:grpSpMk id="272" creationId="{C69AC74D-DEDE-BA84-42EA-F4AD06783F0A}"/>
          </ac:grpSpMkLst>
        </pc:grpChg>
        <pc:picChg chg="del">
          <ac:chgData name="PPT Mr." userId="6442ff2356111531" providerId="LiveId" clId="{30E832F6-04F0-4D3C-980A-6B37B1B56CA3}" dt="2023-11-13T07:13:05.501" v="1493" actId="478"/>
          <ac:picMkLst>
            <pc:docMk/>
            <pc:sldMk cId="2538410370" sldId="2013"/>
            <ac:picMk id="3" creationId="{EAD46869-46F7-D404-2DFA-34648BF1CE6C}"/>
          </ac:picMkLst>
        </pc:picChg>
        <pc:picChg chg="add del mod">
          <ac:chgData name="PPT Mr." userId="6442ff2356111531" providerId="LiveId" clId="{30E832F6-04F0-4D3C-980A-6B37B1B56CA3}" dt="2023-11-13T07:18:45.348" v="1855" actId="478"/>
          <ac:picMkLst>
            <pc:docMk/>
            <pc:sldMk cId="2538410370" sldId="2013"/>
            <ac:picMk id="14" creationId="{2DF417BF-BC0E-2976-F038-24CF767B0A3A}"/>
          </ac:picMkLst>
        </pc:picChg>
        <pc:picChg chg="add del mod">
          <ac:chgData name="PPT Mr." userId="6442ff2356111531" providerId="LiveId" clId="{30E832F6-04F0-4D3C-980A-6B37B1B56CA3}" dt="2023-11-13T07:18:45.348" v="1855" actId="478"/>
          <ac:picMkLst>
            <pc:docMk/>
            <pc:sldMk cId="2538410370" sldId="2013"/>
            <ac:picMk id="16" creationId="{0A9D5E94-F40F-3A94-428E-90F192034E1F}"/>
          </ac:picMkLst>
        </pc:picChg>
        <pc:picChg chg="add mod topLvl">
          <ac:chgData name="PPT Mr." userId="6442ff2356111531" providerId="LiveId" clId="{30E832F6-04F0-4D3C-980A-6B37B1B56CA3}" dt="2023-11-13T07:18:56.728" v="1856" actId="207"/>
          <ac:picMkLst>
            <pc:docMk/>
            <pc:sldMk cId="2538410370" sldId="2013"/>
            <ac:picMk id="18" creationId="{ABB1890A-F4E6-20E4-FDE2-EEFE0385B59E}"/>
          </ac:picMkLst>
        </pc:picChg>
        <pc:picChg chg="mod topLvl">
          <ac:chgData name="PPT Mr." userId="6442ff2356111531" providerId="LiveId" clId="{30E832F6-04F0-4D3C-980A-6B37B1B56CA3}" dt="2023-11-13T07:19:04.566" v="1858" actId="207"/>
          <ac:picMkLst>
            <pc:docMk/>
            <pc:sldMk cId="2538410370" sldId="2013"/>
            <ac:picMk id="24" creationId="{67E42063-F47C-75EA-AA8C-98DC8FD24306}"/>
          </ac:picMkLst>
        </pc:picChg>
        <pc:picChg chg="mod topLvl">
          <ac:chgData name="PPT Mr." userId="6442ff2356111531" providerId="LiveId" clId="{30E832F6-04F0-4D3C-980A-6B37B1B56CA3}" dt="2023-11-13T07:18:56.728" v="1856" actId="207"/>
          <ac:picMkLst>
            <pc:docMk/>
            <pc:sldMk cId="2538410370" sldId="2013"/>
            <ac:picMk id="29" creationId="{89789237-3090-525B-1278-364D274734A6}"/>
          </ac:picMkLst>
        </pc:picChg>
        <pc:picChg chg="del">
          <ac:chgData name="PPT Mr." userId="6442ff2356111531" providerId="LiveId" clId="{30E832F6-04F0-4D3C-980A-6B37B1B56CA3}" dt="2023-11-13T07:13:05.501" v="1493" actId="478"/>
          <ac:picMkLst>
            <pc:docMk/>
            <pc:sldMk cId="2538410370" sldId="2013"/>
            <ac:picMk id="243" creationId="{8631BEFA-A1AD-85BD-0996-9DF2DFF334EF}"/>
          </ac:picMkLst>
        </pc:picChg>
        <pc:picChg chg="del">
          <ac:chgData name="PPT Mr." userId="6442ff2356111531" providerId="LiveId" clId="{30E832F6-04F0-4D3C-980A-6B37B1B56CA3}" dt="2023-11-13T07:13:05.501" v="1493" actId="478"/>
          <ac:picMkLst>
            <pc:docMk/>
            <pc:sldMk cId="2538410370" sldId="2013"/>
            <ac:picMk id="253" creationId="{7FA856A4-77BE-AC24-0C15-4B686F3CC443}"/>
          </ac:picMkLst>
        </pc:picChg>
        <pc:picChg chg="del">
          <ac:chgData name="PPT Mr." userId="6442ff2356111531" providerId="LiveId" clId="{30E832F6-04F0-4D3C-980A-6B37B1B56CA3}" dt="2023-11-13T07:13:05.501" v="1493" actId="478"/>
          <ac:picMkLst>
            <pc:docMk/>
            <pc:sldMk cId="2538410370" sldId="2013"/>
            <ac:picMk id="256" creationId="{5388E6AC-7A55-39F5-F2F4-8BBC16DD9C40}"/>
          </ac:picMkLst>
        </pc:picChg>
        <pc:picChg chg="del">
          <ac:chgData name="PPT Mr." userId="6442ff2356111531" providerId="LiveId" clId="{30E832F6-04F0-4D3C-980A-6B37B1B56CA3}" dt="2023-11-13T07:13:05.501" v="1493" actId="478"/>
          <ac:picMkLst>
            <pc:docMk/>
            <pc:sldMk cId="2538410370" sldId="2013"/>
            <ac:picMk id="259" creationId="{3F0BF12E-0365-C4C7-C8BE-FA68942987C7}"/>
          </ac:picMkLst>
        </pc:picChg>
        <pc:picChg chg="del">
          <ac:chgData name="PPT Mr." userId="6442ff2356111531" providerId="LiveId" clId="{30E832F6-04F0-4D3C-980A-6B37B1B56CA3}" dt="2023-11-13T07:13:05.501" v="1493" actId="478"/>
          <ac:picMkLst>
            <pc:docMk/>
            <pc:sldMk cId="2538410370" sldId="2013"/>
            <ac:picMk id="268" creationId="{0DA1E34C-D117-8564-984F-AEC270B85F2E}"/>
          </ac:picMkLst>
        </pc:picChg>
      </pc:sldChg>
      <pc:sldChg chg="addSp delSp modSp add mod ord">
        <pc:chgData name="PPT Mr." userId="6442ff2356111531" providerId="LiveId" clId="{30E832F6-04F0-4D3C-980A-6B37B1B56CA3}" dt="2023-11-13T07:43:52.477" v="2333" actId="207"/>
        <pc:sldMkLst>
          <pc:docMk/>
          <pc:sldMk cId="825147147" sldId="2014"/>
        </pc:sldMkLst>
        <pc:spChg chg="del">
          <ac:chgData name="PPT Mr." userId="6442ff2356111531" providerId="LiveId" clId="{30E832F6-04F0-4D3C-980A-6B37B1B56CA3}" dt="2023-11-13T07:33:43.702" v="1862" actId="478"/>
          <ac:spMkLst>
            <pc:docMk/>
            <pc:sldMk cId="825147147" sldId="2014"/>
            <ac:spMk id="2" creationId="{D556D257-0796-BACA-C028-F72FB7A01E40}"/>
          </ac:spMkLst>
        </pc:spChg>
        <pc:spChg chg="add del">
          <ac:chgData name="PPT Mr." userId="6442ff2356111531" providerId="LiveId" clId="{30E832F6-04F0-4D3C-980A-6B37B1B56CA3}" dt="2023-11-13T07:34:24.116" v="1865" actId="478"/>
          <ac:spMkLst>
            <pc:docMk/>
            <pc:sldMk cId="825147147" sldId="2014"/>
            <ac:spMk id="3" creationId="{0D23DFB3-DDCE-6BBE-D968-8D24F5F81031}"/>
          </ac:spMkLst>
        </pc:spChg>
        <pc:spChg chg="add del mod">
          <ac:chgData name="PPT Mr." userId="6442ff2356111531" providerId="LiveId" clId="{30E832F6-04F0-4D3C-980A-6B37B1B56CA3}" dt="2023-11-13T07:36:26.478" v="1960" actId="478"/>
          <ac:spMkLst>
            <pc:docMk/>
            <pc:sldMk cId="825147147" sldId="2014"/>
            <ac:spMk id="4" creationId="{17A595D9-4DBA-58DA-9732-0FED749F20B9}"/>
          </ac:spMkLst>
        </pc:spChg>
        <pc:spChg chg="add del">
          <ac:chgData name="PPT Mr." userId="6442ff2356111531" providerId="LiveId" clId="{30E832F6-04F0-4D3C-980A-6B37B1B56CA3}" dt="2023-11-13T07:34:40.837" v="1871" actId="11529"/>
          <ac:spMkLst>
            <pc:docMk/>
            <pc:sldMk cId="825147147" sldId="2014"/>
            <ac:spMk id="5" creationId="{845FA96F-B66A-2E56-A10C-3ECF45222C36}"/>
          </ac:spMkLst>
        </pc:spChg>
        <pc:spChg chg="add del mod">
          <ac:chgData name="PPT Mr." userId="6442ff2356111531" providerId="LiveId" clId="{30E832F6-04F0-4D3C-980A-6B37B1B56CA3}" dt="2023-11-13T07:34:55.685" v="1876" actId="478"/>
          <ac:spMkLst>
            <pc:docMk/>
            <pc:sldMk cId="825147147" sldId="2014"/>
            <ac:spMk id="8" creationId="{D0721332-D8CA-7515-7F07-65A725B47E03}"/>
          </ac:spMkLst>
        </pc:spChg>
        <pc:spChg chg="add del">
          <ac:chgData name="PPT Mr." userId="6442ff2356111531" providerId="LiveId" clId="{30E832F6-04F0-4D3C-980A-6B37B1B56CA3}" dt="2023-11-13T07:34:59.401" v="1878" actId="478"/>
          <ac:spMkLst>
            <pc:docMk/>
            <pc:sldMk cId="825147147" sldId="2014"/>
            <ac:spMk id="9" creationId="{C2C813AB-5E5B-2453-A9A8-54B72984E0ED}"/>
          </ac:spMkLst>
        </pc:spChg>
        <pc:spChg chg="del">
          <ac:chgData name="PPT Mr." userId="6442ff2356111531" providerId="LiveId" clId="{30E832F6-04F0-4D3C-980A-6B37B1B56CA3}" dt="2023-11-13T07:33:43.702" v="1862" actId="478"/>
          <ac:spMkLst>
            <pc:docMk/>
            <pc:sldMk cId="825147147" sldId="2014"/>
            <ac:spMk id="14" creationId="{11D9189F-2225-3018-73B0-C809932C42AD}"/>
          </ac:spMkLst>
        </pc:spChg>
        <pc:spChg chg="del">
          <ac:chgData name="PPT Mr." userId="6442ff2356111531" providerId="LiveId" clId="{30E832F6-04F0-4D3C-980A-6B37B1B56CA3}" dt="2023-11-13T07:33:43.702" v="1862" actId="478"/>
          <ac:spMkLst>
            <pc:docMk/>
            <pc:sldMk cId="825147147" sldId="2014"/>
            <ac:spMk id="18" creationId="{B87E9D50-1FD1-651E-0335-F799B569D0CF}"/>
          </ac:spMkLst>
        </pc:spChg>
        <pc:spChg chg="del">
          <ac:chgData name="PPT Mr." userId="6442ff2356111531" providerId="LiveId" clId="{30E832F6-04F0-4D3C-980A-6B37B1B56CA3}" dt="2023-11-13T07:33:43.702" v="1862" actId="478"/>
          <ac:spMkLst>
            <pc:docMk/>
            <pc:sldMk cId="825147147" sldId="2014"/>
            <ac:spMk id="19" creationId="{D496F416-E5C1-BD33-EF47-7662632AEDCF}"/>
          </ac:spMkLst>
        </pc:spChg>
        <pc:spChg chg="add del mod">
          <ac:chgData name="PPT Mr." userId="6442ff2356111531" providerId="LiveId" clId="{30E832F6-04F0-4D3C-980A-6B37B1B56CA3}" dt="2023-11-13T07:35:01.942" v="1880"/>
          <ac:spMkLst>
            <pc:docMk/>
            <pc:sldMk cId="825147147" sldId="2014"/>
            <ac:spMk id="22" creationId="{1A23A7AE-2D7D-9CD8-F388-8950FF3873FD}"/>
          </ac:spMkLst>
        </pc:spChg>
        <pc:spChg chg="add del mod">
          <ac:chgData name="PPT Mr." userId="6442ff2356111531" providerId="LiveId" clId="{30E832F6-04F0-4D3C-980A-6B37B1B56CA3}" dt="2023-11-13T07:36:24.309" v="1959" actId="478"/>
          <ac:spMkLst>
            <pc:docMk/>
            <pc:sldMk cId="825147147" sldId="2014"/>
            <ac:spMk id="23" creationId="{9CB2627E-1FC7-53CB-8DDD-17DDF89EA759}"/>
          </ac:spMkLst>
        </pc:spChg>
        <pc:spChg chg="add del mod">
          <ac:chgData name="PPT Mr." userId="6442ff2356111531" providerId="LiveId" clId="{30E832F6-04F0-4D3C-980A-6B37B1B56CA3}" dt="2023-11-13T07:35:17.172" v="1883"/>
          <ac:spMkLst>
            <pc:docMk/>
            <pc:sldMk cId="825147147" sldId="2014"/>
            <ac:spMk id="24" creationId="{7C9118A4-619F-909F-EF11-0C1A5BF4E575}"/>
          </ac:spMkLst>
        </pc:spChg>
        <pc:spChg chg="add del mod">
          <ac:chgData name="PPT Mr." userId="6442ff2356111531" providerId="LiveId" clId="{30E832F6-04F0-4D3C-980A-6B37B1B56CA3}" dt="2023-11-13T07:36:24.309" v="1959" actId="478"/>
          <ac:spMkLst>
            <pc:docMk/>
            <pc:sldMk cId="825147147" sldId="2014"/>
            <ac:spMk id="25" creationId="{B3194914-30CB-095E-B15E-5F09C5CDBB28}"/>
          </ac:spMkLst>
        </pc:spChg>
        <pc:spChg chg="add del mod">
          <ac:chgData name="PPT Mr." userId="6442ff2356111531" providerId="LiveId" clId="{30E832F6-04F0-4D3C-980A-6B37B1B56CA3}" dt="2023-11-13T07:37:11.702" v="2051" actId="478"/>
          <ac:spMkLst>
            <pc:docMk/>
            <pc:sldMk cId="825147147" sldId="2014"/>
            <ac:spMk id="29" creationId="{937CAA92-3D47-A26E-C487-BBF7543F8953}"/>
          </ac:spMkLst>
        </pc:spChg>
        <pc:spChg chg="mod">
          <ac:chgData name="PPT Mr." userId="6442ff2356111531" providerId="LiveId" clId="{30E832F6-04F0-4D3C-980A-6B37B1B56CA3}" dt="2023-11-13T07:36:55.454" v="2047" actId="20577"/>
          <ac:spMkLst>
            <pc:docMk/>
            <pc:sldMk cId="825147147" sldId="2014"/>
            <ac:spMk id="30" creationId="{AF48E725-F2CC-4825-BA18-F0AB704E9D6F}"/>
          </ac:spMkLst>
        </pc:spChg>
        <pc:spChg chg="mod">
          <ac:chgData name="PPT Mr." userId="6442ff2356111531" providerId="LiveId" clId="{30E832F6-04F0-4D3C-980A-6B37B1B56CA3}" dt="2023-11-13T07:36:45.024" v="2011" actId="20577"/>
          <ac:spMkLst>
            <pc:docMk/>
            <pc:sldMk cId="825147147" sldId="2014"/>
            <ac:spMk id="32" creationId="{0173F0E6-E43C-473A-8106-9B7DB016869E}"/>
          </ac:spMkLst>
        </pc:spChg>
        <pc:spChg chg="add del mod">
          <ac:chgData name="PPT Mr." userId="6442ff2356111531" providerId="LiveId" clId="{30E832F6-04F0-4D3C-980A-6B37B1B56CA3}" dt="2023-11-13T07:37:24.226" v="2058" actId="478"/>
          <ac:spMkLst>
            <pc:docMk/>
            <pc:sldMk cId="825147147" sldId="2014"/>
            <ac:spMk id="34" creationId="{4EE1BB54-8D54-A183-8114-CB3A31A5EA67}"/>
          </ac:spMkLst>
        </pc:spChg>
        <pc:spChg chg="add del">
          <ac:chgData name="PPT Mr." userId="6442ff2356111531" providerId="LiveId" clId="{30E832F6-04F0-4D3C-980A-6B37B1B56CA3}" dt="2023-11-13T07:37:28.666" v="2060" actId="478"/>
          <ac:spMkLst>
            <pc:docMk/>
            <pc:sldMk cId="825147147" sldId="2014"/>
            <ac:spMk id="35" creationId="{300D6061-69A8-A045-A733-7DE2BB6C375B}"/>
          </ac:spMkLst>
        </pc:spChg>
        <pc:spChg chg="del">
          <ac:chgData name="PPT Mr." userId="6442ff2356111531" providerId="LiveId" clId="{30E832F6-04F0-4D3C-980A-6B37B1B56CA3}" dt="2023-11-13T07:33:43.702" v="1862" actId="478"/>
          <ac:spMkLst>
            <pc:docMk/>
            <pc:sldMk cId="825147147" sldId="2014"/>
            <ac:spMk id="37" creationId="{77826130-177E-9BF4-3E69-6A522D284406}"/>
          </ac:spMkLst>
        </pc:spChg>
        <pc:spChg chg="add mod topLvl">
          <ac:chgData name="PPT Mr." userId="6442ff2356111531" providerId="LiveId" clId="{30E832F6-04F0-4D3C-980A-6B37B1B56CA3}" dt="2023-11-13T07:43:45.060" v="2332" actId="207"/>
          <ac:spMkLst>
            <pc:docMk/>
            <pc:sldMk cId="825147147" sldId="2014"/>
            <ac:spMk id="40" creationId="{4E6D0AD1-0A2F-DDCC-E5CD-AF8FE4623F49}"/>
          </ac:spMkLst>
        </pc:spChg>
        <pc:spChg chg="add del mod">
          <ac:chgData name="PPT Mr." userId="6442ff2356111531" providerId="LiveId" clId="{30E832F6-04F0-4D3C-980A-6B37B1B56CA3}" dt="2023-11-13T07:37:40.492" v="2066" actId="478"/>
          <ac:spMkLst>
            <pc:docMk/>
            <pc:sldMk cId="825147147" sldId="2014"/>
            <ac:spMk id="41" creationId="{51E1BBD5-FAFF-FB0F-69F6-7B2BFD17BBD7}"/>
          </ac:spMkLst>
        </pc:spChg>
        <pc:spChg chg="add del">
          <ac:chgData name="PPT Mr." userId="6442ff2356111531" providerId="LiveId" clId="{30E832F6-04F0-4D3C-980A-6B37B1B56CA3}" dt="2023-11-13T07:37:45.748" v="2068" actId="478"/>
          <ac:spMkLst>
            <pc:docMk/>
            <pc:sldMk cId="825147147" sldId="2014"/>
            <ac:spMk id="42" creationId="{3789446C-6135-8086-E2E5-36802BD5037D}"/>
          </ac:spMkLst>
        </pc:spChg>
        <pc:spChg chg="add mod topLvl">
          <ac:chgData name="PPT Mr." userId="6442ff2356111531" providerId="LiveId" clId="{30E832F6-04F0-4D3C-980A-6B37B1B56CA3}" dt="2023-11-13T07:39:57.522" v="2153" actId="165"/>
          <ac:spMkLst>
            <pc:docMk/>
            <pc:sldMk cId="825147147" sldId="2014"/>
            <ac:spMk id="43" creationId="{3750F35B-C9AC-06E3-798C-F336F65DC2A6}"/>
          </ac:spMkLst>
        </pc:spChg>
        <pc:spChg chg="add mod topLvl">
          <ac:chgData name="PPT Mr." userId="6442ff2356111531" providerId="LiveId" clId="{30E832F6-04F0-4D3C-980A-6B37B1B56CA3}" dt="2023-11-13T07:39:57.522" v="2153" actId="165"/>
          <ac:spMkLst>
            <pc:docMk/>
            <pc:sldMk cId="825147147" sldId="2014"/>
            <ac:spMk id="44" creationId="{26289C8E-EDBA-52D0-D0FA-BCEDC94FA1F9}"/>
          </ac:spMkLst>
        </pc:spChg>
        <pc:spChg chg="add mod topLvl">
          <ac:chgData name="PPT Mr." userId="6442ff2356111531" providerId="LiveId" clId="{30E832F6-04F0-4D3C-980A-6B37B1B56CA3}" dt="2023-11-13T07:39:57.522" v="2153" actId="165"/>
          <ac:spMkLst>
            <pc:docMk/>
            <pc:sldMk cId="825147147" sldId="2014"/>
            <ac:spMk id="59" creationId="{47151492-08A1-7408-4B52-403F7E7E7787}"/>
          </ac:spMkLst>
        </pc:spChg>
        <pc:spChg chg="add mod">
          <ac:chgData name="PPT Mr." userId="6442ff2356111531" providerId="LiveId" clId="{30E832F6-04F0-4D3C-980A-6B37B1B56CA3}" dt="2023-11-13T07:39:36.809" v="2146" actId="571"/>
          <ac:spMkLst>
            <pc:docMk/>
            <pc:sldMk cId="825147147" sldId="2014"/>
            <ac:spMk id="61" creationId="{E0ABE505-DA30-0213-D9FA-CE57EE8FFA5D}"/>
          </ac:spMkLst>
        </pc:spChg>
        <pc:spChg chg="mod">
          <ac:chgData name="PPT Mr." userId="6442ff2356111531" providerId="LiveId" clId="{30E832F6-04F0-4D3C-980A-6B37B1B56CA3}" dt="2023-11-13T07:39:36.809" v="2146" actId="571"/>
          <ac:spMkLst>
            <pc:docMk/>
            <pc:sldMk cId="825147147" sldId="2014"/>
            <ac:spMk id="63" creationId="{0AEF4B83-7A88-59C2-4001-7431ACCA17ED}"/>
          </ac:spMkLst>
        </pc:spChg>
        <pc:spChg chg="mod">
          <ac:chgData name="PPT Mr." userId="6442ff2356111531" providerId="LiveId" clId="{30E832F6-04F0-4D3C-980A-6B37B1B56CA3}" dt="2023-11-13T07:39:36.809" v="2146" actId="571"/>
          <ac:spMkLst>
            <pc:docMk/>
            <pc:sldMk cId="825147147" sldId="2014"/>
            <ac:spMk id="64" creationId="{0109238E-2498-E545-1230-86802E0BB1E4}"/>
          </ac:spMkLst>
        </pc:spChg>
        <pc:spChg chg="mod">
          <ac:chgData name="PPT Mr." userId="6442ff2356111531" providerId="LiveId" clId="{30E832F6-04F0-4D3C-980A-6B37B1B56CA3}" dt="2023-11-13T07:39:36.809" v="2146" actId="571"/>
          <ac:spMkLst>
            <pc:docMk/>
            <pc:sldMk cId="825147147" sldId="2014"/>
            <ac:spMk id="67" creationId="{9C4EC9DE-AFFC-53A9-2A06-E39CA650BCB2}"/>
          </ac:spMkLst>
        </pc:spChg>
        <pc:spChg chg="mod topLvl">
          <ac:chgData name="PPT Mr." userId="6442ff2356111531" providerId="LiveId" clId="{30E832F6-04F0-4D3C-980A-6B37B1B56CA3}" dt="2023-11-13T07:43:52.477" v="2333" actId="207"/>
          <ac:spMkLst>
            <pc:docMk/>
            <pc:sldMk cId="825147147" sldId="2014"/>
            <ac:spMk id="74" creationId="{B5EB84AE-0203-1DA9-50EA-56BFC9E98505}"/>
          </ac:spMkLst>
        </pc:spChg>
        <pc:spChg chg="mod topLvl">
          <ac:chgData name="PPT Mr." userId="6442ff2356111531" providerId="LiveId" clId="{30E832F6-04F0-4D3C-980A-6B37B1B56CA3}" dt="2023-11-13T07:42:30.832" v="2308" actId="12788"/>
          <ac:spMkLst>
            <pc:docMk/>
            <pc:sldMk cId="825147147" sldId="2014"/>
            <ac:spMk id="75" creationId="{55057F1C-0D75-DE52-BE4D-4D0FFF128152}"/>
          </ac:spMkLst>
        </pc:spChg>
        <pc:spChg chg="mod topLvl">
          <ac:chgData name="PPT Mr." userId="6442ff2356111531" providerId="LiveId" clId="{30E832F6-04F0-4D3C-980A-6B37B1B56CA3}" dt="2023-11-13T07:41:16.503" v="2247" actId="20577"/>
          <ac:spMkLst>
            <pc:docMk/>
            <pc:sldMk cId="825147147" sldId="2014"/>
            <ac:spMk id="76" creationId="{53955B3D-362E-7927-52AC-8EF8FA17B42A}"/>
          </ac:spMkLst>
        </pc:spChg>
        <pc:spChg chg="mod topLvl">
          <ac:chgData name="PPT Mr." userId="6442ff2356111531" providerId="LiveId" clId="{30E832F6-04F0-4D3C-980A-6B37B1B56CA3}" dt="2023-11-13T07:39:57.522" v="2153" actId="165"/>
          <ac:spMkLst>
            <pc:docMk/>
            <pc:sldMk cId="825147147" sldId="2014"/>
            <ac:spMk id="79" creationId="{D8394064-B6A4-3F4E-EA19-B700B06DCBEB}"/>
          </ac:spMkLst>
        </pc:spChg>
        <pc:spChg chg="del mod topLvl">
          <ac:chgData name="PPT Mr." userId="6442ff2356111531" providerId="LiveId" clId="{30E832F6-04F0-4D3C-980A-6B37B1B56CA3}" dt="2023-11-13T07:40:35.815" v="2173" actId="478"/>
          <ac:spMkLst>
            <pc:docMk/>
            <pc:sldMk cId="825147147" sldId="2014"/>
            <ac:spMk id="85" creationId="{AE1C3845-D5F7-E42C-CD25-EF1C2ACD7A22}"/>
          </ac:spMkLst>
        </pc:spChg>
        <pc:spChg chg="del mod topLvl">
          <ac:chgData name="PPT Mr." userId="6442ff2356111531" providerId="LiveId" clId="{30E832F6-04F0-4D3C-980A-6B37B1B56CA3}" dt="2023-11-13T07:40:37.813" v="2176" actId="478"/>
          <ac:spMkLst>
            <pc:docMk/>
            <pc:sldMk cId="825147147" sldId="2014"/>
            <ac:spMk id="86" creationId="{E323DAB0-63EF-8AFF-5BD3-762BBCD6B48A}"/>
          </ac:spMkLst>
        </pc:spChg>
        <pc:spChg chg="del mod topLvl">
          <ac:chgData name="PPT Mr." userId="6442ff2356111531" providerId="LiveId" clId="{30E832F6-04F0-4D3C-980A-6B37B1B56CA3}" dt="2023-11-13T07:40:35.815" v="2173" actId="478"/>
          <ac:spMkLst>
            <pc:docMk/>
            <pc:sldMk cId="825147147" sldId="2014"/>
            <ac:spMk id="87" creationId="{572D8F96-373D-98B7-9084-EC5A9E297122}"/>
          </ac:spMkLst>
        </pc:spChg>
        <pc:spChg chg="mod topLvl">
          <ac:chgData name="PPT Mr." userId="6442ff2356111531" providerId="LiveId" clId="{30E832F6-04F0-4D3C-980A-6B37B1B56CA3}" dt="2023-11-13T07:40:57.952" v="2184" actId="12788"/>
          <ac:spMkLst>
            <pc:docMk/>
            <pc:sldMk cId="825147147" sldId="2014"/>
            <ac:spMk id="90" creationId="{9FBC080B-2B41-1199-879D-132EDFA6731D}"/>
          </ac:spMkLst>
        </pc:spChg>
        <pc:spChg chg="add del mod">
          <ac:chgData name="PPT Mr." userId="6442ff2356111531" providerId="LiveId" clId="{30E832F6-04F0-4D3C-980A-6B37B1B56CA3}" dt="2023-11-13T07:40:07.977" v="2157" actId="478"/>
          <ac:spMkLst>
            <pc:docMk/>
            <pc:sldMk cId="825147147" sldId="2014"/>
            <ac:spMk id="95" creationId="{B121E144-25C8-4CA5-1A12-6BAE19F65E2C}"/>
          </ac:spMkLst>
        </pc:spChg>
        <pc:spChg chg="add del mod">
          <ac:chgData name="PPT Mr." userId="6442ff2356111531" providerId="LiveId" clId="{30E832F6-04F0-4D3C-980A-6B37B1B56CA3}" dt="2023-11-13T07:40:16.309" v="2162" actId="478"/>
          <ac:spMkLst>
            <pc:docMk/>
            <pc:sldMk cId="825147147" sldId="2014"/>
            <ac:spMk id="96" creationId="{FD292558-33E3-6EC4-40F8-EBF87BF6EBEC}"/>
          </ac:spMkLst>
        </pc:spChg>
        <pc:spChg chg="add del">
          <ac:chgData name="PPT Mr." userId="6442ff2356111531" providerId="LiveId" clId="{30E832F6-04F0-4D3C-980A-6B37B1B56CA3}" dt="2023-11-13T07:40:21.180" v="2164" actId="478"/>
          <ac:spMkLst>
            <pc:docMk/>
            <pc:sldMk cId="825147147" sldId="2014"/>
            <ac:spMk id="97" creationId="{1A706D3C-CEBB-4AD3-97FD-73B2AAE39B97}"/>
          </ac:spMkLst>
        </pc:spChg>
        <pc:spChg chg="add mod ord">
          <ac:chgData name="PPT Mr." userId="6442ff2356111531" providerId="LiveId" clId="{30E832F6-04F0-4D3C-980A-6B37B1B56CA3}" dt="2023-11-13T07:43:26.432" v="2330" actId="1076"/>
          <ac:spMkLst>
            <pc:docMk/>
            <pc:sldMk cId="825147147" sldId="2014"/>
            <ac:spMk id="98" creationId="{F845ABC5-6E08-1859-3BE7-3182B22D7F7C}"/>
          </ac:spMkLst>
        </pc:spChg>
        <pc:spChg chg="add mod">
          <ac:chgData name="PPT Mr." userId="6442ff2356111531" providerId="LiveId" clId="{30E832F6-04F0-4D3C-980A-6B37B1B56CA3}" dt="2023-11-13T07:42:19.507" v="2302" actId="207"/>
          <ac:spMkLst>
            <pc:docMk/>
            <pc:sldMk cId="825147147" sldId="2014"/>
            <ac:spMk id="106" creationId="{9A46EA28-5BD8-A9C7-72E1-FFB0358016FC}"/>
          </ac:spMkLst>
        </pc:spChg>
        <pc:spChg chg="add mod">
          <ac:chgData name="PPT Mr." userId="6442ff2356111531" providerId="LiveId" clId="{30E832F6-04F0-4D3C-980A-6B37B1B56CA3}" dt="2023-11-13T07:42:24.654" v="2306" actId="571"/>
          <ac:spMkLst>
            <pc:docMk/>
            <pc:sldMk cId="825147147" sldId="2014"/>
            <ac:spMk id="107" creationId="{1B812DC6-EE61-60FD-DA8C-76C4D18C829A}"/>
          </ac:spMkLst>
        </pc:spChg>
        <pc:spChg chg="add mod">
          <ac:chgData name="PPT Mr." userId="6442ff2356111531" providerId="LiveId" clId="{30E832F6-04F0-4D3C-980A-6B37B1B56CA3}" dt="2023-11-13T07:42:33.651" v="2310" actId="571"/>
          <ac:spMkLst>
            <pc:docMk/>
            <pc:sldMk cId="825147147" sldId="2014"/>
            <ac:spMk id="110" creationId="{2159D5DF-9C24-DA52-1B15-5C03DCBDC65C}"/>
          </ac:spMkLst>
        </pc:spChg>
        <pc:grpChg chg="del">
          <ac:chgData name="PPT Mr." userId="6442ff2356111531" providerId="LiveId" clId="{30E832F6-04F0-4D3C-980A-6B37B1B56CA3}" dt="2023-11-13T07:33:43.702" v="1862" actId="478"/>
          <ac:grpSpMkLst>
            <pc:docMk/>
            <pc:sldMk cId="825147147" sldId="2014"/>
            <ac:grpSpMk id="15" creationId="{C60FE6F8-5089-EED9-D765-ED46C065D804}"/>
          </ac:grpSpMkLst>
        </pc:grpChg>
        <pc:grpChg chg="del">
          <ac:chgData name="PPT Mr." userId="6442ff2356111531" providerId="LiveId" clId="{30E832F6-04F0-4D3C-980A-6B37B1B56CA3}" dt="2023-11-13T07:33:43.702" v="1862" actId="478"/>
          <ac:grpSpMkLst>
            <pc:docMk/>
            <pc:sldMk cId="825147147" sldId="2014"/>
            <ac:grpSpMk id="20" creationId="{077C3160-76A4-C402-3205-73337622878B}"/>
          </ac:grpSpMkLst>
        </pc:grpChg>
        <pc:grpChg chg="del">
          <ac:chgData name="PPT Mr." userId="6442ff2356111531" providerId="LiveId" clId="{30E832F6-04F0-4D3C-980A-6B37B1B56CA3}" dt="2023-11-13T07:33:44.105" v="1863" actId="478"/>
          <ac:grpSpMkLst>
            <pc:docMk/>
            <pc:sldMk cId="825147147" sldId="2014"/>
            <ac:grpSpMk id="50" creationId="{78F87981-A4A3-6BAA-9230-B97B503E6D21}"/>
          </ac:grpSpMkLst>
        </pc:grpChg>
        <pc:grpChg chg="add mod topLvl">
          <ac:chgData name="PPT Mr." userId="6442ff2356111531" providerId="LiveId" clId="{30E832F6-04F0-4D3C-980A-6B37B1B56CA3}" dt="2023-11-13T07:39:57.522" v="2153" actId="165"/>
          <ac:grpSpMkLst>
            <pc:docMk/>
            <pc:sldMk cId="825147147" sldId="2014"/>
            <ac:grpSpMk id="58" creationId="{EC984032-6710-7D68-5C9D-235F10835C41}"/>
          </ac:grpSpMkLst>
        </pc:grpChg>
        <pc:grpChg chg="add mod">
          <ac:chgData name="PPT Mr." userId="6442ff2356111531" providerId="LiveId" clId="{30E832F6-04F0-4D3C-980A-6B37B1B56CA3}" dt="2023-11-13T07:39:37.283" v="2147" actId="164"/>
          <ac:grpSpMkLst>
            <pc:docMk/>
            <pc:sldMk cId="825147147" sldId="2014"/>
            <ac:grpSpMk id="60" creationId="{D6778DDD-C8C5-D4A1-9284-2E55B304D1AE}"/>
          </ac:grpSpMkLst>
        </pc:grpChg>
        <pc:grpChg chg="add mod">
          <ac:chgData name="PPT Mr." userId="6442ff2356111531" providerId="LiveId" clId="{30E832F6-04F0-4D3C-980A-6B37B1B56CA3}" dt="2023-11-13T07:39:36.809" v="2146" actId="571"/>
          <ac:grpSpMkLst>
            <pc:docMk/>
            <pc:sldMk cId="825147147" sldId="2014"/>
            <ac:grpSpMk id="62" creationId="{B098FD53-6215-0379-CFD1-6C51A1B0244E}"/>
          </ac:grpSpMkLst>
        </pc:grpChg>
        <pc:grpChg chg="mod">
          <ac:chgData name="PPT Mr." userId="6442ff2356111531" providerId="LiveId" clId="{30E832F6-04F0-4D3C-980A-6B37B1B56CA3}" dt="2023-11-13T07:39:36.809" v="2146" actId="571"/>
          <ac:grpSpMkLst>
            <pc:docMk/>
            <pc:sldMk cId="825147147" sldId="2014"/>
            <ac:grpSpMk id="66" creationId="{D635A76A-D9A5-D06D-DFA9-986313310026}"/>
          </ac:grpSpMkLst>
        </pc:grpChg>
        <pc:grpChg chg="add del mod">
          <ac:chgData name="PPT Mr." userId="6442ff2356111531" providerId="LiveId" clId="{30E832F6-04F0-4D3C-980A-6B37B1B56CA3}" dt="2023-11-13T07:39:57.522" v="2153" actId="165"/>
          <ac:grpSpMkLst>
            <pc:docMk/>
            <pc:sldMk cId="825147147" sldId="2014"/>
            <ac:grpSpMk id="72" creationId="{60F91D95-9C6D-33F8-EC6B-8FF8D61E474E}"/>
          </ac:grpSpMkLst>
        </pc:grpChg>
        <pc:grpChg chg="add del mod">
          <ac:chgData name="PPT Mr." userId="6442ff2356111531" providerId="LiveId" clId="{30E832F6-04F0-4D3C-980A-6B37B1B56CA3}" dt="2023-11-13T07:39:57.522" v="2153" actId="165"/>
          <ac:grpSpMkLst>
            <pc:docMk/>
            <pc:sldMk cId="825147147" sldId="2014"/>
            <ac:grpSpMk id="73" creationId="{F6BB409E-CF38-8236-653A-2A948269FB65}"/>
          </ac:grpSpMkLst>
        </pc:grpChg>
        <pc:grpChg chg="mod topLvl">
          <ac:chgData name="PPT Mr." userId="6442ff2356111531" providerId="LiveId" clId="{30E832F6-04F0-4D3C-980A-6B37B1B56CA3}" dt="2023-11-13T07:42:27.471" v="2307" actId="164"/>
          <ac:grpSpMkLst>
            <pc:docMk/>
            <pc:sldMk cId="825147147" sldId="2014"/>
            <ac:grpSpMk id="78" creationId="{D3FD4351-C2A9-C384-B518-FB7F321BDD5E}"/>
          </ac:grpSpMkLst>
        </pc:grpChg>
        <pc:grpChg chg="add del mod">
          <ac:chgData name="PPT Mr." userId="6442ff2356111531" providerId="LiveId" clId="{30E832F6-04F0-4D3C-980A-6B37B1B56CA3}" dt="2023-11-13T07:39:57.522" v="2153" actId="165"/>
          <ac:grpSpMkLst>
            <pc:docMk/>
            <pc:sldMk cId="825147147" sldId="2014"/>
            <ac:grpSpMk id="84" creationId="{E78D4732-8530-5DCC-142E-D42EB0C06EF7}"/>
          </ac:grpSpMkLst>
        </pc:grpChg>
        <pc:grpChg chg="del mod topLvl">
          <ac:chgData name="PPT Mr." userId="6442ff2356111531" providerId="LiveId" clId="{30E832F6-04F0-4D3C-980A-6B37B1B56CA3}" dt="2023-11-13T07:40:37.285" v="2174" actId="478"/>
          <ac:grpSpMkLst>
            <pc:docMk/>
            <pc:sldMk cId="825147147" sldId="2014"/>
            <ac:grpSpMk id="89" creationId="{ECD019A4-E8B4-B19C-A2BC-C5A17AEF0FB9}"/>
          </ac:grpSpMkLst>
        </pc:grpChg>
        <pc:grpChg chg="add mod">
          <ac:chgData name="PPT Mr." userId="6442ff2356111531" providerId="LiveId" clId="{30E832F6-04F0-4D3C-980A-6B37B1B56CA3}" dt="2023-11-13T07:42:27.471" v="2307" actId="164"/>
          <ac:grpSpMkLst>
            <pc:docMk/>
            <pc:sldMk cId="825147147" sldId="2014"/>
            <ac:grpSpMk id="101" creationId="{004736A9-5912-6EB2-7817-68F446D25EB5}"/>
          </ac:grpSpMkLst>
        </pc:grpChg>
        <pc:grpChg chg="add mod">
          <ac:chgData name="PPT Mr." userId="6442ff2356111531" providerId="LiveId" clId="{30E832F6-04F0-4D3C-980A-6B37B1B56CA3}" dt="2023-11-13T07:42:30.832" v="2308" actId="12788"/>
          <ac:grpSpMkLst>
            <pc:docMk/>
            <pc:sldMk cId="825147147" sldId="2014"/>
            <ac:grpSpMk id="109" creationId="{293918F0-184E-BB52-E31F-B8873781081C}"/>
          </ac:grpSpMkLst>
        </pc:grpChg>
        <pc:grpChg chg="add mod">
          <ac:chgData name="PPT Mr." userId="6442ff2356111531" providerId="LiveId" clId="{30E832F6-04F0-4D3C-980A-6B37B1B56CA3}" dt="2023-11-13T07:42:33.651" v="2310" actId="571"/>
          <ac:grpSpMkLst>
            <pc:docMk/>
            <pc:sldMk cId="825147147" sldId="2014"/>
            <ac:grpSpMk id="111" creationId="{1B482B9A-B194-0ED7-3CCE-8E5CFAE6A195}"/>
          </ac:grpSpMkLst>
        </pc:grpChg>
        <pc:grpChg chg="mod">
          <ac:chgData name="PPT Mr." userId="6442ff2356111531" providerId="LiveId" clId="{30E832F6-04F0-4D3C-980A-6B37B1B56CA3}" dt="2023-11-13T07:42:33.651" v="2310" actId="571"/>
          <ac:grpSpMkLst>
            <pc:docMk/>
            <pc:sldMk cId="825147147" sldId="2014"/>
            <ac:grpSpMk id="113" creationId="{698D4FE3-4D02-1429-AE7B-4D1E6071C4A2}"/>
          </ac:grpSpMkLst>
        </pc:grpChg>
        <pc:grpChg chg="mod">
          <ac:chgData name="PPT Mr." userId="6442ff2356111531" providerId="LiveId" clId="{30E832F6-04F0-4D3C-980A-6B37B1B56CA3}" dt="2023-11-13T07:42:33.651" v="2310" actId="571"/>
          <ac:grpSpMkLst>
            <pc:docMk/>
            <pc:sldMk cId="825147147" sldId="2014"/>
            <ac:grpSpMk id="115" creationId="{8F880794-B04D-C2F4-714D-CBFB1D05F237}"/>
          </ac:grpSpMkLst>
        </pc:grpChg>
        <pc:grpChg chg="add del mod">
          <ac:chgData name="PPT Mr." userId="6442ff2356111531" providerId="LiveId" clId="{30E832F6-04F0-4D3C-980A-6B37B1B56CA3}" dt="2023-11-13T07:42:41.626" v="2312" actId="165"/>
          <ac:grpSpMkLst>
            <pc:docMk/>
            <pc:sldMk cId="825147147" sldId="2014"/>
            <ac:grpSpMk id="124" creationId="{CCF91E1B-1295-C5AD-5EB0-10CAA08A125D}"/>
          </ac:grpSpMkLst>
        </pc:grpChg>
        <pc:grpChg chg="mod topLvl">
          <ac:chgData name="PPT Mr." userId="6442ff2356111531" providerId="LiveId" clId="{30E832F6-04F0-4D3C-980A-6B37B1B56CA3}" dt="2023-11-13T07:43:14.132" v="2325" actId="1076"/>
          <ac:grpSpMkLst>
            <pc:docMk/>
            <pc:sldMk cId="825147147" sldId="2014"/>
            <ac:grpSpMk id="126" creationId="{34D1FE4F-D419-795B-DA35-D9F8CEAC9900}"/>
          </ac:grpSpMkLst>
        </pc:grpChg>
        <pc:grpChg chg="mod topLvl">
          <ac:chgData name="PPT Mr." userId="6442ff2356111531" providerId="LiveId" clId="{30E832F6-04F0-4D3C-980A-6B37B1B56CA3}" dt="2023-11-13T07:43:19.913" v="2327" actId="1076"/>
          <ac:grpSpMkLst>
            <pc:docMk/>
            <pc:sldMk cId="825147147" sldId="2014"/>
            <ac:grpSpMk id="128" creationId="{BFF51849-D8E1-CF91-09E0-F605D8DC95D2}"/>
          </ac:grpSpMkLst>
        </pc:grpChg>
        <pc:picChg chg="add del mod">
          <ac:chgData name="PPT Mr." userId="6442ff2356111531" providerId="LiveId" clId="{30E832F6-04F0-4D3C-980A-6B37B1B56CA3}" dt="2023-11-13T07:35:57.013" v="1952"/>
          <ac:picMkLst>
            <pc:docMk/>
            <pc:sldMk cId="825147147" sldId="2014"/>
            <ac:picMk id="26" creationId="{8EA0F517-2377-896D-777A-AAEECFE40A01}"/>
          </ac:picMkLst>
        </pc:picChg>
        <pc:picChg chg="add del mod">
          <ac:chgData name="PPT Mr." userId="6442ff2356111531" providerId="LiveId" clId="{30E832F6-04F0-4D3C-980A-6B37B1B56CA3}" dt="2023-11-13T07:36:02.070" v="1954" actId="21"/>
          <ac:picMkLst>
            <pc:docMk/>
            <pc:sldMk cId="825147147" sldId="2014"/>
            <ac:picMk id="27" creationId="{D75D9FE2-FA93-726A-AF23-B2FF0BFF8F79}"/>
          </ac:picMkLst>
        </pc:picChg>
        <pc:picChg chg="add del mod">
          <ac:chgData name="PPT Mr." userId="6442ff2356111531" providerId="LiveId" clId="{30E832F6-04F0-4D3C-980A-6B37B1B56CA3}" dt="2023-11-13T07:36:24.309" v="1959" actId="478"/>
          <ac:picMkLst>
            <pc:docMk/>
            <pc:sldMk cId="825147147" sldId="2014"/>
            <ac:picMk id="28" creationId="{67E073EE-7FBD-57F7-0A6D-069665786C4E}"/>
          </ac:picMkLst>
        </pc:picChg>
        <pc:picChg chg="add mod topLvl">
          <ac:chgData name="PPT Mr." userId="6442ff2356111531" providerId="LiveId" clId="{30E832F6-04F0-4D3C-980A-6B37B1B56CA3}" dt="2023-11-13T07:39:57.522" v="2153" actId="165"/>
          <ac:picMkLst>
            <pc:docMk/>
            <pc:sldMk cId="825147147" sldId="2014"/>
            <ac:picMk id="45" creationId="{C42957FF-C0CC-2AB0-83FB-F4DF3125BF7B}"/>
          </ac:picMkLst>
        </pc:picChg>
        <pc:picChg chg="mod">
          <ac:chgData name="PPT Mr." userId="6442ff2356111531" providerId="LiveId" clId="{30E832F6-04F0-4D3C-980A-6B37B1B56CA3}" dt="2023-11-13T07:39:36.809" v="2146" actId="571"/>
          <ac:picMkLst>
            <pc:docMk/>
            <pc:sldMk cId="825147147" sldId="2014"/>
            <ac:picMk id="65" creationId="{B95B2768-8F21-EA55-C1D1-D0C7D49A5392}"/>
          </ac:picMkLst>
        </pc:picChg>
        <pc:picChg chg="mod topLvl">
          <ac:chgData name="PPT Mr." userId="6442ff2356111531" providerId="LiveId" clId="{30E832F6-04F0-4D3C-980A-6B37B1B56CA3}" dt="2023-11-13T07:42:27.471" v="2307" actId="164"/>
          <ac:picMkLst>
            <pc:docMk/>
            <pc:sldMk cId="825147147" sldId="2014"/>
            <ac:picMk id="77" creationId="{D3D75E53-D6E6-61A6-9634-72C58711EF4F}"/>
          </ac:picMkLst>
        </pc:picChg>
        <pc:picChg chg="del mod topLvl">
          <ac:chgData name="PPT Mr." userId="6442ff2356111531" providerId="LiveId" clId="{30E832F6-04F0-4D3C-980A-6B37B1B56CA3}" dt="2023-11-13T07:40:35.815" v="2173" actId="478"/>
          <ac:picMkLst>
            <pc:docMk/>
            <pc:sldMk cId="825147147" sldId="2014"/>
            <ac:picMk id="88" creationId="{9BD9F5D8-7727-1380-F686-30B3D8F1DF76}"/>
          </ac:picMkLst>
        </pc:picChg>
        <pc:picChg chg="add mod">
          <ac:chgData name="PPT Mr." userId="6442ff2356111531" providerId="LiveId" clId="{30E832F6-04F0-4D3C-980A-6B37B1B56CA3}" dt="2023-11-13T07:41:29.512" v="2254" actId="571"/>
          <ac:picMkLst>
            <pc:docMk/>
            <pc:sldMk cId="825147147" sldId="2014"/>
            <ac:picMk id="99" creationId="{5689CEDC-099C-0503-339D-5BB76C31B0FF}"/>
          </ac:picMkLst>
        </pc:picChg>
        <pc:picChg chg="add mod">
          <ac:chgData name="PPT Mr." userId="6442ff2356111531" providerId="LiveId" clId="{30E832F6-04F0-4D3C-980A-6B37B1B56CA3}" dt="2023-11-13T07:42:27.471" v="2307" actId="164"/>
          <ac:picMkLst>
            <pc:docMk/>
            <pc:sldMk cId="825147147" sldId="2014"/>
            <ac:picMk id="100" creationId="{9114E22C-B94D-AE1B-C8AC-9832F16E6B99}"/>
          </ac:picMkLst>
        </pc:picChg>
        <pc:picChg chg="add mod">
          <ac:chgData name="PPT Mr." userId="6442ff2356111531" providerId="LiveId" clId="{30E832F6-04F0-4D3C-980A-6B37B1B56CA3}" dt="2023-11-13T07:42:24.654" v="2306" actId="571"/>
          <ac:picMkLst>
            <pc:docMk/>
            <pc:sldMk cId="825147147" sldId="2014"/>
            <ac:picMk id="108" creationId="{D0C323DC-7989-048C-5DCD-B3F6E641E9D2}"/>
          </ac:picMkLst>
        </pc:picChg>
        <pc:picChg chg="mod">
          <ac:chgData name="PPT Mr." userId="6442ff2356111531" providerId="LiveId" clId="{30E832F6-04F0-4D3C-980A-6B37B1B56CA3}" dt="2023-11-13T07:42:33.651" v="2310" actId="571"/>
          <ac:picMkLst>
            <pc:docMk/>
            <pc:sldMk cId="825147147" sldId="2014"/>
            <ac:picMk id="112" creationId="{9BFA338F-9D41-C667-6179-A908EB5DBB5A}"/>
          </ac:picMkLst>
        </pc:picChg>
        <pc:picChg chg="mod">
          <ac:chgData name="PPT Mr." userId="6442ff2356111531" providerId="LiveId" clId="{30E832F6-04F0-4D3C-980A-6B37B1B56CA3}" dt="2023-11-13T07:42:33.651" v="2310" actId="571"/>
          <ac:picMkLst>
            <pc:docMk/>
            <pc:sldMk cId="825147147" sldId="2014"/>
            <ac:picMk id="114" creationId="{C78727D4-D0AC-9E4D-C3D5-158373267580}"/>
          </ac:picMkLst>
        </pc:picChg>
        <pc:picChg chg="mod topLvl">
          <ac:chgData name="PPT Mr." userId="6442ff2356111531" providerId="LiveId" clId="{30E832F6-04F0-4D3C-980A-6B37B1B56CA3}" dt="2023-11-13T07:43:32.713" v="2331" actId="207"/>
          <ac:picMkLst>
            <pc:docMk/>
            <pc:sldMk cId="825147147" sldId="2014"/>
            <ac:picMk id="125" creationId="{93F5E5D3-38A6-FD94-90AE-72313101E245}"/>
          </ac:picMkLst>
        </pc:picChg>
        <pc:picChg chg="mod topLvl">
          <ac:chgData name="PPT Mr." userId="6442ff2356111531" providerId="LiveId" clId="{30E832F6-04F0-4D3C-980A-6B37B1B56CA3}" dt="2023-11-13T07:43:32.713" v="2331" actId="207"/>
          <ac:picMkLst>
            <pc:docMk/>
            <pc:sldMk cId="825147147" sldId="2014"/>
            <ac:picMk id="127" creationId="{EA7E53E7-BFEB-B5E2-6196-809394733590}"/>
          </ac:picMkLst>
        </pc:picChg>
        <pc:cxnChg chg="add del">
          <ac:chgData name="PPT Mr." userId="6442ff2356111531" providerId="LiveId" clId="{30E832F6-04F0-4D3C-980A-6B37B1B56CA3}" dt="2023-11-13T07:38:30.308" v="2131" actId="11529"/>
          <ac:cxnSpMkLst>
            <pc:docMk/>
            <pc:sldMk cId="825147147" sldId="2014"/>
            <ac:cxnSpMk id="47" creationId="{38D3C70E-75DD-1BA5-4A6F-9E84C902A365}"/>
          </ac:cxnSpMkLst>
        </pc:cxnChg>
        <pc:cxnChg chg="add del mod">
          <ac:chgData name="PPT Mr." userId="6442ff2356111531" providerId="LiveId" clId="{30E832F6-04F0-4D3C-980A-6B37B1B56CA3}" dt="2023-11-13T07:38:54.894" v="2135" actId="478"/>
          <ac:cxnSpMkLst>
            <pc:docMk/>
            <pc:sldMk cId="825147147" sldId="2014"/>
            <ac:cxnSpMk id="49" creationId="{A316F6AB-54D4-A0A9-A981-BA4AB639CFF9}"/>
          </ac:cxnSpMkLst>
        </pc:cxnChg>
        <pc:cxnChg chg="add del">
          <ac:chgData name="PPT Mr." userId="6442ff2356111531" providerId="LiveId" clId="{30E832F6-04F0-4D3C-980A-6B37B1B56CA3}" dt="2023-11-13T07:39:02.137" v="2137" actId="478"/>
          <ac:cxnSpMkLst>
            <pc:docMk/>
            <pc:sldMk cId="825147147" sldId="2014"/>
            <ac:cxnSpMk id="52" creationId="{BE42AD05-F6B8-6F76-6A24-3E8A518E7284}"/>
          </ac:cxnSpMkLst>
        </pc:cxnChg>
        <pc:cxnChg chg="add mod">
          <ac:chgData name="PPT Mr." userId="6442ff2356111531" providerId="LiveId" clId="{30E832F6-04F0-4D3C-980A-6B37B1B56CA3}" dt="2023-11-13T07:39:57.522" v="2153" actId="165"/>
          <ac:cxnSpMkLst>
            <pc:docMk/>
            <pc:sldMk cId="825147147" sldId="2014"/>
            <ac:cxnSpMk id="54" creationId="{1E584432-B74B-1EAD-3E1F-3FB7F0ACEACD}"/>
          </ac:cxnSpMkLst>
        </pc:cxnChg>
        <pc:cxnChg chg="add mod">
          <ac:chgData name="PPT Mr." userId="6442ff2356111531" providerId="LiveId" clId="{30E832F6-04F0-4D3C-980A-6B37B1B56CA3}" dt="2023-11-13T07:39:57.522" v="2153" actId="165"/>
          <ac:cxnSpMkLst>
            <pc:docMk/>
            <pc:sldMk cId="825147147" sldId="2014"/>
            <ac:cxnSpMk id="55" creationId="{BE69B6EB-AA36-D3C6-B474-656706F61767}"/>
          </ac:cxnSpMkLst>
        </pc:cxnChg>
        <pc:cxnChg chg="add mod">
          <ac:chgData name="PPT Mr." userId="6442ff2356111531" providerId="LiveId" clId="{30E832F6-04F0-4D3C-980A-6B37B1B56CA3}" dt="2023-11-13T07:39:57.522" v="2153" actId="165"/>
          <ac:cxnSpMkLst>
            <pc:docMk/>
            <pc:sldMk cId="825147147" sldId="2014"/>
            <ac:cxnSpMk id="56" creationId="{C0B1936B-33B1-FF30-86C0-2DB06B0E4BE6}"/>
          </ac:cxnSpMkLst>
        </pc:cxnChg>
        <pc:cxnChg chg="add mod">
          <ac:chgData name="PPT Mr." userId="6442ff2356111531" providerId="LiveId" clId="{30E832F6-04F0-4D3C-980A-6B37B1B56CA3}" dt="2023-11-13T07:39:57.522" v="2153" actId="165"/>
          <ac:cxnSpMkLst>
            <pc:docMk/>
            <pc:sldMk cId="825147147" sldId="2014"/>
            <ac:cxnSpMk id="57" creationId="{DA22AC2D-3BB3-8BE7-952E-C4517B2CF8AF}"/>
          </ac:cxnSpMkLst>
        </pc:cxnChg>
        <pc:cxnChg chg="mod">
          <ac:chgData name="PPT Mr." userId="6442ff2356111531" providerId="LiveId" clId="{30E832F6-04F0-4D3C-980A-6B37B1B56CA3}" dt="2023-11-13T07:39:36.809" v="2146" actId="571"/>
          <ac:cxnSpMkLst>
            <pc:docMk/>
            <pc:sldMk cId="825147147" sldId="2014"/>
            <ac:cxnSpMk id="68" creationId="{DC1A123B-8DBA-5C3B-7185-5032407DDAF8}"/>
          </ac:cxnSpMkLst>
        </pc:cxnChg>
        <pc:cxnChg chg="mod">
          <ac:chgData name="PPT Mr." userId="6442ff2356111531" providerId="LiveId" clId="{30E832F6-04F0-4D3C-980A-6B37B1B56CA3}" dt="2023-11-13T07:39:36.809" v="2146" actId="571"/>
          <ac:cxnSpMkLst>
            <pc:docMk/>
            <pc:sldMk cId="825147147" sldId="2014"/>
            <ac:cxnSpMk id="69" creationId="{D28AA3BA-0F4D-3259-619C-104BA712A8DF}"/>
          </ac:cxnSpMkLst>
        </pc:cxnChg>
        <pc:cxnChg chg="mod">
          <ac:chgData name="PPT Mr." userId="6442ff2356111531" providerId="LiveId" clId="{30E832F6-04F0-4D3C-980A-6B37B1B56CA3}" dt="2023-11-13T07:39:36.809" v="2146" actId="571"/>
          <ac:cxnSpMkLst>
            <pc:docMk/>
            <pc:sldMk cId="825147147" sldId="2014"/>
            <ac:cxnSpMk id="70" creationId="{4511D8F8-0858-8D28-05B0-D5E3E4FFF34D}"/>
          </ac:cxnSpMkLst>
        </pc:cxnChg>
        <pc:cxnChg chg="mod">
          <ac:chgData name="PPT Mr." userId="6442ff2356111531" providerId="LiveId" clId="{30E832F6-04F0-4D3C-980A-6B37B1B56CA3}" dt="2023-11-13T07:39:36.809" v="2146" actId="571"/>
          <ac:cxnSpMkLst>
            <pc:docMk/>
            <pc:sldMk cId="825147147" sldId="2014"/>
            <ac:cxnSpMk id="71" creationId="{9455FE03-A45E-F1CD-434E-99943588F17E}"/>
          </ac:cxnSpMkLst>
        </pc:cxnChg>
        <pc:cxnChg chg="mod">
          <ac:chgData name="PPT Mr." userId="6442ff2356111531" providerId="LiveId" clId="{30E832F6-04F0-4D3C-980A-6B37B1B56CA3}" dt="2023-11-13T07:39:57.522" v="2153" actId="165"/>
          <ac:cxnSpMkLst>
            <pc:docMk/>
            <pc:sldMk cId="825147147" sldId="2014"/>
            <ac:cxnSpMk id="80" creationId="{490EE82E-A95E-DD77-5B19-4AB1A78A327E}"/>
          </ac:cxnSpMkLst>
        </pc:cxnChg>
        <pc:cxnChg chg="mod">
          <ac:chgData name="PPT Mr." userId="6442ff2356111531" providerId="LiveId" clId="{30E832F6-04F0-4D3C-980A-6B37B1B56CA3}" dt="2023-11-13T07:39:57.522" v="2153" actId="165"/>
          <ac:cxnSpMkLst>
            <pc:docMk/>
            <pc:sldMk cId="825147147" sldId="2014"/>
            <ac:cxnSpMk id="81" creationId="{AA7E5AA3-11A4-2C54-B1AD-A626A03F7601}"/>
          </ac:cxnSpMkLst>
        </pc:cxnChg>
        <pc:cxnChg chg="mod">
          <ac:chgData name="PPT Mr." userId="6442ff2356111531" providerId="LiveId" clId="{30E832F6-04F0-4D3C-980A-6B37B1B56CA3}" dt="2023-11-13T07:39:57.522" v="2153" actId="165"/>
          <ac:cxnSpMkLst>
            <pc:docMk/>
            <pc:sldMk cId="825147147" sldId="2014"/>
            <ac:cxnSpMk id="82" creationId="{790E9FC0-E7D5-6E6C-3EAF-1658DF8CF702}"/>
          </ac:cxnSpMkLst>
        </pc:cxnChg>
        <pc:cxnChg chg="mod">
          <ac:chgData name="PPT Mr." userId="6442ff2356111531" providerId="LiveId" clId="{30E832F6-04F0-4D3C-980A-6B37B1B56CA3}" dt="2023-11-13T07:39:57.522" v="2153" actId="165"/>
          <ac:cxnSpMkLst>
            <pc:docMk/>
            <pc:sldMk cId="825147147" sldId="2014"/>
            <ac:cxnSpMk id="83" creationId="{F9BCAC5D-5588-6F98-B01C-DD0B4A422D1E}"/>
          </ac:cxnSpMkLst>
        </pc:cxnChg>
        <pc:cxnChg chg="mod">
          <ac:chgData name="PPT Mr." userId="6442ff2356111531" providerId="LiveId" clId="{30E832F6-04F0-4D3C-980A-6B37B1B56CA3}" dt="2023-11-13T07:39:57.522" v="2153" actId="165"/>
          <ac:cxnSpMkLst>
            <pc:docMk/>
            <pc:sldMk cId="825147147" sldId="2014"/>
            <ac:cxnSpMk id="91" creationId="{E4B291D3-4287-244E-655C-72F2E412FE63}"/>
          </ac:cxnSpMkLst>
        </pc:cxnChg>
        <pc:cxnChg chg="mod">
          <ac:chgData name="PPT Mr." userId="6442ff2356111531" providerId="LiveId" clId="{30E832F6-04F0-4D3C-980A-6B37B1B56CA3}" dt="2023-11-13T07:39:57.522" v="2153" actId="165"/>
          <ac:cxnSpMkLst>
            <pc:docMk/>
            <pc:sldMk cId="825147147" sldId="2014"/>
            <ac:cxnSpMk id="92" creationId="{9A39C5EF-DA97-4922-46CD-7F2E930FBD86}"/>
          </ac:cxnSpMkLst>
        </pc:cxnChg>
        <pc:cxnChg chg="mod">
          <ac:chgData name="PPT Mr." userId="6442ff2356111531" providerId="LiveId" clId="{30E832F6-04F0-4D3C-980A-6B37B1B56CA3}" dt="2023-11-13T07:39:57.522" v="2153" actId="165"/>
          <ac:cxnSpMkLst>
            <pc:docMk/>
            <pc:sldMk cId="825147147" sldId="2014"/>
            <ac:cxnSpMk id="93" creationId="{3BCE4C92-FADA-9A87-2FFB-1F17718D4391}"/>
          </ac:cxnSpMkLst>
        </pc:cxnChg>
        <pc:cxnChg chg="mod">
          <ac:chgData name="PPT Mr." userId="6442ff2356111531" providerId="LiveId" clId="{30E832F6-04F0-4D3C-980A-6B37B1B56CA3}" dt="2023-11-13T07:39:57.522" v="2153" actId="165"/>
          <ac:cxnSpMkLst>
            <pc:docMk/>
            <pc:sldMk cId="825147147" sldId="2014"/>
            <ac:cxnSpMk id="94" creationId="{CC4F8B47-86E2-FBA9-F854-31F3FB2E3934}"/>
          </ac:cxnSpMkLst>
        </pc:cxnChg>
        <pc:cxnChg chg="mod">
          <ac:chgData name="PPT Mr." userId="6442ff2356111531" providerId="LiveId" clId="{30E832F6-04F0-4D3C-980A-6B37B1B56CA3}" dt="2023-11-13T07:41:49.778" v="2261" actId="571"/>
          <ac:cxnSpMkLst>
            <pc:docMk/>
            <pc:sldMk cId="825147147" sldId="2014"/>
            <ac:cxnSpMk id="102" creationId="{D1397BB3-354D-79F5-1242-BA15D43F050D}"/>
          </ac:cxnSpMkLst>
        </pc:cxnChg>
        <pc:cxnChg chg="mod">
          <ac:chgData name="PPT Mr." userId="6442ff2356111531" providerId="LiveId" clId="{30E832F6-04F0-4D3C-980A-6B37B1B56CA3}" dt="2023-11-13T07:41:49.778" v="2261" actId="571"/>
          <ac:cxnSpMkLst>
            <pc:docMk/>
            <pc:sldMk cId="825147147" sldId="2014"/>
            <ac:cxnSpMk id="103" creationId="{4A927D7B-9EDC-B0BC-ADCF-203C2A6490DE}"/>
          </ac:cxnSpMkLst>
        </pc:cxnChg>
        <pc:cxnChg chg="mod">
          <ac:chgData name="PPT Mr." userId="6442ff2356111531" providerId="LiveId" clId="{30E832F6-04F0-4D3C-980A-6B37B1B56CA3}" dt="2023-11-13T07:41:49.778" v="2261" actId="571"/>
          <ac:cxnSpMkLst>
            <pc:docMk/>
            <pc:sldMk cId="825147147" sldId="2014"/>
            <ac:cxnSpMk id="104" creationId="{86AB6D65-5031-F7EC-5135-F7DBE57E5A90}"/>
          </ac:cxnSpMkLst>
        </pc:cxnChg>
        <pc:cxnChg chg="mod">
          <ac:chgData name="PPT Mr." userId="6442ff2356111531" providerId="LiveId" clId="{30E832F6-04F0-4D3C-980A-6B37B1B56CA3}" dt="2023-11-13T07:41:49.778" v="2261" actId="571"/>
          <ac:cxnSpMkLst>
            <pc:docMk/>
            <pc:sldMk cId="825147147" sldId="2014"/>
            <ac:cxnSpMk id="105" creationId="{FCF4A699-154C-0830-43A8-FF45207F67D2}"/>
          </ac:cxnSpMkLst>
        </pc:cxnChg>
        <pc:cxnChg chg="mod">
          <ac:chgData name="PPT Mr." userId="6442ff2356111531" providerId="LiveId" clId="{30E832F6-04F0-4D3C-980A-6B37B1B56CA3}" dt="2023-11-13T07:42:33.651" v="2310" actId="571"/>
          <ac:cxnSpMkLst>
            <pc:docMk/>
            <pc:sldMk cId="825147147" sldId="2014"/>
            <ac:cxnSpMk id="116" creationId="{814273F3-0827-DD60-FC2C-C1D5FB331317}"/>
          </ac:cxnSpMkLst>
        </pc:cxnChg>
        <pc:cxnChg chg="mod">
          <ac:chgData name="PPT Mr." userId="6442ff2356111531" providerId="LiveId" clId="{30E832F6-04F0-4D3C-980A-6B37B1B56CA3}" dt="2023-11-13T07:42:33.651" v="2310" actId="571"/>
          <ac:cxnSpMkLst>
            <pc:docMk/>
            <pc:sldMk cId="825147147" sldId="2014"/>
            <ac:cxnSpMk id="117" creationId="{E74F11DF-1C9D-9A6B-482C-C75DEFD7FC19}"/>
          </ac:cxnSpMkLst>
        </pc:cxnChg>
        <pc:cxnChg chg="mod">
          <ac:chgData name="PPT Mr." userId="6442ff2356111531" providerId="LiveId" clId="{30E832F6-04F0-4D3C-980A-6B37B1B56CA3}" dt="2023-11-13T07:42:33.651" v="2310" actId="571"/>
          <ac:cxnSpMkLst>
            <pc:docMk/>
            <pc:sldMk cId="825147147" sldId="2014"/>
            <ac:cxnSpMk id="118" creationId="{7421F0ED-B0DA-2F30-92FB-1C4BF6B6C391}"/>
          </ac:cxnSpMkLst>
        </pc:cxnChg>
        <pc:cxnChg chg="mod">
          <ac:chgData name="PPT Mr." userId="6442ff2356111531" providerId="LiveId" clId="{30E832F6-04F0-4D3C-980A-6B37B1B56CA3}" dt="2023-11-13T07:42:33.651" v="2310" actId="571"/>
          <ac:cxnSpMkLst>
            <pc:docMk/>
            <pc:sldMk cId="825147147" sldId="2014"/>
            <ac:cxnSpMk id="119" creationId="{49269A83-AAA1-B1CE-2E3E-2FB5DF878F15}"/>
          </ac:cxnSpMkLst>
        </pc:cxnChg>
        <pc:cxnChg chg="mod">
          <ac:chgData name="PPT Mr." userId="6442ff2356111531" providerId="LiveId" clId="{30E832F6-04F0-4D3C-980A-6B37B1B56CA3}" dt="2023-11-13T07:42:33.651" v="2310" actId="571"/>
          <ac:cxnSpMkLst>
            <pc:docMk/>
            <pc:sldMk cId="825147147" sldId="2014"/>
            <ac:cxnSpMk id="120" creationId="{9D5AB861-5E6F-E3E7-A903-15182A130343}"/>
          </ac:cxnSpMkLst>
        </pc:cxnChg>
        <pc:cxnChg chg="mod">
          <ac:chgData name="PPT Mr." userId="6442ff2356111531" providerId="LiveId" clId="{30E832F6-04F0-4D3C-980A-6B37B1B56CA3}" dt="2023-11-13T07:42:33.651" v="2310" actId="571"/>
          <ac:cxnSpMkLst>
            <pc:docMk/>
            <pc:sldMk cId="825147147" sldId="2014"/>
            <ac:cxnSpMk id="121" creationId="{4F540888-5E20-D1F7-B4F7-D72D32EE512E}"/>
          </ac:cxnSpMkLst>
        </pc:cxnChg>
        <pc:cxnChg chg="mod">
          <ac:chgData name="PPT Mr." userId="6442ff2356111531" providerId="LiveId" clId="{30E832F6-04F0-4D3C-980A-6B37B1B56CA3}" dt="2023-11-13T07:42:33.651" v="2310" actId="571"/>
          <ac:cxnSpMkLst>
            <pc:docMk/>
            <pc:sldMk cId="825147147" sldId="2014"/>
            <ac:cxnSpMk id="122" creationId="{8B935A01-72D9-35D9-2113-3109CF96DFF6}"/>
          </ac:cxnSpMkLst>
        </pc:cxnChg>
        <pc:cxnChg chg="mod">
          <ac:chgData name="PPT Mr." userId="6442ff2356111531" providerId="LiveId" clId="{30E832F6-04F0-4D3C-980A-6B37B1B56CA3}" dt="2023-11-13T07:42:33.651" v="2310" actId="571"/>
          <ac:cxnSpMkLst>
            <pc:docMk/>
            <pc:sldMk cId="825147147" sldId="2014"/>
            <ac:cxnSpMk id="123" creationId="{844E14D1-DE80-4E31-1ACA-85D14E875B24}"/>
          </ac:cxnSpMkLst>
        </pc:cxnChg>
        <pc:cxnChg chg="mod">
          <ac:chgData name="PPT Mr." userId="6442ff2356111531" providerId="LiveId" clId="{30E832F6-04F0-4D3C-980A-6B37B1B56CA3}" dt="2023-11-13T07:43:22.521" v="2328" actId="208"/>
          <ac:cxnSpMkLst>
            <pc:docMk/>
            <pc:sldMk cId="825147147" sldId="2014"/>
            <ac:cxnSpMk id="129" creationId="{FB2C1DAB-1AF4-50E1-F093-8BA6A1CD4AF0}"/>
          </ac:cxnSpMkLst>
        </pc:cxnChg>
        <pc:cxnChg chg="mod">
          <ac:chgData name="PPT Mr." userId="6442ff2356111531" providerId="LiveId" clId="{30E832F6-04F0-4D3C-980A-6B37B1B56CA3}" dt="2023-11-13T07:43:22.521" v="2328" actId="208"/>
          <ac:cxnSpMkLst>
            <pc:docMk/>
            <pc:sldMk cId="825147147" sldId="2014"/>
            <ac:cxnSpMk id="130" creationId="{FE3FB196-52C9-9309-82F8-4C0814CA3076}"/>
          </ac:cxnSpMkLst>
        </pc:cxnChg>
        <pc:cxnChg chg="mod">
          <ac:chgData name="PPT Mr." userId="6442ff2356111531" providerId="LiveId" clId="{30E832F6-04F0-4D3C-980A-6B37B1B56CA3}" dt="2023-11-13T07:43:22.521" v="2328" actId="208"/>
          <ac:cxnSpMkLst>
            <pc:docMk/>
            <pc:sldMk cId="825147147" sldId="2014"/>
            <ac:cxnSpMk id="131" creationId="{73E26707-BB21-56B8-D535-4E279EC9A980}"/>
          </ac:cxnSpMkLst>
        </pc:cxnChg>
        <pc:cxnChg chg="mod">
          <ac:chgData name="PPT Mr." userId="6442ff2356111531" providerId="LiveId" clId="{30E832F6-04F0-4D3C-980A-6B37B1B56CA3}" dt="2023-11-13T07:43:22.521" v="2328" actId="208"/>
          <ac:cxnSpMkLst>
            <pc:docMk/>
            <pc:sldMk cId="825147147" sldId="2014"/>
            <ac:cxnSpMk id="132" creationId="{71D96757-E32F-D133-D6BA-85D3F431984A}"/>
          </ac:cxnSpMkLst>
        </pc:cxnChg>
        <pc:cxnChg chg="mod">
          <ac:chgData name="PPT Mr." userId="6442ff2356111531" providerId="LiveId" clId="{30E832F6-04F0-4D3C-980A-6B37B1B56CA3}" dt="2023-11-13T07:43:22.521" v="2328" actId="208"/>
          <ac:cxnSpMkLst>
            <pc:docMk/>
            <pc:sldMk cId="825147147" sldId="2014"/>
            <ac:cxnSpMk id="133" creationId="{DFFA65E1-ED94-48BB-F806-DF89E37BD434}"/>
          </ac:cxnSpMkLst>
        </pc:cxnChg>
        <pc:cxnChg chg="mod">
          <ac:chgData name="PPT Mr." userId="6442ff2356111531" providerId="LiveId" clId="{30E832F6-04F0-4D3C-980A-6B37B1B56CA3}" dt="2023-11-13T07:43:22.521" v="2328" actId="208"/>
          <ac:cxnSpMkLst>
            <pc:docMk/>
            <pc:sldMk cId="825147147" sldId="2014"/>
            <ac:cxnSpMk id="134" creationId="{F58EED93-9B6E-FCF4-A5A4-B34F0687AB72}"/>
          </ac:cxnSpMkLst>
        </pc:cxnChg>
        <pc:cxnChg chg="mod">
          <ac:chgData name="PPT Mr." userId="6442ff2356111531" providerId="LiveId" clId="{30E832F6-04F0-4D3C-980A-6B37B1B56CA3}" dt="2023-11-13T07:43:22.521" v="2328" actId="208"/>
          <ac:cxnSpMkLst>
            <pc:docMk/>
            <pc:sldMk cId="825147147" sldId="2014"/>
            <ac:cxnSpMk id="135" creationId="{8CB67491-E3B7-8611-927D-1C16674FBAAA}"/>
          </ac:cxnSpMkLst>
        </pc:cxnChg>
        <pc:cxnChg chg="mod">
          <ac:chgData name="PPT Mr." userId="6442ff2356111531" providerId="LiveId" clId="{30E832F6-04F0-4D3C-980A-6B37B1B56CA3}" dt="2023-11-13T07:43:22.521" v="2328" actId="208"/>
          <ac:cxnSpMkLst>
            <pc:docMk/>
            <pc:sldMk cId="825147147" sldId="2014"/>
            <ac:cxnSpMk id="136" creationId="{251008C3-3B48-FB67-58C7-373437368FC3}"/>
          </ac:cxnSpMkLst>
        </pc:cxnChg>
      </pc:sldChg>
      <pc:sldChg chg="addSp delSp modSp add mod ord">
        <pc:chgData name="PPT Mr." userId="6442ff2356111531" providerId="LiveId" clId="{30E832F6-04F0-4D3C-980A-6B37B1B56CA3}" dt="2023-11-13T07:52:00.576" v="2687" actId="571"/>
        <pc:sldMkLst>
          <pc:docMk/>
          <pc:sldMk cId="3013199813" sldId="2015"/>
        </pc:sldMkLst>
        <pc:spChg chg="add mod">
          <ac:chgData name="PPT Mr." userId="6442ff2356111531" providerId="LiveId" clId="{30E832F6-04F0-4D3C-980A-6B37B1B56CA3}" dt="2023-11-13T07:46:20.634" v="2476" actId="164"/>
          <ac:spMkLst>
            <pc:docMk/>
            <pc:sldMk cId="3013199813" sldId="2015"/>
            <ac:spMk id="2" creationId="{1274AACD-20AC-3CB5-D093-2C5110BE6EDE}"/>
          </ac:spMkLst>
        </pc:spChg>
        <pc:spChg chg="add mod">
          <ac:chgData name="PPT Mr." userId="6442ff2356111531" providerId="LiveId" clId="{30E832F6-04F0-4D3C-980A-6B37B1B56CA3}" dt="2023-11-13T07:46:20.634" v="2476" actId="164"/>
          <ac:spMkLst>
            <pc:docMk/>
            <pc:sldMk cId="3013199813" sldId="2015"/>
            <ac:spMk id="4" creationId="{7DAF63CF-0DAD-FF81-CDAD-61EF78DFEAE7}"/>
          </ac:spMkLst>
        </pc:spChg>
        <pc:spChg chg="add mod">
          <ac:chgData name="PPT Mr." userId="6442ff2356111531" providerId="LiveId" clId="{30E832F6-04F0-4D3C-980A-6B37B1B56CA3}" dt="2023-11-13T07:46:20.634" v="2476" actId="164"/>
          <ac:spMkLst>
            <pc:docMk/>
            <pc:sldMk cId="3013199813" sldId="2015"/>
            <ac:spMk id="5" creationId="{918BB9EC-89DA-FF37-042B-064DDCE7FB05}"/>
          </ac:spMkLst>
        </pc:spChg>
        <pc:spChg chg="add del">
          <ac:chgData name="PPT Mr." userId="6442ff2356111531" providerId="LiveId" clId="{30E832F6-04F0-4D3C-980A-6B37B1B56CA3}" dt="2023-11-13T07:46:37.185" v="2479" actId="478"/>
          <ac:spMkLst>
            <pc:docMk/>
            <pc:sldMk cId="3013199813" sldId="2015"/>
            <ac:spMk id="7" creationId="{C33F045C-7C07-9766-5D05-75FEAB638FD8}"/>
          </ac:spMkLst>
        </pc:spChg>
        <pc:spChg chg="add del mod">
          <ac:chgData name="PPT Mr." userId="6442ff2356111531" providerId="LiveId" clId="{30E832F6-04F0-4D3C-980A-6B37B1B56CA3}" dt="2023-11-13T07:48:21.789" v="2497" actId="478"/>
          <ac:spMkLst>
            <pc:docMk/>
            <pc:sldMk cId="3013199813" sldId="2015"/>
            <ac:spMk id="8" creationId="{BB7E1D3E-A0D9-39CD-2799-FBA0A6089C57}"/>
          </ac:spMkLst>
        </pc:spChg>
        <pc:spChg chg="add del mod">
          <ac:chgData name="PPT Mr." userId="6442ff2356111531" providerId="LiveId" clId="{30E832F6-04F0-4D3C-980A-6B37B1B56CA3}" dt="2023-11-13T07:48:21.789" v="2497" actId="478"/>
          <ac:spMkLst>
            <pc:docMk/>
            <pc:sldMk cId="3013199813" sldId="2015"/>
            <ac:spMk id="9" creationId="{DFC222BA-59E6-DFC6-376B-50C419ACC773}"/>
          </ac:spMkLst>
        </pc:spChg>
        <pc:spChg chg="add del">
          <ac:chgData name="PPT Mr." userId="6442ff2356111531" providerId="LiveId" clId="{30E832F6-04F0-4D3C-980A-6B37B1B56CA3}" dt="2023-11-13T07:47:22.176" v="2491" actId="478"/>
          <ac:spMkLst>
            <pc:docMk/>
            <pc:sldMk cId="3013199813" sldId="2015"/>
            <ac:spMk id="10" creationId="{997E80C7-DE7F-7461-EEA8-A73DAA7994F9}"/>
          </ac:spMkLst>
        </pc:spChg>
        <pc:spChg chg="add mod">
          <ac:chgData name="PPT Mr." userId="6442ff2356111531" providerId="LiveId" clId="{30E832F6-04F0-4D3C-980A-6B37B1B56CA3}" dt="2023-11-13T07:48:14.825" v="2496" actId="1582"/>
          <ac:spMkLst>
            <pc:docMk/>
            <pc:sldMk cId="3013199813" sldId="2015"/>
            <ac:spMk id="11" creationId="{96AAEECA-CEB1-9A7A-9F5B-E1DA4542B2CF}"/>
          </ac:spMkLst>
        </pc:spChg>
        <pc:spChg chg="add 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12" creationId="{26CD76E8-9BC5-4225-7F42-B1B97F8BD00F}"/>
          </ac:spMkLst>
        </pc:spChg>
        <pc:spChg chg="add 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13" creationId="{A77055E3-5E59-6BEA-68D1-96837C31C993}"/>
          </ac:spMkLst>
        </pc:spChg>
        <pc:spChg chg="add 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14" creationId="{643DE454-1B7D-9B8C-9E8E-CC720140C0BC}"/>
          </ac:spMkLst>
        </pc:spChg>
        <pc:spChg chg="add 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15" creationId="{13E6F0A7-6815-ECFA-904A-70D52A7BDD32}"/>
          </ac:spMkLst>
        </pc:spChg>
        <pc:spChg chg="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18" creationId="{0D316392-81A9-BDF5-E0D3-1D9DAA41B0D6}"/>
          </ac:spMkLst>
        </pc:spChg>
        <pc:spChg chg="mod topLvl">
          <ac:chgData name="PPT Mr." userId="6442ff2356111531" providerId="LiveId" clId="{30E832F6-04F0-4D3C-980A-6B37B1B56CA3}" dt="2023-11-13T07:49:54.681" v="2625" actId="20577"/>
          <ac:spMkLst>
            <pc:docMk/>
            <pc:sldMk cId="3013199813" sldId="2015"/>
            <ac:spMk id="19" creationId="{F806CCD4-3680-15C6-F270-30F145CCDEF4}"/>
          </ac:spMkLst>
        </pc:spChg>
        <pc:spChg chg="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20" creationId="{7832DF7C-A5A5-CDEF-E17F-75D1CFE13999}"/>
          </ac:spMkLst>
        </pc:spChg>
        <pc:spChg chg="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21" creationId="{5CF773DB-53D8-4C7A-1F16-6ADE91A0CD37}"/>
          </ac:spMkLst>
        </pc:spChg>
        <pc:spChg chg="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23" creationId="{30DCF6B7-266E-EE37-E2D0-A5000458661A}"/>
          </ac:spMkLst>
        </pc:spChg>
        <pc:spChg chg="mod topLvl">
          <ac:chgData name="PPT Mr." userId="6442ff2356111531" providerId="LiveId" clId="{30E832F6-04F0-4D3C-980A-6B37B1B56CA3}" dt="2023-11-13T07:50:00.110" v="2633" actId="20577"/>
          <ac:spMkLst>
            <pc:docMk/>
            <pc:sldMk cId="3013199813" sldId="2015"/>
            <ac:spMk id="24" creationId="{B96655A6-D27A-96F4-F8B7-7762475E6086}"/>
          </ac:spMkLst>
        </pc:spChg>
        <pc:spChg chg="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25" creationId="{B29CC7E1-012A-1472-0561-AF5DAED79C0E}"/>
          </ac:spMkLst>
        </pc:spChg>
        <pc:spChg chg="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26" creationId="{A288758B-ADA7-F3E0-997A-09754FA5A6E3}"/>
          </ac:spMkLst>
        </pc:spChg>
        <pc:spChg chg="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28" creationId="{8A902606-DF4E-C8FB-B362-188C9F184F4B}"/>
          </ac:spMkLst>
        </pc:spChg>
        <pc:spChg chg="mod topLvl">
          <ac:chgData name="PPT Mr." userId="6442ff2356111531" providerId="LiveId" clId="{30E832F6-04F0-4D3C-980A-6B37B1B56CA3}" dt="2023-11-13T07:49:57.541" v="2629" actId="20577"/>
          <ac:spMkLst>
            <pc:docMk/>
            <pc:sldMk cId="3013199813" sldId="2015"/>
            <ac:spMk id="29" creationId="{7EBC97A1-CF36-F335-F5D8-790995506349}"/>
          </ac:spMkLst>
        </pc:spChg>
        <pc:spChg chg="mod">
          <ac:chgData name="PPT Mr." userId="6442ff2356111531" providerId="LiveId" clId="{30E832F6-04F0-4D3C-980A-6B37B1B56CA3}" dt="2023-11-13T07:45:14.190" v="2390" actId="20577"/>
          <ac:spMkLst>
            <pc:docMk/>
            <pc:sldMk cId="3013199813" sldId="2015"/>
            <ac:spMk id="30" creationId="{AF48E725-F2CC-4825-BA18-F0AB704E9D6F}"/>
          </ac:spMkLst>
        </pc:spChg>
        <pc:spChg chg="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34" creationId="{A724AD1A-FDDE-E5AE-5D30-0ABF6FB6ADC9}"/>
          </ac:spMkLst>
        </pc:spChg>
        <pc:spChg chg="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35" creationId="{E2086E83-7B33-8C5A-194A-E36F3B722781}"/>
          </ac:spMkLst>
        </pc:spChg>
        <pc:spChg chg="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37" creationId="{2E5B0D88-C841-FE05-047B-445AB9FF461A}"/>
          </ac:spMkLst>
        </pc:spChg>
        <pc:spChg chg="mod topLvl">
          <ac:chgData name="PPT Mr." userId="6442ff2356111531" providerId="LiveId" clId="{30E832F6-04F0-4D3C-980A-6B37B1B56CA3}" dt="2023-11-13T07:50:02.735" v="2637" actId="20577"/>
          <ac:spMkLst>
            <pc:docMk/>
            <pc:sldMk cId="3013199813" sldId="2015"/>
            <ac:spMk id="40" creationId="{D2FB19CA-97A4-B0B3-A081-4429583B5EE9}"/>
          </ac:spMkLst>
        </pc:spChg>
        <pc:spChg chg="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41" creationId="{91DACB29-7D78-D777-6FCA-CDB9639A282E}"/>
          </ac:spMkLst>
        </pc:spChg>
        <pc:spChg chg="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42" creationId="{3CA79E1F-304C-74FC-F760-250A56A259B1}"/>
          </ac:spMkLst>
        </pc:spChg>
        <pc:spChg chg="add mod">
          <ac:chgData name="PPT Mr." userId="6442ff2356111531" providerId="LiveId" clId="{30E832F6-04F0-4D3C-980A-6B37B1B56CA3}" dt="2023-11-13T07:51:46.675" v="2680" actId="164"/>
          <ac:spMkLst>
            <pc:docMk/>
            <pc:sldMk cId="3013199813" sldId="2015"/>
            <ac:spMk id="53" creationId="{3E915D7D-DBF7-1AEF-01FF-00D0982B52AD}"/>
          </ac:spMkLst>
        </pc:spChg>
        <pc:spChg chg="add del mod">
          <ac:chgData name="PPT Mr." userId="6442ff2356111531" providerId="LiveId" clId="{30E832F6-04F0-4D3C-980A-6B37B1B56CA3}" dt="2023-11-13T07:51:31.762" v="2675" actId="478"/>
          <ac:spMkLst>
            <pc:docMk/>
            <pc:sldMk cId="3013199813" sldId="2015"/>
            <ac:spMk id="54" creationId="{E4D842CD-E3EF-36C9-E7A9-8D85585367F9}"/>
          </ac:spMkLst>
        </pc:spChg>
        <pc:spChg chg="add mod">
          <ac:chgData name="PPT Mr." userId="6442ff2356111531" providerId="LiveId" clId="{30E832F6-04F0-4D3C-980A-6B37B1B56CA3}" dt="2023-11-13T07:51:46.675" v="2680" actId="164"/>
          <ac:spMkLst>
            <pc:docMk/>
            <pc:sldMk cId="3013199813" sldId="2015"/>
            <ac:spMk id="55" creationId="{FE01B7CB-845E-50C0-FAD6-31C25C46BF77}"/>
          </ac:spMkLst>
        </pc:spChg>
        <pc:spChg chg="mod">
          <ac:chgData name="PPT Mr." userId="6442ff2356111531" providerId="LiveId" clId="{30E832F6-04F0-4D3C-980A-6B37B1B56CA3}" dt="2023-11-13T07:51:52.564" v="2682" actId="571"/>
          <ac:spMkLst>
            <pc:docMk/>
            <pc:sldMk cId="3013199813" sldId="2015"/>
            <ac:spMk id="58" creationId="{BD62B5FF-920B-7C5F-48C4-F127890E9FB5}"/>
          </ac:spMkLst>
        </pc:spChg>
        <pc:spChg chg="mod">
          <ac:chgData name="PPT Mr." userId="6442ff2356111531" providerId="LiveId" clId="{30E832F6-04F0-4D3C-980A-6B37B1B56CA3}" dt="2023-11-13T07:51:52.564" v="2682" actId="571"/>
          <ac:spMkLst>
            <pc:docMk/>
            <pc:sldMk cId="3013199813" sldId="2015"/>
            <ac:spMk id="59" creationId="{6C61DC21-6EFB-8490-FA70-E1F228A91C32}"/>
          </ac:spMkLst>
        </pc:spChg>
        <pc:spChg chg="mod">
          <ac:chgData name="PPT Mr." userId="6442ff2356111531" providerId="LiveId" clId="{30E832F6-04F0-4D3C-980A-6B37B1B56CA3}" dt="2023-11-13T07:51:54.423" v="2683" actId="571"/>
          <ac:spMkLst>
            <pc:docMk/>
            <pc:sldMk cId="3013199813" sldId="2015"/>
            <ac:spMk id="61" creationId="{CE4D7E43-CEEE-788E-F512-FB04B4A39A88}"/>
          </ac:spMkLst>
        </pc:spChg>
        <pc:spChg chg="mod">
          <ac:chgData name="PPT Mr." userId="6442ff2356111531" providerId="LiveId" clId="{30E832F6-04F0-4D3C-980A-6B37B1B56CA3}" dt="2023-11-13T07:51:54.423" v="2683" actId="571"/>
          <ac:spMkLst>
            <pc:docMk/>
            <pc:sldMk cId="3013199813" sldId="2015"/>
            <ac:spMk id="62" creationId="{18A601F4-7A14-7AB5-02EF-3175188F4D87}"/>
          </ac:spMkLst>
        </pc:spChg>
        <pc:spChg chg="mod">
          <ac:chgData name="PPT Mr." userId="6442ff2356111531" providerId="LiveId" clId="{30E832F6-04F0-4D3C-980A-6B37B1B56CA3}" dt="2023-11-13T07:51:56.451" v="2685" actId="571"/>
          <ac:spMkLst>
            <pc:docMk/>
            <pc:sldMk cId="3013199813" sldId="2015"/>
            <ac:spMk id="192" creationId="{AD43799D-94C9-08DB-757E-ECF8D918A0E9}"/>
          </ac:spMkLst>
        </pc:spChg>
        <pc:spChg chg="mod">
          <ac:chgData name="PPT Mr." userId="6442ff2356111531" providerId="LiveId" clId="{30E832F6-04F0-4D3C-980A-6B37B1B56CA3}" dt="2023-11-13T07:51:56.451" v="2685" actId="571"/>
          <ac:spMkLst>
            <pc:docMk/>
            <pc:sldMk cId="3013199813" sldId="2015"/>
            <ac:spMk id="193" creationId="{971E049E-4FD1-08C7-ADE1-5917904C68BC}"/>
          </ac:spMkLst>
        </pc:spChg>
        <pc:spChg chg="mod">
          <ac:chgData name="PPT Mr." userId="6442ff2356111531" providerId="LiveId" clId="{30E832F6-04F0-4D3C-980A-6B37B1B56CA3}" dt="2023-11-13T07:51:58.542" v="2686" actId="571"/>
          <ac:spMkLst>
            <pc:docMk/>
            <pc:sldMk cId="3013199813" sldId="2015"/>
            <ac:spMk id="195" creationId="{0E2758AE-4A20-4248-C423-72B87C53D137}"/>
          </ac:spMkLst>
        </pc:spChg>
        <pc:spChg chg="mod">
          <ac:chgData name="PPT Mr." userId="6442ff2356111531" providerId="LiveId" clId="{30E832F6-04F0-4D3C-980A-6B37B1B56CA3}" dt="2023-11-13T07:51:58.542" v="2686" actId="571"/>
          <ac:spMkLst>
            <pc:docMk/>
            <pc:sldMk cId="3013199813" sldId="2015"/>
            <ac:spMk id="196" creationId="{5F3A4CCB-4A97-8E7A-1723-1D90C53F3215}"/>
          </ac:spMkLst>
        </pc:spChg>
        <pc:spChg chg="mod">
          <ac:chgData name="PPT Mr." userId="6442ff2356111531" providerId="LiveId" clId="{30E832F6-04F0-4D3C-980A-6B37B1B56CA3}" dt="2023-11-13T07:52:00.576" v="2687" actId="571"/>
          <ac:spMkLst>
            <pc:docMk/>
            <pc:sldMk cId="3013199813" sldId="2015"/>
            <ac:spMk id="198" creationId="{EF80D14A-0C29-8C68-70CB-DCB821CE2048}"/>
          </ac:spMkLst>
        </pc:spChg>
        <pc:spChg chg="mod">
          <ac:chgData name="PPT Mr." userId="6442ff2356111531" providerId="LiveId" clId="{30E832F6-04F0-4D3C-980A-6B37B1B56CA3}" dt="2023-11-13T07:52:00.576" v="2687" actId="571"/>
          <ac:spMkLst>
            <pc:docMk/>
            <pc:sldMk cId="3013199813" sldId="2015"/>
            <ac:spMk id="199" creationId="{4BC9FE94-BBB4-A88E-FD60-A8E5DD100150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249" creationId="{2DC91CA7-454A-0F8C-0C95-A5B753EEF1F6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252" creationId="{E37A8811-9DE7-06C1-B89E-69F39139DC10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255" creationId="{9C0A255B-2ACC-2E45-DE4C-1AE86153B05D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258" creationId="{FBA2F457-3E8C-9336-0D10-5BB64BC01CFE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267" creationId="{426C5A39-172E-B371-CDE7-03968B0916F1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270" creationId="{BB8C54E7-3A3D-5298-3681-042A51BFD90E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307" creationId="{C1D663B9-C897-A3AF-D3C7-D8AF1283CF0B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308" creationId="{BCD931BD-471E-AB03-6A3E-B41988CBB6F4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311" creationId="{ED54E546-4174-28C8-2FBA-A55638BF0D62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312" creationId="{9D1479FD-797F-D57D-23F5-A0332DC55447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314" creationId="{87BB27AD-6AE7-4F53-D1C1-80BE0D4E6570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315" creationId="{ADA8C2DF-7229-0A51-32FD-4E69E5ED9532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321" creationId="{F02373A3-8048-E18D-ECA5-875895FF8C92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322" creationId="{EABA53E5-5CB5-1D06-DB36-E38F0F7246F4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324" creationId="{93110F08-D9CF-8F6A-4A67-FF39808753E0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325" creationId="{CABF2F7C-D385-3E3B-1661-6920674F63CE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327" creationId="{5A1CF6F2-7628-0FCF-C260-DE04A84F1E55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328" creationId="{B6B93E11-9E4D-D860-BF1D-27786BB5AA9E}"/>
          </ac:spMkLst>
        </pc:spChg>
        <pc:spChg chg="del">
          <ac:chgData name="PPT Mr." userId="6442ff2356111531" providerId="LiveId" clId="{30E832F6-04F0-4D3C-980A-6B37B1B56CA3}" dt="2023-11-13T07:44:21.537" v="2338" actId="478"/>
          <ac:spMkLst>
            <pc:docMk/>
            <pc:sldMk cId="3013199813" sldId="2015"/>
            <ac:spMk id="329" creationId="{B6AD8BFF-F6C8-7EA7-4BC6-E7BBD2B2E7F1}"/>
          </ac:spMkLst>
        </pc:spChg>
        <pc:spChg chg="del">
          <ac:chgData name="PPT Mr." userId="6442ff2356111531" providerId="LiveId" clId="{30E832F6-04F0-4D3C-980A-6B37B1B56CA3}" dt="2023-11-13T07:44:21.537" v="2338" actId="478"/>
          <ac:spMkLst>
            <pc:docMk/>
            <pc:sldMk cId="3013199813" sldId="2015"/>
            <ac:spMk id="330" creationId="{B88B0E2E-B29F-B267-7D6A-333951E314C7}"/>
          </ac:spMkLst>
        </pc:spChg>
        <pc:spChg chg="del">
          <ac:chgData name="PPT Mr." userId="6442ff2356111531" providerId="LiveId" clId="{30E832F6-04F0-4D3C-980A-6B37B1B56CA3}" dt="2023-11-13T07:44:21.537" v="2338" actId="478"/>
          <ac:spMkLst>
            <pc:docMk/>
            <pc:sldMk cId="3013199813" sldId="2015"/>
            <ac:spMk id="331" creationId="{12C97CD5-C6E1-5CB8-1EB6-35CF79DBBAC7}"/>
          </ac:spMkLst>
        </pc:spChg>
        <pc:spChg chg="del">
          <ac:chgData name="PPT Mr." userId="6442ff2356111531" providerId="LiveId" clId="{30E832F6-04F0-4D3C-980A-6B37B1B56CA3}" dt="2023-11-13T07:44:21.537" v="2338" actId="478"/>
          <ac:spMkLst>
            <pc:docMk/>
            <pc:sldMk cId="3013199813" sldId="2015"/>
            <ac:spMk id="332" creationId="{1815D246-D392-7EDE-6763-00CFD3E8FFEF}"/>
          </ac:spMkLst>
        </pc:spChg>
        <pc:spChg chg="del">
          <ac:chgData name="PPT Mr." userId="6442ff2356111531" providerId="LiveId" clId="{30E832F6-04F0-4D3C-980A-6B37B1B56CA3}" dt="2023-11-13T07:44:21.537" v="2338" actId="478"/>
          <ac:spMkLst>
            <pc:docMk/>
            <pc:sldMk cId="3013199813" sldId="2015"/>
            <ac:spMk id="333" creationId="{954AD639-F6D5-6E16-88A4-C0986920C859}"/>
          </ac:spMkLst>
        </pc:spChg>
        <pc:spChg chg="del">
          <ac:chgData name="PPT Mr." userId="6442ff2356111531" providerId="LiveId" clId="{30E832F6-04F0-4D3C-980A-6B37B1B56CA3}" dt="2023-11-13T07:44:21.537" v="2338" actId="478"/>
          <ac:spMkLst>
            <pc:docMk/>
            <pc:sldMk cId="3013199813" sldId="2015"/>
            <ac:spMk id="336" creationId="{5B48CA3C-9A8F-C7E5-8A47-43DC481400A7}"/>
          </ac:spMkLst>
        </pc:spChg>
        <pc:spChg chg="del">
          <ac:chgData name="PPT Mr." userId="6442ff2356111531" providerId="LiveId" clId="{30E832F6-04F0-4D3C-980A-6B37B1B56CA3}" dt="2023-11-13T07:44:21.537" v="2338" actId="478"/>
          <ac:spMkLst>
            <pc:docMk/>
            <pc:sldMk cId="3013199813" sldId="2015"/>
            <ac:spMk id="337" creationId="{D6A1A531-661E-05B7-8B34-9148B7E37864}"/>
          </ac:spMkLst>
        </pc:spChg>
        <pc:spChg chg="del">
          <ac:chgData name="PPT Mr." userId="6442ff2356111531" providerId="LiveId" clId="{30E832F6-04F0-4D3C-980A-6B37B1B56CA3}" dt="2023-11-13T07:44:21.537" v="2338" actId="478"/>
          <ac:spMkLst>
            <pc:docMk/>
            <pc:sldMk cId="3013199813" sldId="2015"/>
            <ac:spMk id="339" creationId="{5EC8D639-E38D-684C-2E9D-46E1A88736DF}"/>
          </ac:spMkLst>
        </pc:spChg>
        <pc:spChg chg="del">
          <ac:chgData name="PPT Mr." userId="6442ff2356111531" providerId="LiveId" clId="{30E832F6-04F0-4D3C-980A-6B37B1B56CA3}" dt="2023-11-13T07:44:21.537" v="2338" actId="478"/>
          <ac:spMkLst>
            <pc:docMk/>
            <pc:sldMk cId="3013199813" sldId="2015"/>
            <ac:spMk id="340" creationId="{1924DE55-4A1E-7BAB-DA76-1036A15E6483}"/>
          </ac:spMkLst>
        </pc:spChg>
        <pc:grpChg chg="add del mod">
          <ac:chgData name="PPT Mr." userId="6442ff2356111531" providerId="LiveId" clId="{30E832F6-04F0-4D3C-980A-6B37B1B56CA3}" dt="2023-11-13T07:46:25.936" v="2477" actId="478"/>
          <ac:grpSpMkLst>
            <pc:docMk/>
            <pc:sldMk cId="3013199813" sldId="2015"/>
            <ac:grpSpMk id="6" creationId="{5B857551-F079-A9C8-0D6C-46A7948FF04B}"/>
          </ac:grpSpMkLst>
        </pc:grpChg>
        <pc:grpChg chg="add del mod">
          <ac:chgData name="PPT Mr." userId="6442ff2356111531" providerId="LiveId" clId="{30E832F6-04F0-4D3C-980A-6B37B1B56CA3}" dt="2023-11-13T07:49:51.394" v="2621" actId="165"/>
          <ac:grpSpMkLst>
            <pc:docMk/>
            <pc:sldMk cId="3013199813" sldId="2015"/>
            <ac:grpSpMk id="16" creationId="{CCCB4D65-D44F-FA30-4F0A-2B7EA30AEA8E}"/>
          </ac:grpSpMkLst>
        </pc:grpChg>
        <pc:grpChg chg="add del mod">
          <ac:chgData name="PPT Mr." userId="6442ff2356111531" providerId="LiveId" clId="{30E832F6-04F0-4D3C-980A-6B37B1B56CA3}" dt="2023-11-13T07:49:51.394" v="2621" actId="165"/>
          <ac:grpSpMkLst>
            <pc:docMk/>
            <pc:sldMk cId="3013199813" sldId="2015"/>
            <ac:grpSpMk id="17" creationId="{25AF9B14-F471-0D2F-64EF-AD9438EAB363}"/>
          </ac:grpSpMkLst>
        </pc:grpChg>
        <pc:grpChg chg="add del mod">
          <ac:chgData name="PPT Mr." userId="6442ff2356111531" providerId="LiveId" clId="{30E832F6-04F0-4D3C-980A-6B37B1B56CA3}" dt="2023-11-13T07:49:51.394" v="2621" actId="165"/>
          <ac:grpSpMkLst>
            <pc:docMk/>
            <pc:sldMk cId="3013199813" sldId="2015"/>
            <ac:grpSpMk id="22" creationId="{7447BBC5-42CA-05B3-9E7E-54E6B88B7A6B}"/>
          </ac:grpSpMkLst>
        </pc:grpChg>
        <pc:grpChg chg="add del mod">
          <ac:chgData name="PPT Mr." userId="6442ff2356111531" providerId="LiveId" clId="{30E832F6-04F0-4D3C-980A-6B37B1B56CA3}" dt="2023-11-13T07:49:51.394" v="2621" actId="165"/>
          <ac:grpSpMkLst>
            <pc:docMk/>
            <pc:sldMk cId="3013199813" sldId="2015"/>
            <ac:grpSpMk id="27" creationId="{61B15C93-4C35-A9F8-7856-800D94B15D23}"/>
          </ac:grpSpMkLst>
        </pc:grpChg>
        <pc:grpChg chg="add del mod">
          <ac:chgData name="PPT Mr." userId="6442ff2356111531" providerId="LiveId" clId="{30E832F6-04F0-4D3C-980A-6B37B1B56CA3}" dt="2023-11-13T07:49:51.394" v="2621" actId="165"/>
          <ac:grpSpMkLst>
            <pc:docMk/>
            <pc:sldMk cId="3013199813" sldId="2015"/>
            <ac:grpSpMk id="36" creationId="{389696FA-7FFD-8690-4A36-A788D4E0EBE7}"/>
          </ac:grpSpMkLst>
        </pc:grpChg>
        <pc:grpChg chg="add del mod">
          <ac:chgData name="PPT Mr." userId="6442ff2356111531" providerId="LiveId" clId="{30E832F6-04F0-4D3C-980A-6B37B1B56CA3}" dt="2023-11-13T07:50:46.243" v="2649" actId="165"/>
          <ac:grpSpMkLst>
            <pc:docMk/>
            <pc:sldMk cId="3013199813" sldId="2015"/>
            <ac:grpSpMk id="47" creationId="{701CBA0D-CB60-203B-E8B6-C4483A6B033E}"/>
          </ac:grpSpMkLst>
        </pc:grpChg>
        <pc:grpChg chg="add del mod">
          <ac:chgData name="PPT Mr." userId="6442ff2356111531" providerId="LiveId" clId="{30E832F6-04F0-4D3C-980A-6B37B1B56CA3}" dt="2023-11-13T07:50:46.243" v="2649" actId="165"/>
          <ac:grpSpMkLst>
            <pc:docMk/>
            <pc:sldMk cId="3013199813" sldId="2015"/>
            <ac:grpSpMk id="48" creationId="{9F78CE52-DC54-163A-2722-36A9A86E8F89}"/>
          </ac:grpSpMkLst>
        </pc:grpChg>
        <pc:grpChg chg="add mod">
          <ac:chgData name="PPT Mr." userId="6442ff2356111531" providerId="LiveId" clId="{30E832F6-04F0-4D3C-980A-6B37B1B56CA3}" dt="2023-11-13T07:51:48.996" v="2681" actId="1076"/>
          <ac:grpSpMkLst>
            <pc:docMk/>
            <pc:sldMk cId="3013199813" sldId="2015"/>
            <ac:grpSpMk id="56" creationId="{005350E9-DAB6-4D1B-6570-2CF41A908775}"/>
          </ac:grpSpMkLst>
        </pc:grpChg>
        <pc:grpChg chg="add mod">
          <ac:chgData name="PPT Mr." userId="6442ff2356111531" providerId="LiveId" clId="{30E832F6-04F0-4D3C-980A-6B37B1B56CA3}" dt="2023-11-13T07:51:52.564" v="2682" actId="571"/>
          <ac:grpSpMkLst>
            <pc:docMk/>
            <pc:sldMk cId="3013199813" sldId="2015"/>
            <ac:grpSpMk id="57" creationId="{05ABCF58-2A2E-994B-76BE-B0E5A89A5EFD}"/>
          </ac:grpSpMkLst>
        </pc:grpChg>
        <pc:grpChg chg="add mod">
          <ac:chgData name="PPT Mr." userId="6442ff2356111531" providerId="LiveId" clId="{30E832F6-04F0-4D3C-980A-6B37B1B56CA3}" dt="2023-11-13T07:51:54.423" v="2683" actId="571"/>
          <ac:grpSpMkLst>
            <pc:docMk/>
            <pc:sldMk cId="3013199813" sldId="2015"/>
            <ac:grpSpMk id="60" creationId="{AA75A336-6155-9598-438C-0D725944C650}"/>
          </ac:grpSpMkLst>
        </pc:grpChg>
        <pc:grpChg chg="add mod">
          <ac:chgData name="PPT Mr." userId="6442ff2356111531" providerId="LiveId" clId="{30E832F6-04F0-4D3C-980A-6B37B1B56CA3}" dt="2023-11-13T07:51:56.451" v="2685" actId="571"/>
          <ac:grpSpMkLst>
            <pc:docMk/>
            <pc:sldMk cId="3013199813" sldId="2015"/>
            <ac:grpSpMk id="63" creationId="{F56DF6DB-754D-44DE-2057-6C16C3B3503D}"/>
          </ac:grpSpMkLst>
        </pc:grpChg>
        <pc:grpChg chg="add mod">
          <ac:chgData name="PPT Mr." userId="6442ff2356111531" providerId="LiveId" clId="{30E832F6-04F0-4D3C-980A-6B37B1B56CA3}" dt="2023-11-13T07:51:58.542" v="2686" actId="571"/>
          <ac:grpSpMkLst>
            <pc:docMk/>
            <pc:sldMk cId="3013199813" sldId="2015"/>
            <ac:grpSpMk id="194" creationId="{0E18019C-68CF-D63A-F5FB-58E0949884C1}"/>
          </ac:grpSpMkLst>
        </pc:grpChg>
        <pc:grpChg chg="add mod">
          <ac:chgData name="PPT Mr." userId="6442ff2356111531" providerId="LiveId" clId="{30E832F6-04F0-4D3C-980A-6B37B1B56CA3}" dt="2023-11-13T07:52:00.576" v="2687" actId="571"/>
          <ac:grpSpMkLst>
            <pc:docMk/>
            <pc:sldMk cId="3013199813" sldId="2015"/>
            <ac:grpSpMk id="197" creationId="{AA576AE7-D01A-57A1-CE91-AEAAA949036B}"/>
          </ac:grpSpMkLst>
        </pc:grpChg>
        <pc:grpChg chg="del">
          <ac:chgData name="PPT Mr." userId="6442ff2356111531" providerId="LiveId" clId="{30E832F6-04F0-4D3C-980A-6B37B1B56CA3}" dt="2023-11-13T07:44:19.818" v="2337" actId="478"/>
          <ac:grpSpMkLst>
            <pc:docMk/>
            <pc:sldMk cId="3013199813" sldId="2015"/>
            <ac:grpSpMk id="272" creationId="{C69AC74D-DEDE-BA84-42EA-F4AD06783F0A}"/>
          </ac:grpSpMkLst>
        </pc:grpChg>
        <pc:picChg chg="del">
          <ac:chgData name="PPT Mr." userId="6442ff2356111531" providerId="LiveId" clId="{30E832F6-04F0-4D3C-980A-6B37B1B56CA3}" dt="2023-11-13T07:44:19.818" v="2337" actId="478"/>
          <ac:picMkLst>
            <pc:docMk/>
            <pc:sldMk cId="3013199813" sldId="2015"/>
            <ac:picMk id="3" creationId="{EAD46869-46F7-D404-2DFA-34648BF1CE6C}"/>
          </ac:picMkLst>
        </pc:picChg>
        <pc:picChg chg="add del mod">
          <ac:chgData name="PPT Mr." userId="6442ff2356111531" providerId="LiveId" clId="{30E832F6-04F0-4D3C-980A-6B37B1B56CA3}" dt="2023-11-13T07:51:03.787" v="2666" actId="21"/>
          <ac:picMkLst>
            <pc:docMk/>
            <pc:sldMk cId="3013199813" sldId="2015"/>
            <ac:picMk id="51" creationId="{C1055159-AF21-B04B-9A98-08F30E8E3C61}"/>
          </ac:picMkLst>
        </pc:picChg>
        <pc:picChg chg="add mod">
          <ac:chgData name="PPT Mr." userId="6442ff2356111531" providerId="LiveId" clId="{30E832F6-04F0-4D3C-980A-6B37B1B56CA3}" dt="2023-11-13T07:51:08.601" v="2669" actId="29295"/>
          <ac:picMkLst>
            <pc:docMk/>
            <pc:sldMk cId="3013199813" sldId="2015"/>
            <ac:picMk id="52" creationId="{949BACCF-B643-75BC-16DA-E0FA49FDEF85}"/>
          </ac:picMkLst>
        </pc:picChg>
        <pc:picChg chg="del">
          <ac:chgData name="PPT Mr." userId="6442ff2356111531" providerId="LiveId" clId="{30E832F6-04F0-4D3C-980A-6B37B1B56CA3}" dt="2023-11-13T07:44:19.818" v="2337" actId="478"/>
          <ac:picMkLst>
            <pc:docMk/>
            <pc:sldMk cId="3013199813" sldId="2015"/>
            <ac:picMk id="243" creationId="{8631BEFA-A1AD-85BD-0996-9DF2DFF334EF}"/>
          </ac:picMkLst>
        </pc:picChg>
        <pc:picChg chg="del">
          <ac:chgData name="PPT Mr." userId="6442ff2356111531" providerId="LiveId" clId="{30E832F6-04F0-4D3C-980A-6B37B1B56CA3}" dt="2023-11-13T07:44:19.818" v="2337" actId="478"/>
          <ac:picMkLst>
            <pc:docMk/>
            <pc:sldMk cId="3013199813" sldId="2015"/>
            <ac:picMk id="253" creationId="{7FA856A4-77BE-AC24-0C15-4B686F3CC443}"/>
          </ac:picMkLst>
        </pc:picChg>
        <pc:picChg chg="del">
          <ac:chgData name="PPT Mr." userId="6442ff2356111531" providerId="LiveId" clId="{30E832F6-04F0-4D3C-980A-6B37B1B56CA3}" dt="2023-11-13T07:44:19.818" v="2337" actId="478"/>
          <ac:picMkLst>
            <pc:docMk/>
            <pc:sldMk cId="3013199813" sldId="2015"/>
            <ac:picMk id="256" creationId="{5388E6AC-7A55-39F5-F2F4-8BBC16DD9C40}"/>
          </ac:picMkLst>
        </pc:picChg>
        <pc:picChg chg="del">
          <ac:chgData name="PPT Mr." userId="6442ff2356111531" providerId="LiveId" clId="{30E832F6-04F0-4D3C-980A-6B37B1B56CA3}" dt="2023-11-13T07:44:19.818" v="2337" actId="478"/>
          <ac:picMkLst>
            <pc:docMk/>
            <pc:sldMk cId="3013199813" sldId="2015"/>
            <ac:picMk id="259" creationId="{3F0BF12E-0365-C4C7-C8BE-FA68942987C7}"/>
          </ac:picMkLst>
        </pc:picChg>
        <pc:picChg chg="del">
          <ac:chgData name="PPT Mr." userId="6442ff2356111531" providerId="LiveId" clId="{30E832F6-04F0-4D3C-980A-6B37B1B56CA3}" dt="2023-11-13T07:44:19.818" v="2337" actId="478"/>
          <ac:picMkLst>
            <pc:docMk/>
            <pc:sldMk cId="3013199813" sldId="2015"/>
            <ac:picMk id="268" creationId="{0DA1E34C-D117-8564-984F-AEC270B85F2E}"/>
          </ac:picMkLst>
        </pc:picChg>
        <pc:cxnChg chg="add mod topLvl">
          <ac:chgData name="PPT Mr." userId="6442ff2356111531" providerId="LiveId" clId="{30E832F6-04F0-4D3C-980A-6B37B1B56CA3}" dt="2023-11-13T07:50:46.243" v="2649" actId="165"/>
          <ac:cxnSpMkLst>
            <pc:docMk/>
            <pc:sldMk cId="3013199813" sldId="2015"/>
            <ac:cxnSpMk id="44" creationId="{8FE0B9F8-C57C-5947-07D8-E91FC8BCF737}"/>
          </ac:cxnSpMkLst>
        </pc:cxnChg>
        <pc:cxnChg chg="add mod topLvl">
          <ac:chgData name="PPT Mr." userId="6442ff2356111531" providerId="LiveId" clId="{30E832F6-04F0-4D3C-980A-6B37B1B56CA3}" dt="2023-11-13T07:50:46.243" v="2649" actId="165"/>
          <ac:cxnSpMkLst>
            <pc:docMk/>
            <pc:sldMk cId="3013199813" sldId="2015"/>
            <ac:cxnSpMk id="46" creationId="{900C512E-8984-F774-4E88-F5598FD12FC1}"/>
          </ac:cxnSpMkLst>
        </pc:cxnChg>
        <pc:cxnChg chg="mod topLvl">
          <ac:chgData name="PPT Mr." userId="6442ff2356111531" providerId="LiveId" clId="{30E832F6-04F0-4D3C-980A-6B37B1B56CA3}" dt="2023-11-13T07:50:46.243" v="2649" actId="165"/>
          <ac:cxnSpMkLst>
            <pc:docMk/>
            <pc:sldMk cId="3013199813" sldId="2015"/>
            <ac:cxnSpMk id="49" creationId="{98822F74-6943-94B3-241D-521F2E919B1F}"/>
          </ac:cxnSpMkLst>
        </pc:cxnChg>
        <pc:cxnChg chg="mod topLvl">
          <ac:chgData name="PPT Mr." userId="6442ff2356111531" providerId="LiveId" clId="{30E832F6-04F0-4D3C-980A-6B37B1B56CA3}" dt="2023-11-13T07:50:46.243" v="2649" actId="165"/>
          <ac:cxnSpMkLst>
            <pc:docMk/>
            <pc:sldMk cId="3013199813" sldId="2015"/>
            <ac:cxnSpMk id="50" creationId="{061041FE-12E4-5F1D-5D6E-00F130073136}"/>
          </ac:cxnSpMkLst>
        </pc:cxnChg>
      </pc:sldChg>
    </pc:docChg>
  </pc:docChgLst>
  <pc:docChgLst>
    <pc:chgData name="PPT Mr." userId="6442ff2356111531" providerId="LiveId" clId="{12576313-69BC-4379-B576-E410B27E8323}"/>
    <pc:docChg chg="undo custSel addSld delSld modSld sldOrd delMainMaster modSection">
      <pc:chgData name="PPT Mr." userId="6442ff2356111531" providerId="LiveId" clId="{12576313-69BC-4379-B576-E410B27E8323}" dt="2023-06-22T02:31:49.911" v="1140" actId="208"/>
      <pc:docMkLst>
        <pc:docMk/>
      </pc:docMkLst>
      <pc:sldChg chg="addSp delSp modSp add mod ord">
        <pc:chgData name="PPT Mr." userId="6442ff2356111531" providerId="LiveId" clId="{12576313-69BC-4379-B576-E410B27E8323}" dt="2023-06-22T02:26:36.453" v="847" actId="165"/>
        <pc:sldMkLst>
          <pc:docMk/>
          <pc:sldMk cId="359682995" sldId="794"/>
        </pc:sldMkLst>
        <pc:spChg chg="del">
          <ac:chgData name="PPT Mr." userId="6442ff2356111531" providerId="LiveId" clId="{12576313-69BC-4379-B576-E410B27E8323}" dt="2023-06-22T01:46:14.956" v="7" actId="478"/>
          <ac:spMkLst>
            <pc:docMk/>
            <pc:sldMk cId="359682995" sldId="794"/>
            <ac:spMk id="2" creationId="{C0DC4FDB-A158-56E1-5A3D-CB7B87D83ABD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3" creationId="{3E2AC880-2251-8D2D-1EC6-B89F895781C4}"/>
          </ac:spMkLst>
        </pc:spChg>
        <pc:spChg chg="add del">
          <ac:chgData name="PPT Mr." userId="6442ff2356111531" providerId="LiveId" clId="{12576313-69BC-4379-B576-E410B27E8323}" dt="2023-06-22T01:46:35.163" v="9" actId="11529"/>
          <ac:spMkLst>
            <pc:docMk/>
            <pc:sldMk cId="359682995" sldId="794"/>
            <ac:spMk id="4" creationId="{2798CBC5-FE20-2FF4-21FB-DFF9B4A69F34}"/>
          </ac:spMkLst>
        </pc:spChg>
        <pc:spChg chg="add del mod">
          <ac:chgData name="PPT Mr." userId="6442ff2356111531" providerId="LiveId" clId="{12576313-69BC-4379-B576-E410B27E8323}" dt="2023-06-22T01:48:27.694" v="37" actId="478"/>
          <ac:spMkLst>
            <pc:docMk/>
            <pc:sldMk cId="359682995" sldId="794"/>
            <ac:spMk id="5" creationId="{7F87E8C9-67B0-C00D-AB01-8B789D20F14D}"/>
          </ac:spMkLst>
        </pc:spChg>
        <pc:spChg chg="add del mod">
          <ac:chgData name="PPT Mr." userId="6442ff2356111531" providerId="LiveId" clId="{12576313-69BC-4379-B576-E410B27E8323}" dt="2023-06-22T01:48:27.024" v="36" actId="478"/>
          <ac:spMkLst>
            <pc:docMk/>
            <pc:sldMk cId="359682995" sldId="794"/>
            <ac:spMk id="6" creationId="{9A4EFDDE-089D-63A6-BEDA-89A82F5C9C9E}"/>
          </ac:spMkLst>
        </pc:spChg>
        <pc:spChg chg="add del mod">
          <ac:chgData name="PPT Mr." userId="6442ff2356111531" providerId="LiveId" clId="{12576313-69BC-4379-B576-E410B27E8323}" dt="2023-06-22T01:49:07.771" v="47"/>
          <ac:spMkLst>
            <pc:docMk/>
            <pc:sldMk cId="359682995" sldId="794"/>
            <ac:spMk id="7" creationId="{0357F4C9-F05C-A504-4319-0C96C77B5BE8}"/>
          </ac:spMkLst>
        </pc:spChg>
        <pc:spChg chg="add del mod">
          <ac:chgData name="PPT Mr." userId="6442ff2356111531" providerId="LiveId" clId="{12576313-69BC-4379-B576-E410B27E8323}" dt="2023-06-22T01:49:07.771" v="47"/>
          <ac:spMkLst>
            <pc:docMk/>
            <pc:sldMk cId="359682995" sldId="794"/>
            <ac:spMk id="8" creationId="{C9611270-5352-3B7E-889D-2F7DDA4CA4A1}"/>
          </ac:spMkLst>
        </pc:spChg>
        <pc:spChg chg="mod topLvl">
          <ac:chgData name="PPT Mr." userId="6442ff2356111531" providerId="LiveId" clId="{12576313-69BC-4379-B576-E410B27E8323}" dt="2023-06-22T01:53:05.994" v="102" actId="164"/>
          <ac:spMkLst>
            <pc:docMk/>
            <pc:sldMk cId="359682995" sldId="794"/>
            <ac:spMk id="9" creationId="{67BAC882-A56E-3A3B-6B72-1694143746EF}"/>
          </ac:spMkLst>
        </pc:spChg>
        <pc:spChg chg="add del mod topLvl">
          <ac:chgData name="PPT Mr." userId="6442ff2356111531" providerId="LiveId" clId="{12576313-69BC-4379-B576-E410B27E8323}" dt="2023-06-22T01:51:29.713" v="77" actId="478"/>
          <ac:spMkLst>
            <pc:docMk/>
            <pc:sldMk cId="359682995" sldId="794"/>
            <ac:spMk id="10" creationId="{F1793C82-A60C-5DDA-D096-3F8A920FB37A}"/>
          </ac:spMkLst>
        </pc:spChg>
        <pc:spChg chg="mod">
          <ac:chgData name="PPT Mr." userId="6442ff2356111531" providerId="LiveId" clId="{12576313-69BC-4379-B576-E410B27E8323}" dt="2023-06-22T01:50:38.098" v="66" actId="571"/>
          <ac:spMkLst>
            <pc:docMk/>
            <pc:sldMk cId="359682995" sldId="794"/>
            <ac:spMk id="13" creationId="{36781FF8-5DB3-CABC-3F40-210B8B54631C}"/>
          </ac:spMkLst>
        </pc:spChg>
        <pc:spChg chg="mod">
          <ac:chgData name="PPT Mr." userId="6442ff2356111531" providerId="LiveId" clId="{12576313-69BC-4379-B576-E410B27E8323}" dt="2023-06-22T01:50:38.098" v="66" actId="571"/>
          <ac:spMkLst>
            <pc:docMk/>
            <pc:sldMk cId="359682995" sldId="794"/>
            <ac:spMk id="14" creationId="{79023858-50BA-BD3A-EC23-AE5B2E841032}"/>
          </ac:spMkLst>
        </pc:spChg>
        <pc:spChg chg="mod">
          <ac:chgData name="PPT Mr." userId="6442ff2356111531" providerId="LiveId" clId="{12576313-69BC-4379-B576-E410B27E8323}" dt="2023-06-22T01:50:48.412" v="67" actId="571"/>
          <ac:spMkLst>
            <pc:docMk/>
            <pc:sldMk cId="359682995" sldId="794"/>
            <ac:spMk id="16" creationId="{AC390F4B-975C-512B-3E80-F409F58BBD59}"/>
          </ac:spMkLst>
        </pc:spChg>
        <pc:spChg chg="mod">
          <ac:chgData name="PPT Mr." userId="6442ff2356111531" providerId="LiveId" clId="{12576313-69BC-4379-B576-E410B27E8323}" dt="2023-06-22T01:50:48.412" v="67" actId="571"/>
          <ac:spMkLst>
            <pc:docMk/>
            <pc:sldMk cId="359682995" sldId="794"/>
            <ac:spMk id="17" creationId="{C511F3D9-6F71-FC7C-BDF4-21EDB6207429}"/>
          </ac:spMkLst>
        </pc:spChg>
        <pc:spChg chg="mod">
          <ac:chgData name="PPT Mr." userId="6442ff2356111531" providerId="LiveId" clId="{12576313-69BC-4379-B576-E410B27E8323}" dt="2023-06-22T01:50:48.711" v="68" actId="571"/>
          <ac:spMkLst>
            <pc:docMk/>
            <pc:sldMk cId="359682995" sldId="794"/>
            <ac:spMk id="19" creationId="{30D28427-DF45-CE41-1DF8-53235AD51694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20" creationId="{CE27A931-FFCF-50DF-20AB-3CFD89446996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21" creationId="{85105220-A5D8-B782-2B0B-593200076818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22" creationId="{7D1B7CF0-BD40-164F-2DCD-50B1227AF740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23" creationId="{A02DBC00-0815-5A21-26AF-0C308557442D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24" creationId="{6412B997-4D70-0F00-8DCC-F4977EEB88E1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25" creationId="{3DD6258A-F549-2891-1F41-BEC5999E2C8B}"/>
          </ac:spMkLst>
        </pc:spChg>
        <pc:spChg chg="mod">
          <ac:chgData name="PPT Mr." userId="6442ff2356111531" providerId="LiveId" clId="{12576313-69BC-4379-B576-E410B27E8323}" dt="2023-06-22T01:50:48.711" v="68" actId="571"/>
          <ac:spMkLst>
            <pc:docMk/>
            <pc:sldMk cId="359682995" sldId="794"/>
            <ac:spMk id="26" creationId="{AF5F4D3E-BC7D-FF86-DBC2-A9BA9F099010}"/>
          </ac:spMkLst>
        </pc:spChg>
        <pc:spChg chg="mod">
          <ac:chgData name="PPT Mr." userId="6442ff2356111531" providerId="LiveId" clId="{12576313-69BC-4379-B576-E410B27E8323}" dt="2023-06-22T01:50:48.880" v="69" actId="571"/>
          <ac:spMkLst>
            <pc:docMk/>
            <pc:sldMk cId="359682995" sldId="794"/>
            <ac:spMk id="28" creationId="{66FF42DC-B1F9-825E-822C-7762E3775B03}"/>
          </ac:spMkLst>
        </pc:spChg>
        <pc:spChg chg="mod">
          <ac:chgData name="PPT Mr." userId="6442ff2356111531" providerId="LiveId" clId="{12576313-69BC-4379-B576-E410B27E8323}" dt="2023-06-22T01:50:48.880" v="69" actId="571"/>
          <ac:spMkLst>
            <pc:docMk/>
            <pc:sldMk cId="359682995" sldId="794"/>
            <ac:spMk id="29" creationId="{A6658C5B-30BF-2177-C60F-18C21A118D9B}"/>
          </ac:spMkLst>
        </pc:spChg>
        <pc:spChg chg="mod">
          <ac:chgData name="PPT Mr." userId="6442ff2356111531" providerId="LiveId" clId="{12576313-69BC-4379-B576-E410B27E8323}" dt="2023-06-22T01:50:57.846" v="70" actId="571"/>
          <ac:spMkLst>
            <pc:docMk/>
            <pc:sldMk cId="359682995" sldId="794"/>
            <ac:spMk id="35" creationId="{B2348A2B-9EC0-520D-C5FE-A589B950A272}"/>
          </ac:spMkLst>
        </pc:spChg>
        <pc:spChg chg="mod">
          <ac:chgData name="PPT Mr." userId="6442ff2356111531" providerId="LiveId" clId="{12576313-69BC-4379-B576-E410B27E8323}" dt="2023-06-22T01:50:57.846" v="70" actId="571"/>
          <ac:spMkLst>
            <pc:docMk/>
            <pc:sldMk cId="359682995" sldId="794"/>
            <ac:spMk id="36" creationId="{9B7B263A-62A0-7ED8-B59E-504C600EE13D}"/>
          </ac:spMkLst>
        </pc:spChg>
        <pc:spChg chg="mod">
          <ac:chgData name="PPT Mr." userId="6442ff2356111531" providerId="LiveId" clId="{12576313-69BC-4379-B576-E410B27E8323}" dt="2023-06-22T01:51:15.468" v="74" actId="571"/>
          <ac:spMkLst>
            <pc:docMk/>
            <pc:sldMk cId="359682995" sldId="794"/>
            <ac:spMk id="40" creationId="{207E6BA4-4F0C-4474-A833-EB2FC439A665}"/>
          </ac:spMkLst>
        </pc:spChg>
        <pc:spChg chg="mod">
          <ac:chgData name="PPT Mr." userId="6442ff2356111531" providerId="LiveId" clId="{12576313-69BC-4379-B576-E410B27E8323}" dt="2023-06-22T01:51:15.468" v="74" actId="571"/>
          <ac:spMkLst>
            <pc:docMk/>
            <pc:sldMk cId="359682995" sldId="794"/>
            <ac:spMk id="41" creationId="{D27DC400-9A28-0769-52C8-203379682DF8}"/>
          </ac:spMkLst>
        </pc:spChg>
        <pc:spChg chg="add mod">
          <ac:chgData name="PPT Mr." userId="6442ff2356111531" providerId="LiveId" clId="{12576313-69BC-4379-B576-E410B27E8323}" dt="2023-06-22T01:53:05.994" v="102" actId="164"/>
          <ac:spMkLst>
            <pc:docMk/>
            <pc:sldMk cId="359682995" sldId="794"/>
            <ac:spMk id="42" creationId="{A5997F6F-C623-62EA-63C2-602A81E5442F}"/>
          </ac:spMkLst>
        </pc:spChg>
        <pc:spChg chg="mod">
          <ac:chgData name="PPT Mr." userId="6442ff2356111531" providerId="LiveId" clId="{12576313-69BC-4379-B576-E410B27E8323}" dt="2023-06-22T01:53:11.276" v="103" actId="571"/>
          <ac:spMkLst>
            <pc:docMk/>
            <pc:sldMk cId="359682995" sldId="794"/>
            <ac:spMk id="45" creationId="{E006A101-A48C-1976-8CDA-EF306903CC8C}"/>
          </ac:spMkLst>
        </pc:spChg>
        <pc:spChg chg="mod">
          <ac:chgData name="PPT Mr." userId="6442ff2356111531" providerId="LiveId" clId="{12576313-69BC-4379-B576-E410B27E8323}" dt="2023-06-22T01:53:11.276" v="103" actId="571"/>
          <ac:spMkLst>
            <pc:docMk/>
            <pc:sldMk cId="359682995" sldId="794"/>
            <ac:spMk id="46" creationId="{615621CD-2DB4-EAAB-9F48-0150699EFD2B}"/>
          </ac:spMkLst>
        </pc:spChg>
        <pc:spChg chg="mod">
          <ac:chgData name="PPT Mr." userId="6442ff2356111531" providerId="LiveId" clId="{12576313-69BC-4379-B576-E410B27E8323}" dt="2023-06-22T01:53:12.288" v="104" actId="571"/>
          <ac:spMkLst>
            <pc:docMk/>
            <pc:sldMk cId="359682995" sldId="794"/>
            <ac:spMk id="48" creationId="{041D143A-A0E2-1A51-DCC1-3E4EFC7FB140}"/>
          </ac:spMkLst>
        </pc:spChg>
        <pc:spChg chg="mod">
          <ac:chgData name="PPT Mr." userId="6442ff2356111531" providerId="LiveId" clId="{12576313-69BC-4379-B576-E410B27E8323}" dt="2023-06-22T01:53:12.288" v="104" actId="571"/>
          <ac:spMkLst>
            <pc:docMk/>
            <pc:sldMk cId="359682995" sldId="794"/>
            <ac:spMk id="49" creationId="{7764AB2D-6CE9-6AC0-F1FC-0596A8A61D6E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51" creationId="{556A2636-1DD2-E771-EA49-BC07E8276B2D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52" creationId="{29AEE55A-812E-1430-13FD-013A5BE00143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53" creationId="{93D8B617-955C-03FC-2124-2355ED6A5F9F}"/>
          </ac:spMkLst>
        </pc:spChg>
        <pc:spChg chg="mod">
          <ac:chgData name="PPT Mr." userId="6442ff2356111531" providerId="LiveId" clId="{12576313-69BC-4379-B576-E410B27E8323}" dt="2023-06-22T01:53:12.521" v="105" actId="571"/>
          <ac:spMkLst>
            <pc:docMk/>
            <pc:sldMk cId="359682995" sldId="794"/>
            <ac:spMk id="54" creationId="{0ABE8884-051A-F7E5-9C4C-C97016BB25F8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55" creationId="{AD1F11A3-3DC4-9923-BA64-0BDC02C7A80D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56" creationId="{9B23D392-B9A5-A0F0-D304-5EDB4F9845C8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57" creationId="{1F85CBAB-125C-4D7C-63FE-9436B38887DE}"/>
          </ac:spMkLst>
        </pc:spChg>
        <pc:spChg chg="mod">
          <ac:chgData name="PPT Mr." userId="6442ff2356111531" providerId="LiveId" clId="{12576313-69BC-4379-B576-E410B27E8323}" dt="2023-06-22T01:53:12.521" v="105" actId="571"/>
          <ac:spMkLst>
            <pc:docMk/>
            <pc:sldMk cId="359682995" sldId="794"/>
            <ac:spMk id="58" creationId="{D85B3F98-3962-F999-3A33-62179C99AAEB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59" creationId="{A14AAD30-F420-3ECB-CECD-523B96C5D9EF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60" creationId="{A133426E-D755-87E2-8BC3-310B98AA6901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61" creationId="{33D9B9D5-3048-76CB-2727-562E7907B7FE}"/>
          </ac:spMkLst>
        </pc:spChg>
        <pc:spChg chg="mod">
          <ac:chgData name="PPT Mr." userId="6442ff2356111531" providerId="LiveId" clId="{12576313-69BC-4379-B576-E410B27E8323}" dt="2023-06-22T01:53:13.089" v="106" actId="571"/>
          <ac:spMkLst>
            <pc:docMk/>
            <pc:sldMk cId="359682995" sldId="794"/>
            <ac:spMk id="63" creationId="{3D2726DB-409A-0F93-DC10-F2A8D0D18A9E}"/>
          </ac:spMkLst>
        </pc:spChg>
        <pc:spChg chg="mod">
          <ac:chgData name="PPT Mr." userId="6442ff2356111531" providerId="LiveId" clId="{12576313-69BC-4379-B576-E410B27E8323}" dt="2023-06-22T01:53:13.089" v="106" actId="571"/>
          <ac:spMkLst>
            <pc:docMk/>
            <pc:sldMk cId="359682995" sldId="794"/>
            <ac:spMk id="64" creationId="{19C701B9-3D67-A488-CC03-71D6D4400F81}"/>
          </ac:spMkLst>
        </pc:spChg>
        <pc:spChg chg="add mod topLvl">
          <ac:chgData name="PPT Mr." userId="6442ff2356111531" providerId="LiveId" clId="{12576313-69BC-4379-B576-E410B27E8323}" dt="2023-06-22T02:26:36.453" v="847" actId="165"/>
          <ac:spMkLst>
            <pc:docMk/>
            <pc:sldMk cId="359682995" sldId="794"/>
            <ac:spMk id="65" creationId="{140CEDB8-2EBF-7ADB-D1BE-462C3DBC54CF}"/>
          </ac:spMkLst>
        </pc:spChg>
        <pc:spChg chg="add mod topLvl">
          <ac:chgData name="PPT Mr." userId="6442ff2356111531" providerId="LiveId" clId="{12576313-69BC-4379-B576-E410B27E8323}" dt="2023-06-22T02:26:36.453" v="847" actId="165"/>
          <ac:spMkLst>
            <pc:docMk/>
            <pc:sldMk cId="359682995" sldId="794"/>
            <ac:spMk id="66" creationId="{EE9817A5-34C1-3815-2E9B-FC9E3D4073C1}"/>
          </ac:spMkLst>
        </pc:spChg>
        <pc:spChg chg="del">
          <ac:chgData name="PPT Mr." userId="6442ff2356111531" providerId="LiveId" clId="{12576313-69BC-4379-B576-E410B27E8323}" dt="2023-06-22T01:40:21.928" v="6" actId="478"/>
          <ac:spMkLst>
            <pc:docMk/>
            <pc:sldMk cId="359682995" sldId="794"/>
            <ac:spMk id="69" creationId="{F7184771-5E2A-7EF7-DB17-64575C24F292}"/>
          </ac:spMkLst>
        </pc:spChg>
        <pc:spChg chg="del">
          <ac:chgData name="PPT Mr." userId="6442ff2356111531" providerId="LiveId" clId="{12576313-69BC-4379-B576-E410B27E8323}" dt="2023-06-22T01:40:21.928" v="6" actId="478"/>
          <ac:spMkLst>
            <pc:docMk/>
            <pc:sldMk cId="359682995" sldId="794"/>
            <ac:spMk id="70" creationId="{055D67F8-F6E9-0EFC-3314-0F9AEA0E1E4A}"/>
          </ac:spMkLst>
        </pc:spChg>
        <pc:spChg chg="del">
          <ac:chgData name="PPT Mr." userId="6442ff2356111531" providerId="LiveId" clId="{12576313-69BC-4379-B576-E410B27E8323}" dt="2023-06-22T01:40:21.928" v="6" actId="478"/>
          <ac:spMkLst>
            <pc:docMk/>
            <pc:sldMk cId="359682995" sldId="794"/>
            <ac:spMk id="71" creationId="{FFA7BFDE-2F52-788D-D7CC-A22EC058CD8E}"/>
          </ac:spMkLst>
        </pc:spChg>
        <pc:spChg chg="mod topLvl">
          <ac:chgData name="PPT Mr." userId="6442ff2356111531" providerId="LiveId" clId="{12576313-69BC-4379-B576-E410B27E8323}" dt="2023-06-22T02:26:36.453" v="847" actId="165"/>
          <ac:spMkLst>
            <pc:docMk/>
            <pc:sldMk cId="359682995" sldId="794"/>
            <ac:spMk id="72" creationId="{DA29E664-BA3D-5E10-6251-A38E30B04A6C}"/>
          </ac:spMkLst>
        </pc:spChg>
        <pc:spChg chg="mod topLvl">
          <ac:chgData name="PPT Mr." userId="6442ff2356111531" providerId="LiveId" clId="{12576313-69BC-4379-B576-E410B27E8323}" dt="2023-06-22T02:26:36.453" v="847" actId="165"/>
          <ac:spMkLst>
            <pc:docMk/>
            <pc:sldMk cId="359682995" sldId="794"/>
            <ac:spMk id="73" creationId="{4F12E39F-A685-1F98-9ADB-D8EAE4FD1C95}"/>
          </ac:spMkLst>
        </pc:spChg>
        <pc:spChg chg="mod topLvl">
          <ac:chgData name="PPT Mr." userId="6442ff2356111531" providerId="LiveId" clId="{12576313-69BC-4379-B576-E410B27E8323}" dt="2023-06-22T02:26:36.453" v="847" actId="165"/>
          <ac:spMkLst>
            <pc:docMk/>
            <pc:sldMk cId="359682995" sldId="794"/>
            <ac:spMk id="75" creationId="{247E64A0-C620-26D6-269D-66D0DDE00293}"/>
          </ac:spMkLst>
        </pc:spChg>
        <pc:spChg chg="mod topLvl">
          <ac:chgData name="PPT Mr." userId="6442ff2356111531" providerId="LiveId" clId="{12576313-69BC-4379-B576-E410B27E8323}" dt="2023-06-22T02:26:36.453" v="847" actId="165"/>
          <ac:spMkLst>
            <pc:docMk/>
            <pc:sldMk cId="359682995" sldId="794"/>
            <ac:spMk id="76" creationId="{7FAC4263-C5F1-CB87-7048-5A0117DDF35E}"/>
          </ac:spMkLst>
        </pc:spChg>
        <pc:spChg chg="mod topLvl">
          <ac:chgData name="PPT Mr." userId="6442ff2356111531" providerId="LiveId" clId="{12576313-69BC-4379-B576-E410B27E8323}" dt="2023-06-22T02:26:36.453" v="847" actId="165"/>
          <ac:spMkLst>
            <pc:docMk/>
            <pc:sldMk cId="359682995" sldId="794"/>
            <ac:spMk id="78" creationId="{5530D7F9-926D-DA2F-B9D7-132CEE8E8141}"/>
          </ac:spMkLst>
        </pc:spChg>
        <pc:spChg chg="mod topLvl">
          <ac:chgData name="PPT Mr." userId="6442ff2356111531" providerId="LiveId" clId="{12576313-69BC-4379-B576-E410B27E8323}" dt="2023-06-22T02:26:36.453" v="847" actId="165"/>
          <ac:spMkLst>
            <pc:docMk/>
            <pc:sldMk cId="359682995" sldId="794"/>
            <ac:spMk id="79" creationId="{6D1DE936-2D27-6B9B-D373-D1CE9D473938}"/>
          </ac:spMkLst>
        </pc:spChg>
        <pc:spChg chg="mod topLvl">
          <ac:chgData name="PPT Mr." userId="6442ff2356111531" providerId="LiveId" clId="{12576313-69BC-4379-B576-E410B27E8323}" dt="2023-06-22T02:26:36.453" v="847" actId="165"/>
          <ac:spMkLst>
            <pc:docMk/>
            <pc:sldMk cId="359682995" sldId="794"/>
            <ac:spMk id="81" creationId="{D73F607A-DC7C-448E-9908-A33802A1FBD1}"/>
          </ac:spMkLst>
        </pc:spChg>
        <pc:spChg chg="mod topLvl">
          <ac:chgData name="PPT Mr." userId="6442ff2356111531" providerId="LiveId" clId="{12576313-69BC-4379-B576-E410B27E8323}" dt="2023-06-22T02:26:36.453" v="847" actId="165"/>
          <ac:spMkLst>
            <pc:docMk/>
            <pc:sldMk cId="359682995" sldId="794"/>
            <ac:spMk id="82" creationId="{AFBEA582-4461-7441-6C5E-D05220F8CD7A}"/>
          </ac:spMkLst>
        </pc:spChg>
        <pc:spChg chg="add del">
          <ac:chgData name="PPT Mr." userId="6442ff2356111531" providerId="LiveId" clId="{12576313-69BC-4379-B576-E410B27E8323}" dt="2023-06-22T01:54:37.412" v="132" actId="11529"/>
          <ac:spMkLst>
            <pc:docMk/>
            <pc:sldMk cId="359682995" sldId="794"/>
            <ac:spMk id="83" creationId="{F3BA4473-8D80-E56C-7486-6944FAFB4A05}"/>
          </ac:spMkLst>
        </pc:spChg>
        <pc:spChg chg="del">
          <ac:chgData name="PPT Mr." userId="6442ff2356111531" providerId="LiveId" clId="{12576313-69BC-4379-B576-E410B27E8323}" dt="2023-06-22T01:40:21.928" v="6" actId="478"/>
          <ac:spMkLst>
            <pc:docMk/>
            <pc:sldMk cId="359682995" sldId="794"/>
            <ac:spMk id="84" creationId="{8C0DF076-3A86-4963-982C-3EF38FD49A8A}"/>
          </ac:spMkLst>
        </pc:spChg>
        <pc:spChg chg="add mod">
          <ac:chgData name="PPT Mr." userId="6442ff2356111531" providerId="LiveId" clId="{12576313-69BC-4379-B576-E410B27E8323}" dt="2023-06-22T01:55:56.687" v="154" actId="12788"/>
          <ac:spMkLst>
            <pc:docMk/>
            <pc:sldMk cId="359682995" sldId="794"/>
            <ac:spMk id="85" creationId="{01DC2B41-AFA2-2467-BBB7-BD103F98948F}"/>
          </ac:spMkLst>
        </pc:spChg>
        <pc:spChg chg="del">
          <ac:chgData name="PPT Mr." userId="6442ff2356111531" providerId="LiveId" clId="{12576313-69BC-4379-B576-E410B27E8323}" dt="2023-06-22T01:40:21.928" v="6" actId="478"/>
          <ac:spMkLst>
            <pc:docMk/>
            <pc:sldMk cId="359682995" sldId="794"/>
            <ac:spMk id="86" creationId="{5FC26BED-6F5F-AECB-8CEF-F51B3CF1671B}"/>
          </ac:spMkLst>
        </pc:spChg>
        <pc:spChg chg="del">
          <ac:chgData name="PPT Mr." userId="6442ff2356111531" providerId="LiveId" clId="{12576313-69BC-4379-B576-E410B27E8323}" dt="2023-06-22T01:40:21.928" v="6" actId="478"/>
          <ac:spMkLst>
            <pc:docMk/>
            <pc:sldMk cId="359682995" sldId="794"/>
            <ac:spMk id="87" creationId="{2EA172D1-2B7E-30BE-FA02-1A1938B53DD2}"/>
          </ac:spMkLst>
        </pc:spChg>
        <pc:spChg chg="add mod">
          <ac:chgData name="PPT Mr." userId="6442ff2356111531" providerId="LiveId" clId="{12576313-69BC-4379-B576-E410B27E8323}" dt="2023-06-22T01:57:30.999" v="205" actId="12788"/>
          <ac:spMkLst>
            <pc:docMk/>
            <pc:sldMk cId="359682995" sldId="794"/>
            <ac:spMk id="88" creationId="{3931E8DE-2089-C64E-EF9D-D9D13643323E}"/>
          </ac:spMkLst>
        </pc:spChg>
        <pc:spChg chg="del">
          <ac:chgData name="PPT Mr." userId="6442ff2356111531" providerId="LiveId" clId="{12576313-69BC-4379-B576-E410B27E8323}" dt="2023-06-22T01:40:21.928" v="6" actId="478"/>
          <ac:spMkLst>
            <pc:docMk/>
            <pc:sldMk cId="359682995" sldId="794"/>
            <ac:spMk id="89" creationId="{AA57C567-42CD-91D5-C855-1B8E91021628}"/>
          </ac:spMkLst>
        </pc:spChg>
        <pc:spChg chg="del">
          <ac:chgData name="PPT Mr." userId="6442ff2356111531" providerId="LiveId" clId="{12576313-69BC-4379-B576-E410B27E8323}" dt="2023-06-22T01:40:21.928" v="6" actId="478"/>
          <ac:spMkLst>
            <pc:docMk/>
            <pc:sldMk cId="359682995" sldId="794"/>
            <ac:spMk id="90" creationId="{DAA78033-BA6D-0D67-0B92-B887EF191F88}"/>
          </ac:spMkLst>
        </pc:spChg>
        <pc:spChg chg="add mod">
          <ac:chgData name="PPT Mr." userId="6442ff2356111531" providerId="LiveId" clId="{12576313-69BC-4379-B576-E410B27E8323}" dt="2023-06-22T01:57:29.266" v="204" actId="12788"/>
          <ac:spMkLst>
            <pc:docMk/>
            <pc:sldMk cId="359682995" sldId="794"/>
            <ac:spMk id="91" creationId="{8993C4AC-8DD6-9B0E-48E9-2C9FBCB85B1B}"/>
          </ac:spMkLst>
        </pc:spChg>
        <pc:spChg chg="add mod">
          <ac:chgData name="PPT Mr." userId="6442ff2356111531" providerId="LiveId" clId="{12576313-69BC-4379-B576-E410B27E8323}" dt="2023-06-22T01:57:27.446" v="203" actId="12788"/>
          <ac:spMkLst>
            <pc:docMk/>
            <pc:sldMk cId="359682995" sldId="794"/>
            <ac:spMk id="92" creationId="{01FD082C-1FCC-52B5-C155-66BD02F55A57}"/>
          </ac:spMkLst>
        </pc:spChg>
        <pc:spChg chg="add mod">
          <ac:chgData name="PPT Mr." userId="6442ff2356111531" providerId="LiveId" clId="{12576313-69BC-4379-B576-E410B27E8323}" dt="2023-06-22T01:57:37.989" v="206" actId="12788"/>
          <ac:spMkLst>
            <pc:docMk/>
            <pc:sldMk cId="359682995" sldId="794"/>
            <ac:spMk id="93" creationId="{31E3A53C-B65E-7A7D-048E-5816EB2E358B}"/>
          </ac:spMkLst>
        </pc:spChg>
        <pc:grpChg chg="add del mod">
          <ac:chgData name="PPT Mr." userId="6442ff2356111531" providerId="LiveId" clId="{12576313-69BC-4379-B576-E410B27E8323}" dt="2023-06-22T01:51:28.550" v="76" actId="165"/>
          <ac:grpSpMkLst>
            <pc:docMk/>
            <pc:sldMk cId="359682995" sldId="794"/>
            <ac:grpSpMk id="11" creationId="{A7D847FA-4E22-B576-F87F-7BD6A1509386}"/>
          </ac:grpSpMkLst>
        </pc:grpChg>
        <pc:grpChg chg="add del mod">
          <ac:chgData name="PPT Mr." userId="6442ff2356111531" providerId="LiveId" clId="{12576313-69BC-4379-B576-E410B27E8323}" dt="2023-06-22T01:51:06.439" v="71" actId="478"/>
          <ac:grpSpMkLst>
            <pc:docMk/>
            <pc:sldMk cId="359682995" sldId="794"/>
            <ac:grpSpMk id="12" creationId="{C165418A-1E8B-37A9-E4F0-5304470D0E51}"/>
          </ac:grpSpMkLst>
        </pc:grpChg>
        <pc:grpChg chg="add del mod">
          <ac:chgData name="PPT Mr." userId="6442ff2356111531" providerId="LiveId" clId="{12576313-69BC-4379-B576-E410B27E8323}" dt="2023-06-22T01:51:06.439" v="71" actId="478"/>
          <ac:grpSpMkLst>
            <pc:docMk/>
            <pc:sldMk cId="359682995" sldId="794"/>
            <ac:grpSpMk id="15" creationId="{A65B390A-24C0-09FF-09C9-F0D1600898AB}"/>
          </ac:grpSpMkLst>
        </pc:grpChg>
        <pc:grpChg chg="add del mod">
          <ac:chgData name="PPT Mr." userId="6442ff2356111531" providerId="LiveId" clId="{12576313-69BC-4379-B576-E410B27E8323}" dt="2023-06-22T01:51:06.439" v="71" actId="478"/>
          <ac:grpSpMkLst>
            <pc:docMk/>
            <pc:sldMk cId="359682995" sldId="794"/>
            <ac:grpSpMk id="18" creationId="{7B8CB8D5-F0A4-DCC0-B77F-A9AC5A237EFA}"/>
          </ac:grpSpMkLst>
        </pc:grpChg>
        <pc:grpChg chg="add del mod">
          <ac:chgData name="PPT Mr." userId="6442ff2356111531" providerId="LiveId" clId="{12576313-69BC-4379-B576-E410B27E8323}" dt="2023-06-22T01:51:06.439" v="71" actId="478"/>
          <ac:grpSpMkLst>
            <pc:docMk/>
            <pc:sldMk cId="359682995" sldId="794"/>
            <ac:grpSpMk id="27" creationId="{C79D503E-85FD-10BE-1506-5F01009C77C0}"/>
          </ac:grpSpMkLst>
        </pc:grpChg>
        <pc:grpChg chg="add del mod">
          <ac:chgData name="PPT Mr." userId="6442ff2356111531" providerId="LiveId" clId="{12576313-69BC-4379-B576-E410B27E8323}" dt="2023-06-22T01:51:06.439" v="71" actId="478"/>
          <ac:grpSpMkLst>
            <pc:docMk/>
            <pc:sldMk cId="359682995" sldId="794"/>
            <ac:grpSpMk id="34" creationId="{51EC89CD-3FEA-D015-27B1-31C6E49AF279}"/>
          </ac:grpSpMkLst>
        </pc:grpChg>
        <pc:grpChg chg="add del mod">
          <ac:chgData name="PPT Mr." userId="6442ff2356111531" providerId="LiveId" clId="{12576313-69BC-4379-B576-E410B27E8323}" dt="2023-06-22T01:51:25.683" v="75" actId="478"/>
          <ac:grpSpMkLst>
            <pc:docMk/>
            <pc:sldMk cId="359682995" sldId="794"/>
            <ac:grpSpMk id="37" creationId="{84573AED-74AD-DFC9-9FB9-0E0BE914DAF8}"/>
          </ac:grpSpMkLst>
        </pc:grpChg>
        <pc:grpChg chg="add mod">
          <ac:chgData name="PPT Mr." userId="6442ff2356111531" providerId="LiveId" clId="{12576313-69BC-4379-B576-E410B27E8323}" dt="2023-06-22T01:55:56.687" v="154" actId="12788"/>
          <ac:grpSpMkLst>
            <pc:docMk/>
            <pc:sldMk cId="359682995" sldId="794"/>
            <ac:grpSpMk id="43" creationId="{7B3BC349-1355-9284-B1FF-F1ED7DC6F9E7}"/>
          </ac:grpSpMkLst>
        </pc:grpChg>
        <pc:grpChg chg="add mod">
          <ac:chgData name="PPT Mr." userId="6442ff2356111531" providerId="LiveId" clId="{12576313-69BC-4379-B576-E410B27E8323}" dt="2023-06-22T01:56:06.466" v="162" actId="12788"/>
          <ac:grpSpMkLst>
            <pc:docMk/>
            <pc:sldMk cId="359682995" sldId="794"/>
            <ac:grpSpMk id="44" creationId="{D589A70A-6A5A-0CDB-109A-19B3380591F1}"/>
          </ac:grpSpMkLst>
        </pc:grpChg>
        <pc:grpChg chg="add mod">
          <ac:chgData name="PPT Mr." userId="6442ff2356111531" providerId="LiveId" clId="{12576313-69BC-4379-B576-E410B27E8323}" dt="2023-06-22T01:56:05.047" v="161" actId="12788"/>
          <ac:grpSpMkLst>
            <pc:docMk/>
            <pc:sldMk cId="359682995" sldId="794"/>
            <ac:grpSpMk id="47" creationId="{056A9367-F76C-1A28-5E34-84BEBEEE79FA}"/>
          </ac:grpSpMkLst>
        </pc:grpChg>
        <pc:grpChg chg="add mod">
          <ac:chgData name="PPT Mr." userId="6442ff2356111531" providerId="LiveId" clId="{12576313-69BC-4379-B576-E410B27E8323}" dt="2023-06-22T01:56:03.896" v="160" actId="12788"/>
          <ac:grpSpMkLst>
            <pc:docMk/>
            <pc:sldMk cId="359682995" sldId="794"/>
            <ac:grpSpMk id="50" creationId="{99504615-68CB-3B73-F2C0-35DF69A88CD9}"/>
          </ac:grpSpMkLst>
        </pc:grpChg>
        <pc:grpChg chg="add mod">
          <ac:chgData name="PPT Mr." userId="6442ff2356111531" providerId="LiveId" clId="{12576313-69BC-4379-B576-E410B27E8323}" dt="2023-06-22T01:56:02.799" v="159" actId="12788"/>
          <ac:grpSpMkLst>
            <pc:docMk/>
            <pc:sldMk cId="359682995" sldId="794"/>
            <ac:grpSpMk id="62" creationId="{DCB2C0C1-C9FE-E27F-306A-6CFE7725F2EF}"/>
          </ac:grpSpMkLst>
        </pc:grpChg>
        <pc:grpChg chg="add del mod">
          <ac:chgData name="PPT Mr." userId="6442ff2356111531" providerId="LiveId" clId="{12576313-69BC-4379-B576-E410B27E8323}" dt="2023-06-22T02:26:36.453" v="847" actId="165"/>
          <ac:grpSpMkLst>
            <pc:docMk/>
            <pc:sldMk cId="359682995" sldId="794"/>
            <ac:grpSpMk id="67" creationId="{FDE978C8-A4F0-7AC0-D5F5-C6E97581FD22}"/>
          </ac:grpSpMkLst>
        </pc:grpChg>
        <pc:grpChg chg="add del mod">
          <ac:chgData name="PPT Mr." userId="6442ff2356111531" providerId="LiveId" clId="{12576313-69BC-4379-B576-E410B27E8323}" dt="2023-06-22T02:26:36.453" v="847" actId="165"/>
          <ac:grpSpMkLst>
            <pc:docMk/>
            <pc:sldMk cId="359682995" sldId="794"/>
            <ac:grpSpMk id="68" creationId="{805C00F9-57E1-DB3D-DF13-C1607C0150F1}"/>
          </ac:grpSpMkLst>
        </pc:grpChg>
        <pc:grpChg chg="add del mod">
          <ac:chgData name="PPT Mr." userId="6442ff2356111531" providerId="LiveId" clId="{12576313-69BC-4379-B576-E410B27E8323}" dt="2023-06-22T02:26:36.453" v="847" actId="165"/>
          <ac:grpSpMkLst>
            <pc:docMk/>
            <pc:sldMk cId="359682995" sldId="794"/>
            <ac:grpSpMk id="74" creationId="{6D34B87D-FC4A-710F-4399-0099A1E57A3B}"/>
          </ac:grpSpMkLst>
        </pc:grpChg>
        <pc:grpChg chg="add del mod">
          <ac:chgData name="PPT Mr." userId="6442ff2356111531" providerId="LiveId" clId="{12576313-69BC-4379-B576-E410B27E8323}" dt="2023-06-22T02:26:36.453" v="847" actId="165"/>
          <ac:grpSpMkLst>
            <pc:docMk/>
            <pc:sldMk cId="359682995" sldId="794"/>
            <ac:grpSpMk id="77" creationId="{F5C42F06-9415-D6D2-FC68-68AB09020B8E}"/>
          </ac:grpSpMkLst>
        </pc:grpChg>
        <pc:grpChg chg="add del mod">
          <ac:chgData name="PPT Mr." userId="6442ff2356111531" providerId="LiveId" clId="{12576313-69BC-4379-B576-E410B27E8323}" dt="2023-06-22T02:26:36.453" v="847" actId="165"/>
          <ac:grpSpMkLst>
            <pc:docMk/>
            <pc:sldMk cId="359682995" sldId="794"/>
            <ac:grpSpMk id="80" creationId="{CEA6FC7A-0821-4E52-374F-A47E83E6BBDC}"/>
          </ac:grpSpMkLst>
        </pc:grpChg>
        <pc:picChg chg="del">
          <ac:chgData name="PPT Mr." userId="6442ff2356111531" providerId="LiveId" clId="{12576313-69BC-4379-B576-E410B27E8323}" dt="2023-06-22T01:40:21.928" v="6" actId="478"/>
          <ac:picMkLst>
            <pc:docMk/>
            <pc:sldMk cId="359682995" sldId="794"/>
            <ac:picMk id="95" creationId="{21249834-32FF-8D33-E984-1011C1F98EA6}"/>
          </ac:picMkLst>
        </pc:picChg>
        <pc:picChg chg="del">
          <ac:chgData name="PPT Mr." userId="6442ff2356111531" providerId="LiveId" clId="{12576313-69BC-4379-B576-E410B27E8323}" dt="2023-06-22T01:40:21.928" v="6" actId="478"/>
          <ac:picMkLst>
            <pc:docMk/>
            <pc:sldMk cId="359682995" sldId="794"/>
            <ac:picMk id="96" creationId="{E47F8CB8-6FAB-D707-B553-76F0FAB42D20}"/>
          </ac:picMkLst>
        </pc:picChg>
        <pc:picChg chg="del">
          <ac:chgData name="PPT Mr." userId="6442ff2356111531" providerId="LiveId" clId="{12576313-69BC-4379-B576-E410B27E8323}" dt="2023-06-22T01:40:21.928" v="6" actId="478"/>
          <ac:picMkLst>
            <pc:docMk/>
            <pc:sldMk cId="359682995" sldId="794"/>
            <ac:picMk id="97" creationId="{C5CFEADF-34EF-CB15-06C4-999E040A62FE}"/>
          </ac:picMkLst>
        </pc:picChg>
        <pc:picChg chg="del">
          <ac:chgData name="PPT Mr." userId="6442ff2356111531" providerId="LiveId" clId="{12576313-69BC-4379-B576-E410B27E8323}" dt="2023-06-22T01:40:21.928" v="6" actId="478"/>
          <ac:picMkLst>
            <pc:docMk/>
            <pc:sldMk cId="359682995" sldId="794"/>
            <ac:picMk id="98" creationId="{52DDF647-5C4F-2325-B1BE-35BD896EE6F9}"/>
          </ac:picMkLst>
        </pc:picChg>
        <pc:cxnChg chg="add mod">
          <ac:chgData name="PPT Mr." userId="6442ff2356111531" providerId="LiveId" clId="{12576313-69BC-4379-B576-E410B27E8323}" dt="2023-06-22T01:57:04.943" v="194" actId="693"/>
          <ac:cxnSpMkLst>
            <pc:docMk/>
            <pc:sldMk cId="359682995" sldId="794"/>
            <ac:cxnSpMk id="99" creationId="{6B89E43D-F589-E6E9-5AB2-3AEFEC87CDC1}"/>
          </ac:cxnSpMkLst>
        </pc:cxnChg>
        <pc:cxnChg chg="add mod">
          <ac:chgData name="PPT Mr." userId="6442ff2356111531" providerId="LiveId" clId="{12576313-69BC-4379-B576-E410B27E8323}" dt="2023-06-22T01:57:51.738" v="208" actId="14100"/>
          <ac:cxnSpMkLst>
            <pc:docMk/>
            <pc:sldMk cId="359682995" sldId="794"/>
            <ac:cxnSpMk id="101" creationId="{EBF7B8D1-0DD6-01E4-F06F-35420AA4259D}"/>
          </ac:cxnSpMkLst>
        </pc:cxnChg>
        <pc:cxnChg chg="add mod">
          <ac:chgData name="PPT Mr." userId="6442ff2356111531" providerId="LiveId" clId="{12576313-69BC-4379-B576-E410B27E8323}" dt="2023-06-22T01:57:29.266" v="204" actId="12788"/>
          <ac:cxnSpMkLst>
            <pc:docMk/>
            <pc:sldMk cId="359682995" sldId="794"/>
            <ac:cxnSpMk id="102" creationId="{33BC9D82-CF85-8B2E-E4BE-EAFBEC65CA6B}"/>
          </ac:cxnSpMkLst>
        </pc:cxnChg>
        <pc:cxnChg chg="add mod">
          <ac:chgData name="PPT Mr." userId="6442ff2356111531" providerId="LiveId" clId="{12576313-69BC-4379-B576-E410B27E8323}" dt="2023-06-22T01:57:27.446" v="203" actId="12788"/>
          <ac:cxnSpMkLst>
            <pc:docMk/>
            <pc:sldMk cId="359682995" sldId="794"/>
            <ac:cxnSpMk id="103" creationId="{377B199D-6982-047E-2F27-744518040943}"/>
          </ac:cxnSpMkLst>
        </pc:cxnChg>
        <pc:cxnChg chg="add mod">
          <ac:chgData name="PPT Mr." userId="6442ff2356111531" providerId="LiveId" clId="{12576313-69BC-4379-B576-E410B27E8323}" dt="2023-06-22T01:57:43.190" v="207" actId="14100"/>
          <ac:cxnSpMkLst>
            <pc:docMk/>
            <pc:sldMk cId="359682995" sldId="794"/>
            <ac:cxnSpMk id="104" creationId="{D0367200-38F4-FDCD-2D00-D04F99A628CC}"/>
          </ac:cxnSpMkLst>
        </pc:cxnChg>
      </pc:sldChg>
      <pc:sldChg chg="add del">
        <pc:chgData name="PPT Mr." userId="6442ff2356111531" providerId="LiveId" clId="{12576313-69BC-4379-B576-E410B27E8323}" dt="2023-06-22T01:40:16.269" v="1" actId="2890"/>
        <pc:sldMkLst>
          <pc:docMk/>
          <pc:sldMk cId="3927700439" sldId="794"/>
        </pc:sldMkLst>
      </pc:sldChg>
      <pc:sldChg chg="addSp delSp modSp add mod">
        <pc:chgData name="PPT Mr." userId="6442ff2356111531" providerId="LiveId" clId="{12576313-69BC-4379-B576-E410B27E8323}" dt="2023-06-22T02:10:48.016" v="552"/>
        <pc:sldMkLst>
          <pc:docMk/>
          <pc:sldMk cId="1042577713" sldId="795"/>
        </pc:sldMkLst>
        <pc:spChg chg="add mod">
          <ac:chgData name="PPT Mr." userId="6442ff2356111531" providerId="LiveId" clId="{12576313-69BC-4379-B576-E410B27E8323}" dt="2023-06-22T01:59:17.080" v="344" actId="1076"/>
          <ac:spMkLst>
            <pc:docMk/>
            <pc:sldMk cId="1042577713" sldId="795"/>
            <ac:spMk id="2" creationId="{D556D257-0796-BACA-C028-F72FB7A01E40}"/>
          </ac:spMkLst>
        </pc:spChg>
        <pc:spChg chg="add del">
          <ac:chgData name="PPT Mr." userId="6442ff2356111531" providerId="LiveId" clId="{12576313-69BC-4379-B576-E410B27E8323}" dt="2023-06-22T02:01:23.385" v="367" actId="478"/>
          <ac:spMkLst>
            <pc:docMk/>
            <pc:sldMk cId="1042577713" sldId="795"/>
            <ac:spMk id="6" creationId="{D59CBE60-223D-6982-7E5A-D201BA7247E7}"/>
          </ac:spMkLst>
        </pc:spChg>
        <pc:spChg chg="del mod topLvl">
          <ac:chgData name="PPT Mr." userId="6442ff2356111531" providerId="LiveId" clId="{12576313-69BC-4379-B576-E410B27E8323}" dt="2023-06-22T02:01:58.956" v="373" actId="21"/>
          <ac:spMkLst>
            <pc:docMk/>
            <pc:sldMk cId="1042577713" sldId="795"/>
            <ac:spMk id="8" creationId="{F094ED3E-2604-2ED8-9E63-BCE8657CDD6F}"/>
          </ac:spMkLst>
        </pc:spChg>
        <pc:spChg chg="del mod topLvl">
          <ac:chgData name="PPT Mr." userId="6442ff2356111531" providerId="LiveId" clId="{12576313-69BC-4379-B576-E410B27E8323}" dt="2023-06-22T02:01:58.956" v="373" actId="21"/>
          <ac:spMkLst>
            <pc:docMk/>
            <pc:sldMk cId="1042577713" sldId="795"/>
            <ac:spMk id="10" creationId="{B8E62DE0-AF8A-99C7-B19E-7E8463D42BF7}"/>
          </ac:spMkLst>
        </pc:spChg>
        <pc:spChg chg="add del mod">
          <ac:chgData name="PPT Mr." userId="6442ff2356111531" providerId="LiveId" clId="{12576313-69BC-4379-B576-E410B27E8323}" dt="2023-06-22T02:03:59.511" v="423" actId="478"/>
          <ac:spMkLst>
            <pc:docMk/>
            <pc:sldMk cId="1042577713" sldId="795"/>
            <ac:spMk id="11" creationId="{99E6E8EE-9BF6-9E4A-74C8-31BF1F71B981}"/>
          </ac:spMkLst>
        </pc:spChg>
        <pc:spChg chg="add del mod">
          <ac:chgData name="PPT Mr." userId="6442ff2356111531" providerId="LiveId" clId="{12576313-69BC-4379-B576-E410B27E8323}" dt="2023-06-22T02:03:59.511" v="423" actId="478"/>
          <ac:spMkLst>
            <pc:docMk/>
            <pc:sldMk cId="1042577713" sldId="795"/>
            <ac:spMk id="12" creationId="{2D1F8E4C-8367-EBCD-309A-84951310F5A6}"/>
          </ac:spMkLst>
        </pc:spChg>
        <pc:spChg chg="add del mod">
          <ac:chgData name="PPT Mr." userId="6442ff2356111531" providerId="LiveId" clId="{12576313-69BC-4379-B576-E410B27E8323}" dt="2023-06-22T02:03:59.511" v="423" actId="478"/>
          <ac:spMkLst>
            <pc:docMk/>
            <pc:sldMk cId="1042577713" sldId="795"/>
            <ac:spMk id="13" creationId="{2D195FB1-1372-23F6-F92D-75AC78DBDCEB}"/>
          </ac:spMkLst>
        </pc:spChg>
        <pc:spChg chg="add del mod">
          <ac:chgData name="PPT Mr." userId="6442ff2356111531" providerId="LiveId" clId="{12576313-69BC-4379-B576-E410B27E8323}" dt="2023-06-22T02:03:59.511" v="423" actId="478"/>
          <ac:spMkLst>
            <pc:docMk/>
            <pc:sldMk cId="1042577713" sldId="795"/>
            <ac:spMk id="18" creationId="{B4B7DEA0-A815-E646-95AD-EAA009802107}"/>
          </ac:spMkLst>
        </pc:spChg>
        <pc:spChg chg="add del mod">
          <ac:chgData name="PPT Mr." userId="6442ff2356111531" providerId="LiveId" clId="{12576313-69BC-4379-B576-E410B27E8323}" dt="2023-06-22T02:03:59.511" v="423" actId="478"/>
          <ac:spMkLst>
            <pc:docMk/>
            <pc:sldMk cId="1042577713" sldId="795"/>
            <ac:spMk id="19" creationId="{24FAC06E-7562-BF5E-CC32-5726642C3C9A}"/>
          </ac:spMkLst>
        </pc:spChg>
        <pc:spChg chg="add del mod">
          <ac:chgData name="PPT Mr." userId="6442ff2356111531" providerId="LiveId" clId="{12576313-69BC-4379-B576-E410B27E8323}" dt="2023-06-22T02:03:59.511" v="423" actId="478"/>
          <ac:spMkLst>
            <pc:docMk/>
            <pc:sldMk cId="1042577713" sldId="795"/>
            <ac:spMk id="20" creationId="{7ABD3D38-0D7D-2EEB-0CE2-ACB8B0A3DC95}"/>
          </ac:spMkLst>
        </pc:spChg>
        <pc:spChg chg="add mod">
          <ac:chgData name="PPT Mr." userId="6442ff2356111531" providerId="LiveId" clId="{12576313-69BC-4379-B576-E410B27E8323}" dt="2023-06-22T02:09:27.153" v="529" actId="1076"/>
          <ac:spMkLst>
            <pc:docMk/>
            <pc:sldMk cId="1042577713" sldId="795"/>
            <ac:spMk id="22" creationId="{EC799CE0-49D4-BE7B-36E2-531B70E1F857}"/>
          </ac:spMkLst>
        </pc:spChg>
        <pc:spChg chg="add mod">
          <ac:chgData name="PPT Mr." userId="6442ff2356111531" providerId="LiveId" clId="{12576313-69BC-4379-B576-E410B27E8323}" dt="2023-06-22T02:09:27.153" v="529" actId="1076"/>
          <ac:spMkLst>
            <pc:docMk/>
            <pc:sldMk cId="1042577713" sldId="795"/>
            <ac:spMk id="23" creationId="{ED2F24D9-144F-76FB-7B7A-4CA67B72F7C5}"/>
          </ac:spMkLst>
        </pc:spChg>
        <pc:spChg chg="add mod">
          <ac:chgData name="PPT Mr." userId="6442ff2356111531" providerId="LiveId" clId="{12576313-69BC-4379-B576-E410B27E8323}" dt="2023-06-22T02:09:27.153" v="529" actId="1076"/>
          <ac:spMkLst>
            <pc:docMk/>
            <pc:sldMk cId="1042577713" sldId="795"/>
            <ac:spMk id="24" creationId="{0E2674D7-B398-6DEC-4645-25E6D606B5D0}"/>
          </ac:spMkLst>
        </pc:spChg>
        <pc:spChg chg="add mod">
          <ac:chgData name="PPT Mr." userId="6442ff2356111531" providerId="LiveId" clId="{12576313-69BC-4379-B576-E410B27E8323}" dt="2023-06-22T02:09:27.153" v="529" actId="1076"/>
          <ac:spMkLst>
            <pc:docMk/>
            <pc:sldMk cId="1042577713" sldId="795"/>
            <ac:spMk id="25" creationId="{A1F91119-4FA9-C6C3-E1FE-681DB095EE08}"/>
          </ac:spMkLst>
        </pc:spChg>
        <pc:spChg chg="add mod">
          <ac:chgData name="PPT Mr." userId="6442ff2356111531" providerId="LiveId" clId="{12576313-69BC-4379-B576-E410B27E8323}" dt="2023-06-22T02:08:57.468" v="520" actId="164"/>
          <ac:spMkLst>
            <pc:docMk/>
            <pc:sldMk cId="1042577713" sldId="795"/>
            <ac:spMk id="26" creationId="{64E181E2-26D2-3B49-312A-4704CF3C576E}"/>
          </ac:spMkLst>
        </pc:spChg>
        <pc:spChg chg="add mod">
          <ac:chgData name="PPT Mr." userId="6442ff2356111531" providerId="LiveId" clId="{12576313-69BC-4379-B576-E410B27E8323}" dt="2023-06-22T02:08:57.468" v="520" actId="164"/>
          <ac:spMkLst>
            <pc:docMk/>
            <pc:sldMk cId="1042577713" sldId="795"/>
            <ac:spMk id="27" creationId="{8C152618-FE2F-FDBA-7F0B-DAEE172152B7}"/>
          </ac:spMkLst>
        </pc:spChg>
        <pc:spChg chg="mod">
          <ac:chgData name="PPT Mr." userId="6442ff2356111531" providerId="LiveId" clId="{12576313-69BC-4379-B576-E410B27E8323}" dt="2023-06-22T02:09:07.591" v="526" actId="20577"/>
          <ac:spMkLst>
            <pc:docMk/>
            <pc:sldMk cId="1042577713" sldId="795"/>
            <ac:spMk id="34" creationId="{77259527-943A-C75B-E6F1-24D7001ABC59}"/>
          </ac:spMkLst>
        </pc:spChg>
        <pc:spChg chg="mod">
          <ac:chgData name="PPT Mr." userId="6442ff2356111531" providerId="LiveId" clId="{12576313-69BC-4379-B576-E410B27E8323}" dt="2023-06-22T02:09:01.861" v="522" actId="571"/>
          <ac:spMkLst>
            <pc:docMk/>
            <pc:sldMk cId="1042577713" sldId="795"/>
            <ac:spMk id="35" creationId="{AF4B8920-114A-8B5B-201D-72CAF2AA4C05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40" creationId="{351C7D86-0995-EAAC-C796-179735815B47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41" creationId="{7BC83098-7468-B063-A2A0-36E06B5473C8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51" creationId="{0E5B6FF7-7E86-DB4D-4B86-3C1CF4C8236E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52" creationId="{C894DB78-3532-ED48-9B2C-0488DFB72F83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53" creationId="{D876E290-E570-E6E2-7419-11AE00536DE4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55" creationId="{0D05EC3F-6A48-7FA8-9F17-BEF19C18EB0E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56" creationId="{250417FF-66B4-CEA6-E5B6-DD99F2D2EA83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57" creationId="{74C9CB91-CB05-98D1-A067-BF00EAE2332A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59" creationId="{D7C92DCD-1424-88B1-734D-49F41551B0F7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60" creationId="{1BC6B48E-8AA5-0EF5-FB5E-FE6403F4205A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61" creationId="{B094CFFF-A9F8-C2CF-0CFB-04830C37E078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69" creationId="{27516495-9AE7-5429-70E6-A3CBB131C4D5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70" creationId="{C54CE3E8-3E10-0BC2-5DBF-B4D74BD63D98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71" creationId="{E21B7BE8-F2F3-A192-1877-A65EC19D7357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83" creationId="{A81AFFAE-77E0-09FF-3E26-001D2049D6EB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84" creationId="{1321488E-A4E3-6F5A-98CD-0220A8D510E1}"/>
          </ac:spMkLst>
        </pc:spChg>
        <pc:spChg chg="del">
          <ac:chgData name="PPT Mr." userId="6442ff2356111531" providerId="LiveId" clId="{12576313-69BC-4379-B576-E410B27E8323}" dt="2023-06-22T01:58:10.082" v="210" actId="478"/>
          <ac:spMkLst>
            <pc:docMk/>
            <pc:sldMk cId="1042577713" sldId="795"/>
            <ac:spMk id="85" creationId="{01DC2B41-AFA2-2467-BBB7-BD103F98948F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86" creationId="{F0DDF9AB-4855-04FB-9F56-5A474A609E20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87" creationId="{34FC54DF-4C7E-B21D-C724-622CFF229CA5}"/>
          </ac:spMkLst>
        </pc:spChg>
        <pc:spChg chg="del">
          <ac:chgData name="PPT Mr." userId="6442ff2356111531" providerId="LiveId" clId="{12576313-69BC-4379-B576-E410B27E8323}" dt="2023-06-22T01:58:10.082" v="210" actId="478"/>
          <ac:spMkLst>
            <pc:docMk/>
            <pc:sldMk cId="1042577713" sldId="795"/>
            <ac:spMk id="88" creationId="{3931E8DE-2089-C64E-EF9D-D9D13643323E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89" creationId="{6E4938C6-9B10-24A6-78E6-CDC9AEBCE856}"/>
          </ac:spMkLst>
        </pc:spChg>
        <pc:spChg chg="del">
          <ac:chgData name="PPT Mr." userId="6442ff2356111531" providerId="LiveId" clId="{12576313-69BC-4379-B576-E410B27E8323}" dt="2023-06-22T01:58:10.082" v="210" actId="478"/>
          <ac:spMkLst>
            <pc:docMk/>
            <pc:sldMk cId="1042577713" sldId="795"/>
            <ac:spMk id="91" creationId="{8993C4AC-8DD6-9B0E-48E9-2C9FBCB85B1B}"/>
          </ac:spMkLst>
        </pc:spChg>
        <pc:spChg chg="del">
          <ac:chgData name="PPT Mr." userId="6442ff2356111531" providerId="LiveId" clId="{12576313-69BC-4379-B576-E410B27E8323}" dt="2023-06-22T01:58:10.082" v="210" actId="478"/>
          <ac:spMkLst>
            <pc:docMk/>
            <pc:sldMk cId="1042577713" sldId="795"/>
            <ac:spMk id="92" creationId="{01FD082C-1FCC-52B5-C155-66BD02F55A57}"/>
          </ac:spMkLst>
        </pc:spChg>
        <pc:spChg chg="del">
          <ac:chgData name="PPT Mr." userId="6442ff2356111531" providerId="LiveId" clId="{12576313-69BC-4379-B576-E410B27E8323}" dt="2023-06-22T01:58:10.082" v="210" actId="478"/>
          <ac:spMkLst>
            <pc:docMk/>
            <pc:sldMk cId="1042577713" sldId="795"/>
            <ac:spMk id="93" creationId="{31E3A53C-B65E-7A7D-048E-5816EB2E358B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94" creationId="{4E21BCEF-8147-099D-7264-0EDDB3A5E390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95" creationId="{38B2C3AD-E0B8-8661-75F9-DF0EAF741676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96" creationId="{DB2DADDE-4CC1-14CF-0444-61E82125A533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97" creationId="{C7C960DC-2F26-3BAB-FE34-19A4D4111DD9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98" creationId="{C7019107-F592-9382-ACDA-D4FDE0D91C74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00" creationId="{760578D6-AA6E-9F6D-94D6-38B67320E4BC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05" creationId="{8E2D448A-7C47-D64E-B757-2188C870BD53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06" creationId="{9F4A338B-AD78-E36C-1920-3A71CDF12574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07" creationId="{49A95852-18F4-369E-10DC-CA83D6619608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08" creationId="{D0E85BC1-C90E-B735-DBF9-8D4058ACAD96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09" creationId="{BCD791EE-ECC3-2B3F-7003-EC52989BD388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10" creationId="{84541C98-EAC7-2A4D-9261-DBAFADA8FC17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11" creationId="{F8E88EF8-875F-4D81-F1C2-A0513867EAEB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12" creationId="{A8BBF125-96CC-78D9-EE49-673FC494E71E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13" creationId="{D875D5DA-842B-C982-4EB8-CC181295CFF5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14" creationId="{783D890A-EB58-B9D6-C54A-4AA65C2B92CC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15" creationId="{E9C5600D-A59B-B83D-4C8A-C2F93C9629EE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16" creationId="{4828F31A-4E00-F6E1-452C-CD73C6A830F7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17" creationId="{3C9D20F5-3BCE-0E46-4E8C-F86A84E033D5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18" creationId="{92962B27-2FDA-E8F2-9A29-9A18347FA29C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19" creationId="{775C3426-54A1-D316-C2F4-0D2B7EB130C5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20" creationId="{84BEF2EA-2E67-EA96-A470-1DCF8A3F316C}"/>
          </ac:spMkLst>
        </pc:spChg>
        <pc:spChg chg="mod">
          <ac:chgData name="PPT Mr." userId="6442ff2356111531" providerId="LiveId" clId="{12576313-69BC-4379-B576-E410B27E8323}" dt="2023-06-22T02:10:19.860" v="543" actId="165"/>
          <ac:spMkLst>
            <pc:docMk/>
            <pc:sldMk cId="1042577713" sldId="795"/>
            <ac:spMk id="122" creationId="{07EE936A-D1EE-D7E6-258B-C3BC6850FC47}"/>
          </ac:spMkLst>
        </pc:spChg>
        <pc:spChg chg="mod">
          <ac:chgData name="PPT Mr." userId="6442ff2356111531" providerId="LiveId" clId="{12576313-69BC-4379-B576-E410B27E8323}" dt="2023-06-22T02:10:19.860" v="543" actId="165"/>
          <ac:spMkLst>
            <pc:docMk/>
            <pc:sldMk cId="1042577713" sldId="795"/>
            <ac:spMk id="123" creationId="{759D256A-67E4-E706-932F-DA18E06BECDB}"/>
          </ac:spMkLst>
        </pc:spChg>
        <pc:spChg chg="mod">
          <ac:chgData name="PPT Mr." userId="6442ff2356111531" providerId="LiveId" clId="{12576313-69BC-4379-B576-E410B27E8323}" dt="2023-06-22T02:10:19.860" v="543" actId="165"/>
          <ac:spMkLst>
            <pc:docMk/>
            <pc:sldMk cId="1042577713" sldId="795"/>
            <ac:spMk id="124" creationId="{DDEE7EA4-BE1C-D577-FAD3-B1BC2CF53A00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25" creationId="{F865B657-747A-D12A-E174-2056941ADD34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27" creationId="{653DDA3B-3B51-351A-07A6-4A627714FE8F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28" creationId="{5FAB2AA6-E37E-490C-802B-D3060B86CBB5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29" creationId="{B86472A7-7E67-C739-0634-FC3A5531541A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30" creationId="{9138F568-B9E0-2EDA-9953-29A54D9B0350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31" creationId="{D5459609-3A15-DB5D-269B-6F0EFFEE8915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32" creationId="{BE95AFD5-1631-39B5-35BF-3E9DC7BEAD51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33" creationId="{64BC1040-F7CE-5C57-16B9-58D7187C69C5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34" creationId="{50E0EDA7-78E5-E5A5-D797-E82261C282E8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35" creationId="{773BB0EA-DE31-94A6-81BD-EAEB93BCA5FA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36" creationId="{4026DBA6-1C90-825F-CC5E-7DB97F6806D4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37" creationId="{03E759B5-710E-5FFD-71F5-80C78D4F9EE2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38" creationId="{B2634B22-BEE0-5475-0A5A-E030DB7751A4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39" creationId="{69A9A6BD-8A5C-3922-601A-EA36F3BC959D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40" creationId="{B411F0BF-0CB1-278E-C4A4-E7D5490474F4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41" creationId="{AA6B27E6-9831-14A6-A2DF-71CA922139F8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42" creationId="{6FB67078-B769-96EE-B0C8-F905B9FDA6F6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43" creationId="{A859C6F9-6ACD-06EA-9BB1-61BB66221B22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44" creationId="{7DCE5033-0FC3-444D-8505-815B8BDF0751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46" creationId="{95879E5C-9E1C-8C12-91FA-D64010E0A2B4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47" creationId="{8555D708-36AB-27CD-280E-982DA3240989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48" creationId="{4F9753B6-5479-9BD6-181E-7CEE77897D4C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49" creationId="{C4227F61-836F-2DB9-AC51-8763A1550D9B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50" creationId="{77A811DD-4CDB-2E9E-C841-41A23E145329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51" creationId="{E4393807-6926-EE2E-AB4E-F62DA8E356B4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53" creationId="{9F6E962F-4BCF-6ADF-702E-86D02421E756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54" creationId="{472FD0F2-0F7A-76D8-EFA0-722CB7755A4B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56" creationId="{BC3059AC-753E-E4D4-BD99-7F23875DFD4D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57" creationId="{9D1BDE98-5B71-D3E1-B988-3B2377D509BF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58" creationId="{BD1723C1-3952-8E9D-E46C-FE6C18D413F9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59" creationId="{C864BCEB-8079-6311-01A3-4945F97CA3EB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60" creationId="{BDC1D36F-465F-BCB7-0D5A-EB3BE789098E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61" creationId="{E7D4FBDA-E346-4A5D-4B47-20795E804838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62" creationId="{A4C30D38-12A5-3696-58D6-BA746B457068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63" creationId="{6964BCEE-7843-59B0-5E97-982BBDB3285C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64" creationId="{235BF21F-30B9-0D16-C793-3FAB494D14F7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65" creationId="{CB797EBA-8383-ECDC-57BB-8099F6134538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66" creationId="{34E12A23-34C2-81D3-5239-EC6D4CE89F81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67" creationId="{0563C780-9392-FEE1-C365-DA3848B689AC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68" creationId="{B71D1E12-DD26-013B-DD3C-83DC111A504D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69" creationId="{BF2D52F4-FA52-2A33-FE52-68B21BF45985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70" creationId="{DAB18AEA-7B61-87AD-D5CD-52419494AA03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71" creationId="{F2FAF0A7-A29D-45DF-07FE-4F80E314B1E4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72" creationId="{DBFEB891-BEF5-8FDE-5A70-429161E75C46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73" creationId="{E911580A-FF75-FE54-8358-0A87DE6DF3B9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74" creationId="{285F1ACB-B03F-72A3-3F16-A42A99381AA7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75" creationId="{52118A08-E320-6690-E6A6-6B41B18C9269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76" creationId="{369C97C6-1C9B-DFDA-5C60-87C5509AC62E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77" creationId="{FA5766B8-901E-4CA8-F14E-3E172C418510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78" creationId="{186802D5-C762-5A13-048C-7D4B6B135812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79" creationId="{7BA942FA-BFDC-159A-3AF7-7743873F8CFB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80" creationId="{33A314B2-7261-F15F-2F83-58D3A8312BFE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81" creationId="{AC0597F3-695A-80E4-F515-833D437FAF93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82" creationId="{FB5E0EB7-AC3A-24B1-32CF-53DA50FDFDDD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83" creationId="{AFC3D57A-0749-6DEC-5ED2-0AC87BAD27A3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84" creationId="{FB889E32-C8B9-B6B2-C0F7-6D292FB720C3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86" creationId="{167EF333-ECD6-C133-1612-0274C545C8EC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87" creationId="{209454C6-3807-7818-C705-4456E5EF1CB2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88" creationId="{58372D58-189B-2AD2-CA53-BFB17E9036AA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89" creationId="{2478F0DC-4682-13D5-E4F6-B4BA8147AEDA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90" creationId="{6582FD03-8215-4677-2189-B7004457098E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91" creationId="{2B500D92-F01A-E882-2605-D4BAA0717705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92" creationId="{7FD6B7D4-813E-7D6D-72B7-95682D668807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93" creationId="{3E068503-7224-F1EB-8A61-E0A769C1D2C2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95" creationId="{4C2FB0B6-600F-B0C7-6CA2-4DCA969FC34B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96" creationId="{693D1DC7-0109-1C65-58B0-8F9031F1010F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97" creationId="{4F7B5F2F-695E-806D-24A2-99BE07417969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98" creationId="{D5C96B61-2C4D-4316-86CC-B8CB0FFD98DD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99" creationId="{CA598F9E-D423-BB83-6126-2B252BFBD026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00" creationId="{5105BFEC-AB4A-677D-053F-F7A1F1E883B6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01" creationId="{8A246496-5296-72B3-22C3-325ABDF94D3B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02" creationId="{890DAF10-7FE5-F749-0268-67DCD9C4D010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04" creationId="{E40B047E-DA1A-1972-F906-1743E1AD8A07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05" creationId="{36DD2113-F943-72BD-6A19-DED0E755BC57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06" creationId="{D92E89A8-2F08-EC37-D1E8-262E53A14D25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07" creationId="{30527802-E172-AC84-6981-AD4010A66B9E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08" creationId="{EFB7D8FC-800F-037D-4116-D300BB4361CF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09" creationId="{C0EEF300-6FE9-AFAD-963F-27359460E999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10" creationId="{76514E3A-B183-9BAA-E864-82EFFB246DF2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11" creationId="{AA4BE8A2-A6DD-1F6C-C516-DB367B79F3FF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12" creationId="{966D46E3-82D0-9C1A-8B6D-9C615AD5FE56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13" creationId="{36EF11D1-36AA-9739-DD1F-79CE24E396A0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14" creationId="{2EE23A2F-9350-5AD9-5D30-47669C9121B4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15" creationId="{96C2EA6D-2E30-B1F4-AAC9-37679C1A2EF5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16" creationId="{C8F15F7B-0E2C-CFF9-3FAE-5D50E5322B55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17" creationId="{0D72CF77-F481-6BF3-497A-F5A90CB6BB4B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18" creationId="{D61A41CF-CA8E-9471-348F-9812A317E669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19" creationId="{8EE668A9-2A5E-508F-3694-05A2C74D4012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20" creationId="{C7B8027B-1CF4-8E63-7DFD-36669B49A58E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21" creationId="{E6F90145-3DF7-9FF2-FB21-4592F170FC3C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22" creationId="{A519341D-B83F-A0E5-E5DF-E7B58CF85D76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23" creationId="{B8D5C60F-B875-C858-353A-F51C57BFA11B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24" creationId="{7D4BDD11-2C67-7349-FE30-ECB90BEE7E8B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25" creationId="{1CDA85DA-903E-652E-72E5-1BC7C09C0E2F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26" creationId="{60BA7E3C-E268-432A-50FE-DAA836510741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27" creationId="{30DB56EF-FFD5-5247-6069-3B302FF22802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28" creationId="{578228C0-7EEE-DE31-AAD6-5872D29E4715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29" creationId="{3FB36330-2B13-0FEF-2D2E-21243CE05B57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30" creationId="{C115BFC5-D4D8-2C2D-AA47-3AA1C954D990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31" creationId="{E3A3B95D-EED5-8034-B523-32C1857D6FCD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233" creationId="{237581FD-051A-5E98-164C-975273F3B70F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234" creationId="{26FF0C77-EEA0-F43D-3B26-996A0CF38671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235" creationId="{DE7AF0DE-176E-D353-E83D-9D723F8AD909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236" creationId="{BD56BE4B-6586-8A9E-01DE-014C386B5A4A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237" creationId="{80FB5166-BEB9-A743-DFD7-31FBF8E87609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38" creationId="{E12B78BD-8B14-562D-77D6-EE102A0CF47E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39" creationId="{F90AC152-7739-ED78-F243-7769719BF2DD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42" creationId="{BF1682CF-EFF1-0A74-9061-E8657C5D0BB5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43" creationId="{FB661AFB-0087-82B3-A237-ABE69A3BC02A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44" creationId="{556A205B-7842-FF1C-8237-D51738A1D742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45" creationId="{BAB2F9F9-5E6C-F2B6-FBC5-869BF8133CE8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46" creationId="{363B4A27-D07D-F3BF-881E-3C6315A161A4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47" creationId="{FAF0EF8C-AB26-3D09-BBCB-33EAA884577C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48" creationId="{8C88EF7C-9C08-8AC6-6175-094C607A2B7F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49" creationId="{B8C598DF-DD00-A7FC-FFAB-723213693F14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50" creationId="{4EEE03AB-4B8F-C78E-0280-AE9DAD6F549B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51" creationId="{0CC197F6-AE39-D2EF-EC29-DC5A0599B392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52" creationId="{4685106E-D93C-0D07-1B89-F0BB7F389FD9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53" creationId="{22F5D12F-ACC7-34B8-C331-C5F822BA7172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54" creationId="{E079753E-ECF8-4D1F-C358-2965C827DFB7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55" creationId="{1C917FDF-4A5F-5967-5616-B0E0EAC043E2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56" creationId="{2DF0A5B5-07FE-CAC5-0B2D-826B71FF29C7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57" creationId="{F86DE7FB-DB1E-AECD-43DB-3DA7D940BE65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58" creationId="{28129CAA-8797-DC46-AADB-6CCA5A340756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59" creationId="{EDE5D02D-EE40-5F56-3586-A32B9B577C7D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60" creationId="{51DDC5AB-DC3A-BFE8-9514-D26A4D017062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61" creationId="{EF3943EF-03EA-9C09-2E53-7EAC66159EBF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62" creationId="{C730409B-7451-9A80-664C-D28F5000F99B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63" creationId="{AB1D632A-A8BE-881D-161A-181A47A6477C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64" creationId="{5AF35010-95AD-F697-64F6-2621E5345C09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65" creationId="{F19C2182-13B4-8BDF-B379-56D52FD0B14B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66" creationId="{17F3287E-1700-98D2-6E79-CF8D02563CE4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67" creationId="{C2F01AB4-E3CD-1D5D-7ED4-1DB23F0E3F6D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68" creationId="{A8DBD85D-8704-B2A3-8831-B60B96461E7A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69" creationId="{2F693D65-5A6F-149F-A171-AB1B92A19083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70" creationId="{73D28490-0A72-C156-6858-0E245B49AF01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71" creationId="{6F357E83-6E2D-0E21-CAA2-D32D331CC9E4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72" creationId="{E15EE182-E462-F2D7-9959-51BADD76B672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73" creationId="{ABEDCFE1-D700-0745-7037-8F4AB2C15C58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74" creationId="{81F5E164-0F8C-1655-AF8A-2E6CA13A6A41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75" creationId="{330CDACD-857E-D07D-8A96-8D6403CA47C4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76" creationId="{522A1991-D225-CB74-CDF2-86792D427216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77" creationId="{DEB450BB-E404-45FB-F611-675D8FACD306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78" creationId="{40D23857-7A25-85A1-8F1A-02EBC4472529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79" creationId="{8253EEFC-60EF-6FEA-F1A3-CC515D64015B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80" creationId="{C7384ED2-2CFF-C461-3755-68A6A9488939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81" creationId="{67CBA6C2-017F-103C-00AA-733F0808C261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82" creationId="{F20922F7-5555-8931-7FB2-ED69B6A0A3A5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84" creationId="{DA96DA55-BAFC-D272-98A2-0634482400DC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87" creationId="{72BF2EB4-EB0C-7E0D-E7E9-22009AB0F4C2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88" creationId="{4F7D6301-27D6-B677-B6C5-CE96753CA8CF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89" creationId="{E4ED000D-8839-99F5-428F-F53435FDC4D9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90" creationId="{BBDECCD6-015D-F0EF-81CF-81A55937F5BE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91" creationId="{C730D880-BA75-2B2A-7A71-90D7CD22504B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92" creationId="{C67ACEAB-BF14-A22E-FB86-B2D4985E93E0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93" creationId="{972B7CB3-0B2D-9F09-82D0-0288AF2FFBF1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94" creationId="{1BBDD207-F9FF-678F-C85C-7E62B1F0A4BB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95" creationId="{6E6F8B6A-5AAB-AFFA-D40D-67E990C805D2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96" creationId="{CD8EEF8E-315B-1905-DF4E-05820BF33322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97" creationId="{7264E641-8F3E-BF3C-78BA-666BCABF724C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98" creationId="{F7187280-05DB-D121-F00C-30E8FA0798E5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99" creationId="{8D982210-F09C-D859-8C3A-752B4225DDBB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00" creationId="{50E81CD5-5312-ECD7-11FB-2A78A19EEA77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01" creationId="{A8D1B071-5E94-ECD7-CA42-1620899A514D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02" creationId="{10689D89-3F1B-76BD-B09E-228A9F1825E0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03" creationId="{FE69DCBE-5672-AE96-A632-3EF4C6A5EF09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05" creationId="{68E64ACE-8EF3-A0E5-A02A-90AE66F4CFEF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06" creationId="{67470160-D297-FA8B-6488-745FE4A8D0CA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08" creationId="{7949B2D2-E49F-8E07-2AAD-ECC4AA8711CB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09" creationId="{8A38BD2E-BB8C-40C6-7A39-A98B49B2A362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10" creationId="{FD648806-B2D7-A8DE-1430-8962D371B81A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11" creationId="{AE05D356-F63C-AD03-9F38-8D61CED235FC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12" creationId="{A8CA2E4A-7848-539A-EBC8-1AD0F0DD59A7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13" creationId="{1EA0A9B9-F532-B64C-B534-CD9C7D3BC450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14" creationId="{F719599A-398A-8D1B-4199-911FD0EDFF26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15" creationId="{476C3C12-8B1D-327C-CB36-C28623EE40C3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16" creationId="{46646DA7-1A7B-361D-2C26-A6C2F36234E0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17" creationId="{D7927E90-2CE1-50B3-9BB9-0045FF56C00F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18" creationId="{E91BFF44-BB0A-7D0A-74FE-E3A3D7A015F9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19" creationId="{99157370-F8A9-C3BB-A015-C7563387069D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20" creationId="{9F8B315E-41C5-E0FA-BD6F-07A11D832AF5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21" creationId="{500AD1FB-6BFB-48B2-FB4D-F8FC431D2DE3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22" creationId="{8BD2B403-07AE-FAAA-446B-6DBBE4F644E4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23" creationId="{608BB80E-BA8D-5D7F-6BFA-AB61F9167492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24" creationId="{38F1A386-156F-85BF-2540-2AC3E60A01B6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25" creationId="{DCFA1E0B-9254-897E-A8FF-10D4BC6A840E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26" creationId="{1A537B3D-B8E4-21AF-37E5-6284E531415D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27" creationId="{16C0596E-E949-ECF0-E46A-6C768C557A2D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28" creationId="{2F3CF7E0-7F23-F6E8-B9C6-4D64FC0EB364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29" creationId="{2F4B2AD1-FBC1-EED7-0785-FB818714E0E7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30" creationId="{7512683D-ACC3-478B-1D6E-84D485F72A17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31" creationId="{686DCCF3-D4C7-24AA-E62E-0912DEFDC4B2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32" creationId="{0D1B9D3B-4D05-3202-4F6C-EC714986F59A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33" creationId="{22728C71-8337-BCCB-8904-9786A160B83B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34" creationId="{7363CD6F-8153-59F6-F260-F26DF6700101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35" creationId="{AA559079-057A-BF11-63D5-CF00D50578C7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36" creationId="{513FD067-F3DF-B6FE-0249-3F1C02B58870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37" creationId="{C43E10B1-7E4F-980C-CE87-5832099F42C5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38" creationId="{93084963-09C5-882A-4FB0-4C8860B05CF8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39" creationId="{F9F4CB75-9208-EFD1-839D-D46A5E93DF90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40" creationId="{4F097266-21FC-62F3-5785-0618377A7202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41" creationId="{99D0604C-9FC2-F7BE-ED8F-4537D0E12E8C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43" creationId="{25854398-53E7-CFAF-EF55-891D11D0AC40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44" creationId="{7357FAEF-2F36-AA99-C0E9-3FEFE444640E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45" creationId="{9D7B8C7E-AD19-34DA-3485-530F5FFEF10D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46" creationId="{8F297345-4474-D74A-B187-52C647C2FEE4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47" creationId="{2F5864C6-C074-73DA-71EF-DD39AAFBADEA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48" creationId="{3755BEE5-7746-5612-B9DE-957340D306B5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49" creationId="{C03167C8-31BF-B956-1CBB-C15111BE23D9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50" creationId="{B1463441-09FE-BDFD-9F08-4387E39EE5EF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51" creationId="{B1087733-23E2-1CA2-5289-B079A9B083C0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52" creationId="{6A19C56D-B5D6-E8BA-62D1-17B92DA1C0B5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53" creationId="{1B070320-CA2A-54AD-CF05-42F9B4E6D0CC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54" creationId="{4EFAE751-0B8A-E307-8E9F-1E53B7989EFC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55" creationId="{53C74DA7-AA14-5420-10A2-AE3F421D6D76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56" creationId="{27971C25-941F-27ED-F719-3D25A21F06B6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57" creationId="{A6D8B1BB-65E5-F64A-1ADC-BF4AEACB3203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58" creationId="{E857776C-B1E6-9DF9-34FA-B6D0F1DF91B6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59" creationId="{D891B710-9413-733A-5147-2BFFD89FFC33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60" creationId="{0B30F2B8-2EEF-0BDC-BFEA-8884DB27B144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61" creationId="{46A7A576-FF31-1E14-9763-DC4D2ABA7C6A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62" creationId="{875C1D28-E27D-E295-5A8E-B0BBAEF0C4D8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63" creationId="{2B0F5F11-53EA-53F1-1F5A-B2C54F56F347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66" creationId="{F6D361E0-213C-7813-38A9-4C35A54C0D00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67" creationId="{9A1F3166-2B68-4D98-6FF5-AA2CB2033BFF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68" creationId="{23B661D5-9CC0-E8A4-7D3D-AD67F70C1D9E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69" creationId="{33CE7679-C5D7-842B-C36C-57CFE4B5FD3B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70" creationId="{D0426EB7-4907-AEA0-7271-370C49573375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71" creationId="{8DC6BA1E-E937-92AB-9D18-D856ECFA3DBC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72" creationId="{39B360AA-F9B3-3686-B317-5FAAC0AE256D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73" creationId="{6880AB50-33AB-9AE5-B25D-9C1A3124CC95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74" creationId="{C7362603-5D59-3D5D-A652-B9624D58671E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75" creationId="{E00DEEB9-2410-2526-CCFF-3B4BDBD8B84F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76" creationId="{59D904DB-B508-D371-1C69-7B6006A286FE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77" creationId="{17571D47-BB39-9CCE-2F65-41CE6FC955C3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78" creationId="{8FE01654-5425-18C8-32B9-E30CAD54E18C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79" creationId="{818405D5-826E-C1E2-ED2D-BD5209D90866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80" creationId="{3CF9ED1D-7418-8A3B-153E-A6EAC79EED7D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81" creationId="{E5D39F8F-0F92-ED92-A29B-D78913CF70F1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82" creationId="{C72FC044-2CCA-646F-AD0B-DBFAAFFF09A7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83" creationId="{0226BA53-EEAB-5E06-FA39-868422E4C31E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84" creationId="{4B24DC7F-AB94-4A2A-787C-12F7E622B5C5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85" creationId="{BEFD320B-CA14-476C-745B-4C7E697A4C89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86" creationId="{5B7DA586-0956-B463-426B-34C3E323D671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87" creationId="{EA95C8F4-38E4-0DA0-48BA-6112E514DDE1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88" creationId="{3B507242-85BA-C363-2A12-F4810E9B9919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89" creationId="{C52CD607-9DDB-6ACB-E318-DEE3D4F342BA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90" creationId="{F82AA606-5088-CA28-B639-18273822501D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91" creationId="{9FE58D35-9AD7-8848-A019-0F55C2F79393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92" creationId="{D2AE7B40-3035-0069-78C0-4B66EFD2D2F4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93" creationId="{854EAA9A-ACAA-38FB-1E63-3D3F02C783B7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94" creationId="{AFCC1069-9628-F5C0-D106-3006197D3EDA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95" creationId="{8068FF19-D1BF-8510-EA45-47DDBC2296CE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96" creationId="{6FD3C80E-6D9B-CC67-FC60-015A3ED90A4E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97" creationId="{4AF44B2A-C570-38B5-65FE-17D6E0BE07CA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98" creationId="{456822C8-01E3-950D-57E2-41828F86D231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99" creationId="{12E920A6-F009-9E15-C8C2-5F954F27B906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400" creationId="{7E9A49ED-A16E-9E4F-0C33-D0FC9BA2761A}"/>
          </ac:spMkLst>
        </pc:spChg>
        <pc:grpChg chg="add del mod">
          <ac:chgData name="PPT Mr." userId="6442ff2356111531" providerId="LiveId" clId="{12576313-69BC-4379-B576-E410B27E8323}" dt="2023-06-22T02:01:35.716" v="370" actId="165"/>
          <ac:grpSpMkLst>
            <pc:docMk/>
            <pc:sldMk cId="1042577713" sldId="795"/>
            <ac:grpSpMk id="7" creationId="{514E22D4-D732-85FA-A8AC-6036777CF177}"/>
          </ac:grpSpMkLst>
        </pc:grpChg>
        <pc:grpChg chg="add mod">
          <ac:chgData name="PPT Mr." userId="6442ff2356111531" providerId="LiveId" clId="{12576313-69BC-4379-B576-E410B27E8323}" dt="2023-06-22T02:09:27.153" v="529" actId="1076"/>
          <ac:grpSpMkLst>
            <pc:docMk/>
            <pc:sldMk cId="1042577713" sldId="795"/>
            <ac:grpSpMk id="28" creationId="{2E248C8A-4741-BFFF-09C1-BE70B5C6988D}"/>
          </ac:grpSpMkLst>
        </pc:grpChg>
        <pc:grpChg chg="add mod">
          <ac:chgData name="PPT Mr." userId="6442ff2356111531" providerId="LiveId" clId="{12576313-69BC-4379-B576-E410B27E8323}" dt="2023-06-22T02:09:27.153" v="529" actId="1076"/>
          <ac:grpSpMkLst>
            <pc:docMk/>
            <pc:sldMk cId="1042577713" sldId="795"/>
            <ac:grpSpMk id="29" creationId="{CB9401E0-4B20-0897-BEF8-CA502AA6D297}"/>
          </ac:grpSpMkLst>
        </pc:grpChg>
        <pc:grpChg chg="del mod">
          <ac:chgData name="PPT Mr." userId="6442ff2356111531" providerId="LiveId" clId="{12576313-69BC-4379-B576-E410B27E8323}" dt="2023-06-22T02:09:41.095" v="534" actId="27803"/>
          <ac:grpSpMkLst>
            <pc:docMk/>
            <pc:sldMk cId="1042577713" sldId="795"/>
            <ac:grpSpMk id="37" creationId="{663F9FD5-A674-71CB-9A00-8E928C3A6458}"/>
          </ac:grpSpMkLst>
        </pc:grpChg>
        <pc:grpChg chg="del">
          <ac:chgData name="PPT Mr." userId="6442ff2356111531" providerId="LiveId" clId="{12576313-69BC-4379-B576-E410B27E8323}" dt="2023-06-22T01:58:10.082" v="210" actId="478"/>
          <ac:grpSpMkLst>
            <pc:docMk/>
            <pc:sldMk cId="1042577713" sldId="795"/>
            <ac:grpSpMk id="43" creationId="{7B3BC349-1355-9284-B1FF-F1ED7DC6F9E7}"/>
          </ac:grpSpMkLst>
        </pc:grpChg>
        <pc:grpChg chg="del">
          <ac:chgData name="PPT Mr." userId="6442ff2356111531" providerId="LiveId" clId="{12576313-69BC-4379-B576-E410B27E8323}" dt="2023-06-22T01:58:10.082" v="210" actId="478"/>
          <ac:grpSpMkLst>
            <pc:docMk/>
            <pc:sldMk cId="1042577713" sldId="795"/>
            <ac:grpSpMk id="44" creationId="{D589A70A-6A5A-0CDB-109A-19B3380591F1}"/>
          </ac:grpSpMkLst>
        </pc:grpChg>
        <pc:grpChg chg="del">
          <ac:chgData name="PPT Mr." userId="6442ff2356111531" providerId="LiveId" clId="{12576313-69BC-4379-B576-E410B27E8323}" dt="2023-06-22T01:58:10.082" v="210" actId="478"/>
          <ac:grpSpMkLst>
            <pc:docMk/>
            <pc:sldMk cId="1042577713" sldId="795"/>
            <ac:grpSpMk id="47" creationId="{056A9367-F76C-1A28-5E34-84BEBEEE79FA}"/>
          </ac:grpSpMkLst>
        </pc:grpChg>
        <pc:grpChg chg="del">
          <ac:chgData name="PPT Mr." userId="6442ff2356111531" providerId="LiveId" clId="{12576313-69BC-4379-B576-E410B27E8323}" dt="2023-06-22T01:58:10.082" v="210" actId="478"/>
          <ac:grpSpMkLst>
            <pc:docMk/>
            <pc:sldMk cId="1042577713" sldId="795"/>
            <ac:grpSpMk id="50" creationId="{99504615-68CB-3B73-F2C0-35DF69A88CD9}"/>
          </ac:grpSpMkLst>
        </pc:grpChg>
        <pc:grpChg chg="del">
          <ac:chgData name="PPT Mr." userId="6442ff2356111531" providerId="LiveId" clId="{12576313-69BC-4379-B576-E410B27E8323}" dt="2023-06-22T01:58:10.082" v="210" actId="478"/>
          <ac:grpSpMkLst>
            <pc:docMk/>
            <pc:sldMk cId="1042577713" sldId="795"/>
            <ac:grpSpMk id="62" creationId="{DCB2C0C1-C9FE-E27F-306A-6CFE7725F2EF}"/>
          </ac:grpSpMkLst>
        </pc:grpChg>
        <pc:grpChg chg="del">
          <ac:chgData name="PPT Mr." userId="6442ff2356111531" providerId="LiveId" clId="{12576313-69BC-4379-B576-E410B27E8323}" dt="2023-06-22T01:58:10.082" v="210" actId="478"/>
          <ac:grpSpMkLst>
            <pc:docMk/>
            <pc:sldMk cId="1042577713" sldId="795"/>
            <ac:grpSpMk id="67" creationId="{FDE978C8-A4F0-7AC0-D5F5-C6E97581FD22}"/>
          </ac:grpSpMkLst>
        </pc:grpChg>
        <pc:grpChg chg="del">
          <ac:chgData name="PPT Mr." userId="6442ff2356111531" providerId="LiveId" clId="{12576313-69BC-4379-B576-E410B27E8323}" dt="2023-06-22T01:58:10.082" v="210" actId="478"/>
          <ac:grpSpMkLst>
            <pc:docMk/>
            <pc:sldMk cId="1042577713" sldId="795"/>
            <ac:grpSpMk id="68" creationId="{805C00F9-57E1-DB3D-DF13-C1607C0150F1}"/>
          </ac:grpSpMkLst>
        </pc:grpChg>
        <pc:grpChg chg="del">
          <ac:chgData name="PPT Mr." userId="6442ff2356111531" providerId="LiveId" clId="{12576313-69BC-4379-B576-E410B27E8323}" dt="2023-06-22T01:58:10.082" v="210" actId="478"/>
          <ac:grpSpMkLst>
            <pc:docMk/>
            <pc:sldMk cId="1042577713" sldId="795"/>
            <ac:grpSpMk id="74" creationId="{6D34B87D-FC4A-710F-4399-0099A1E57A3B}"/>
          </ac:grpSpMkLst>
        </pc:grpChg>
        <pc:grpChg chg="del">
          <ac:chgData name="PPT Mr." userId="6442ff2356111531" providerId="LiveId" clId="{12576313-69BC-4379-B576-E410B27E8323}" dt="2023-06-22T01:58:10.082" v="210" actId="478"/>
          <ac:grpSpMkLst>
            <pc:docMk/>
            <pc:sldMk cId="1042577713" sldId="795"/>
            <ac:grpSpMk id="77" creationId="{F5C42F06-9415-D6D2-FC68-68AB09020B8E}"/>
          </ac:grpSpMkLst>
        </pc:grpChg>
        <pc:grpChg chg="del">
          <ac:chgData name="PPT Mr." userId="6442ff2356111531" providerId="LiveId" clId="{12576313-69BC-4379-B576-E410B27E8323}" dt="2023-06-22T01:58:10.082" v="210" actId="478"/>
          <ac:grpSpMkLst>
            <pc:docMk/>
            <pc:sldMk cId="1042577713" sldId="795"/>
            <ac:grpSpMk id="80" creationId="{CEA6FC7A-0821-4E52-374F-A47E83E6BBDC}"/>
          </ac:grpSpMkLst>
        </pc:grpChg>
        <pc:grpChg chg="del mod">
          <ac:chgData name="PPT Mr." userId="6442ff2356111531" providerId="LiveId" clId="{12576313-69BC-4379-B576-E410B27E8323}" dt="2023-06-22T02:10:19.860" v="543" actId="165"/>
          <ac:grpSpMkLst>
            <pc:docMk/>
            <pc:sldMk cId="1042577713" sldId="795"/>
            <ac:grpSpMk id="90" creationId="{31656498-C1EC-D06A-15DA-E8787EB6A9A2}"/>
          </ac:grpSpMkLst>
        </pc:grpChg>
        <pc:grpChg chg="mod topLvl">
          <ac:chgData name="PPT Mr." userId="6442ff2356111531" providerId="LiveId" clId="{12576313-69BC-4379-B576-E410B27E8323}" dt="2023-06-22T02:10:44.515" v="550" actId="164"/>
          <ac:grpSpMkLst>
            <pc:docMk/>
            <pc:sldMk cId="1042577713" sldId="795"/>
            <ac:grpSpMk id="121" creationId="{8B3E9946-E4E6-644E-2BAE-66536193CD49}"/>
          </ac:grpSpMkLst>
        </pc:grpChg>
        <pc:grpChg chg="mod">
          <ac:chgData name="PPT Mr." userId="6442ff2356111531" providerId="LiveId" clId="{12576313-69BC-4379-B576-E410B27E8323}" dt="2023-06-22T02:10:44.515" v="550" actId="164"/>
          <ac:grpSpMkLst>
            <pc:docMk/>
            <pc:sldMk cId="1042577713" sldId="795"/>
            <ac:grpSpMk id="126" creationId="{7476BF7D-29F4-ACAC-9B16-3CAD9A14DCDB}"/>
          </ac:grpSpMkLst>
        </pc:grpChg>
        <pc:grpChg chg="mod">
          <ac:chgData name="PPT Mr." userId="6442ff2356111531" providerId="LiveId" clId="{12576313-69BC-4379-B576-E410B27E8323}" dt="2023-06-22T02:10:44.515" v="550" actId="164"/>
          <ac:grpSpMkLst>
            <pc:docMk/>
            <pc:sldMk cId="1042577713" sldId="795"/>
            <ac:grpSpMk id="145" creationId="{E04C8B88-5B6D-194D-7406-6B3A32C1AAED}"/>
          </ac:grpSpMkLst>
        </pc:grpChg>
        <pc:grpChg chg="mod">
          <ac:chgData name="PPT Mr." userId="6442ff2356111531" providerId="LiveId" clId="{12576313-69BC-4379-B576-E410B27E8323}" dt="2023-06-22T02:09:41.095" v="534" actId="27803"/>
          <ac:grpSpMkLst>
            <pc:docMk/>
            <pc:sldMk cId="1042577713" sldId="795"/>
            <ac:grpSpMk id="152" creationId="{E9B6E9F4-4859-5897-290D-4B5E8CFB88C3}"/>
          </ac:grpSpMkLst>
        </pc:grpChg>
        <pc:grpChg chg="mod">
          <ac:chgData name="PPT Mr." userId="6442ff2356111531" providerId="LiveId" clId="{12576313-69BC-4379-B576-E410B27E8323}" dt="2023-06-22T02:09:41.095" v="534" actId="27803"/>
          <ac:grpSpMkLst>
            <pc:docMk/>
            <pc:sldMk cId="1042577713" sldId="795"/>
            <ac:grpSpMk id="155" creationId="{8E889A10-6578-EB76-5FA3-0ACFC6EE8F81}"/>
          </ac:grpSpMkLst>
        </pc:grpChg>
        <pc:grpChg chg="mod">
          <ac:chgData name="PPT Mr." userId="6442ff2356111531" providerId="LiveId" clId="{12576313-69BC-4379-B576-E410B27E8323}" dt="2023-06-22T02:10:44.515" v="550" actId="164"/>
          <ac:grpSpMkLst>
            <pc:docMk/>
            <pc:sldMk cId="1042577713" sldId="795"/>
            <ac:grpSpMk id="185" creationId="{C4CA2791-FAC0-E495-EE59-1B3A2234FC1F}"/>
          </ac:grpSpMkLst>
        </pc:grpChg>
        <pc:grpChg chg="mod">
          <ac:chgData name="PPT Mr." userId="6442ff2356111531" providerId="LiveId" clId="{12576313-69BC-4379-B576-E410B27E8323}" dt="2023-06-22T02:10:44.515" v="550" actId="164"/>
          <ac:grpSpMkLst>
            <pc:docMk/>
            <pc:sldMk cId="1042577713" sldId="795"/>
            <ac:grpSpMk id="194" creationId="{668031AA-0E70-F561-8C8B-CDC8F417ED67}"/>
          </ac:grpSpMkLst>
        </pc:grpChg>
        <pc:grpChg chg="del mod">
          <ac:chgData name="PPT Mr." userId="6442ff2356111531" providerId="LiveId" clId="{12576313-69BC-4379-B576-E410B27E8323}" dt="2023-06-22T02:09:59.803" v="539" actId="165"/>
          <ac:grpSpMkLst>
            <pc:docMk/>
            <pc:sldMk cId="1042577713" sldId="795"/>
            <ac:grpSpMk id="203" creationId="{350E3AFB-5984-4C74-3131-3DFC1E3CFF99}"/>
          </ac:grpSpMkLst>
        </pc:grpChg>
        <pc:grpChg chg="mod">
          <ac:chgData name="PPT Mr." userId="6442ff2356111531" providerId="LiveId" clId="{12576313-69BC-4379-B576-E410B27E8323}" dt="2023-06-22T02:10:44.515" v="550" actId="164"/>
          <ac:grpSpMkLst>
            <pc:docMk/>
            <pc:sldMk cId="1042577713" sldId="795"/>
            <ac:grpSpMk id="232" creationId="{A79A64D4-4B9B-19CF-9400-7A37EB7F8482}"/>
          </ac:grpSpMkLst>
        </pc:grpChg>
        <pc:grpChg chg="add del mod">
          <ac:chgData name="PPT Mr." userId="6442ff2356111531" providerId="LiveId" clId="{12576313-69BC-4379-B576-E410B27E8323}" dt="2023-06-22T02:10:45.336" v="551" actId="21"/>
          <ac:grpSpMkLst>
            <pc:docMk/>
            <pc:sldMk cId="1042577713" sldId="795"/>
            <ac:grpSpMk id="240" creationId="{245148AD-4123-7EC6-2AA7-7CCF64A20D9A}"/>
          </ac:grpSpMkLst>
        </pc:grpChg>
        <pc:grpChg chg="add mod">
          <ac:chgData name="PPT Mr." userId="6442ff2356111531" providerId="LiveId" clId="{12576313-69BC-4379-B576-E410B27E8323}" dt="2023-06-22T02:10:48.016" v="552"/>
          <ac:grpSpMkLst>
            <pc:docMk/>
            <pc:sldMk cId="1042577713" sldId="795"/>
            <ac:grpSpMk id="241" creationId="{CED32CC7-3B6C-79A5-2D92-9F9ADC60B5D3}"/>
          </ac:grpSpMkLst>
        </pc:grpChg>
        <pc:grpChg chg="mod">
          <ac:chgData name="PPT Mr." userId="6442ff2356111531" providerId="LiveId" clId="{12576313-69BC-4379-B576-E410B27E8323}" dt="2023-06-22T02:10:48.016" v="552"/>
          <ac:grpSpMkLst>
            <pc:docMk/>
            <pc:sldMk cId="1042577713" sldId="795"/>
            <ac:grpSpMk id="283" creationId="{BF446CFD-DBA9-F26D-D1E0-BF3E68903014}"/>
          </ac:grpSpMkLst>
        </pc:grpChg>
        <pc:grpChg chg="mod">
          <ac:chgData name="PPT Mr." userId="6442ff2356111531" providerId="LiveId" clId="{12576313-69BC-4379-B576-E410B27E8323}" dt="2023-06-22T02:10:48.016" v="552"/>
          <ac:grpSpMkLst>
            <pc:docMk/>
            <pc:sldMk cId="1042577713" sldId="795"/>
            <ac:grpSpMk id="285" creationId="{103CD433-33C4-BA91-4BC2-8CFEC4F5BD13}"/>
          </ac:grpSpMkLst>
        </pc:grpChg>
        <pc:grpChg chg="mod">
          <ac:chgData name="PPT Mr." userId="6442ff2356111531" providerId="LiveId" clId="{12576313-69BC-4379-B576-E410B27E8323}" dt="2023-06-22T02:10:48.016" v="552"/>
          <ac:grpSpMkLst>
            <pc:docMk/>
            <pc:sldMk cId="1042577713" sldId="795"/>
            <ac:grpSpMk id="286" creationId="{4EED7559-891A-BEE1-9CAE-E1BA1DAB5C51}"/>
          </ac:grpSpMkLst>
        </pc:grpChg>
        <pc:grpChg chg="mod">
          <ac:chgData name="PPT Mr." userId="6442ff2356111531" providerId="LiveId" clId="{12576313-69BC-4379-B576-E410B27E8323}" dt="2023-06-22T02:10:48.016" v="552"/>
          <ac:grpSpMkLst>
            <pc:docMk/>
            <pc:sldMk cId="1042577713" sldId="795"/>
            <ac:grpSpMk id="304" creationId="{76D99B5F-0D99-695B-70AC-21D1ABEE9F11}"/>
          </ac:grpSpMkLst>
        </pc:grpChg>
        <pc:grpChg chg="mod">
          <ac:chgData name="PPT Mr." userId="6442ff2356111531" providerId="LiveId" clId="{12576313-69BC-4379-B576-E410B27E8323}" dt="2023-06-22T02:10:48.016" v="552"/>
          <ac:grpSpMkLst>
            <pc:docMk/>
            <pc:sldMk cId="1042577713" sldId="795"/>
            <ac:grpSpMk id="307" creationId="{73C690E2-B528-D021-5529-ABFA68C628E8}"/>
          </ac:grpSpMkLst>
        </pc:grpChg>
        <pc:grpChg chg="mod">
          <ac:chgData name="PPT Mr." userId="6442ff2356111531" providerId="LiveId" clId="{12576313-69BC-4379-B576-E410B27E8323}" dt="2023-06-22T02:10:48.016" v="552"/>
          <ac:grpSpMkLst>
            <pc:docMk/>
            <pc:sldMk cId="1042577713" sldId="795"/>
            <ac:grpSpMk id="342" creationId="{D28E71CC-6512-1BA5-59BD-1F9BA016DD52}"/>
          </ac:grpSpMkLst>
        </pc:grpChg>
        <pc:grpChg chg="mod">
          <ac:chgData name="PPT Mr." userId="6442ff2356111531" providerId="LiveId" clId="{12576313-69BC-4379-B576-E410B27E8323}" dt="2023-06-22T02:10:48.016" v="552"/>
          <ac:grpSpMkLst>
            <pc:docMk/>
            <pc:sldMk cId="1042577713" sldId="795"/>
            <ac:grpSpMk id="364" creationId="{BECC441D-039D-F6CC-B395-B2CA689C0973}"/>
          </ac:grpSpMkLst>
        </pc:grpChg>
        <pc:grpChg chg="mod">
          <ac:chgData name="PPT Mr." userId="6442ff2356111531" providerId="LiveId" clId="{12576313-69BC-4379-B576-E410B27E8323}" dt="2023-06-22T02:10:48.016" v="552"/>
          <ac:grpSpMkLst>
            <pc:docMk/>
            <pc:sldMk cId="1042577713" sldId="795"/>
            <ac:grpSpMk id="365" creationId="{DFC6FE76-60FE-5637-A7FF-50F25C0C5066}"/>
          </ac:grpSpMkLst>
        </pc:grpChg>
        <pc:picChg chg="add del mod">
          <ac:chgData name="PPT Mr." userId="6442ff2356111531" providerId="LiveId" clId="{12576313-69BC-4379-B576-E410B27E8323}" dt="2023-06-22T01:59:29.932" v="347" actId="21"/>
          <ac:picMkLst>
            <pc:docMk/>
            <pc:sldMk cId="1042577713" sldId="795"/>
            <ac:picMk id="3" creationId="{096BDC3B-F4AA-5D4B-7F08-2898BC8E6B19}"/>
          </ac:picMkLst>
        </pc:picChg>
        <pc:picChg chg="add del mod">
          <ac:chgData name="PPT Mr." userId="6442ff2356111531" providerId="LiveId" clId="{12576313-69BC-4379-B576-E410B27E8323}" dt="2023-06-22T02:03:58.678" v="422" actId="478"/>
          <ac:picMkLst>
            <pc:docMk/>
            <pc:sldMk cId="1042577713" sldId="795"/>
            <ac:picMk id="4" creationId="{079F16BC-7D69-54CA-3EA4-B4C690DEC670}"/>
          </ac:picMkLst>
        </pc:picChg>
        <pc:picChg chg="add del mod modCrop">
          <ac:chgData name="PPT Mr." userId="6442ff2356111531" providerId="LiveId" clId="{12576313-69BC-4379-B576-E410B27E8323}" dt="2023-06-22T02:03:58.678" v="422" actId="478"/>
          <ac:picMkLst>
            <pc:docMk/>
            <pc:sldMk cId="1042577713" sldId="795"/>
            <ac:picMk id="5" creationId="{A431C6A1-F645-DC46-67E0-2447F2AC98D1}"/>
          </ac:picMkLst>
        </pc:picChg>
        <pc:picChg chg="add del mod">
          <ac:chgData name="PPT Mr." userId="6442ff2356111531" providerId="LiveId" clId="{12576313-69BC-4379-B576-E410B27E8323}" dt="2023-06-22T02:03:59.511" v="423" actId="478"/>
          <ac:picMkLst>
            <pc:docMk/>
            <pc:sldMk cId="1042577713" sldId="795"/>
            <ac:picMk id="15" creationId="{134B64B6-B7F0-1EAD-B676-3E9001BA7561}"/>
          </ac:picMkLst>
        </pc:picChg>
        <pc:picChg chg="add del mod">
          <ac:chgData name="PPT Mr." userId="6442ff2356111531" providerId="LiveId" clId="{12576313-69BC-4379-B576-E410B27E8323}" dt="2023-06-22T02:03:34.726" v="421" actId="478"/>
          <ac:picMkLst>
            <pc:docMk/>
            <pc:sldMk cId="1042577713" sldId="795"/>
            <ac:picMk id="17" creationId="{04AAFB63-D0E0-77F4-5A34-2D57347D20CB}"/>
          </ac:picMkLst>
        </pc:picChg>
        <pc:picChg chg="add del mod">
          <ac:chgData name="PPT Mr." userId="6442ff2356111531" providerId="LiveId" clId="{12576313-69BC-4379-B576-E410B27E8323}" dt="2023-06-22T02:03:59.511" v="423" actId="478"/>
          <ac:picMkLst>
            <pc:docMk/>
            <pc:sldMk cId="1042577713" sldId="795"/>
            <ac:picMk id="21" creationId="{2A5E2CF5-2EF7-0AB6-BCEC-DFCCB90CB1B1}"/>
          </ac:picMkLst>
        </pc:picChg>
        <pc:picChg chg="add del mod">
          <ac:chgData name="PPT Mr." userId="6442ff2356111531" providerId="LiveId" clId="{12576313-69BC-4379-B576-E410B27E8323}" dt="2023-06-22T02:09:41.095" v="534" actId="27803"/>
          <ac:picMkLst>
            <pc:docMk/>
            <pc:sldMk cId="1042577713" sldId="795"/>
            <ac:picMk id="36" creationId="{77D94BA8-AE33-0637-F9E1-4F85BFEBF498}"/>
          </ac:picMkLst>
        </pc:picChg>
        <pc:cxnChg chg="del">
          <ac:chgData name="PPT Mr." userId="6442ff2356111531" providerId="LiveId" clId="{12576313-69BC-4379-B576-E410B27E8323}" dt="2023-06-22T01:58:10.082" v="210" actId="478"/>
          <ac:cxnSpMkLst>
            <pc:docMk/>
            <pc:sldMk cId="1042577713" sldId="795"/>
            <ac:cxnSpMk id="99" creationId="{6B89E43D-F589-E6E9-5AB2-3AEFEC87CDC1}"/>
          </ac:cxnSpMkLst>
        </pc:cxnChg>
        <pc:cxnChg chg="del">
          <ac:chgData name="PPT Mr." userId="6442ff2356111531" providerId="LiveId" clId="{12576313-69BC-4379-B576-E410B27E8323}" dt="2023-06-22T01:58:10.082" v="210" actId="478"/>
          <ac:cxnSpMkLst>
            <pc:docMk/>
            <pc:sldMk cId="1042577713" sldId="795"/>
            <ac:cxnSpMk id="101" creationId="{EBF7B8D1-0DD6-01E4-F06F-35420AA4259D}"/>
          </ac:cxnSpMkLst>
        </pc:cxnChg>
        <pc:cxnChg chg="del">
          <ac:chgData name="PPT Mr." userId="6442ff2356111531" providerId="LiveId" clId="{12576313-69BC-4379-B576-E410B27E8323}" dt="2023-06-22T01:58:10.082" v="210" actId="478"/>
          <ac:cxnSpMkLst>
            <pc:docMk/>
            <pc:sldMk cId="1042577713" sldId="795"/>
            <ac:cxnSpMk id="102" creationId="{33BC9D82-CF85-8B2E-E4BE-EAFBEC65CA6B}"/>
          </ac:cxnSpMkLst>
        </pc:cxnChg>
        <pc:cxnChg chg="del">
          <ac:chgData name="PPT Mr." userId="6442ff2356111531" providerId="LiveId" clId="{12576313-69BC-4379-B576-E410B27E8323}" dt="2023-06-22T01:58:10.082" v="210" actId="478"/>
          <ac:cxnSpMkLst>
            <pc:docMk/>
            <pc:sldMk cId="1042577713" sldId="795"/>
            <ac:cxnSpMk id="103" creationId="{377B199D-6982-047E-2F27-744518040943}"/>
          </ac:cxnSpMkLst>
        </pc:cxnChg>
        <pc:cxnChg chg="del">
          <ac:chgData name="PPT Mr." userId="6442ff2356111531" providerId="LiveId" clId="{12576313-69BC-4379-B576-E410B27E8323}" dt="2023-06-22T01:58:10.082" v="210" actId="478"/>
          <ac:cxnSpMkLst>
            <pc:docMk/>
            <pc:sldMk cId="1042577713" sldId="795"/>
            <ac:cxnSpMk id="104" creationId="{D0367200-38F4-FDCD-2D00-D04F99A628CC}"/>
          </ac:cxnSpMkLst>
        </pc:cxnChg>
      </pc:sldChg>
      <pc:sldChg chg="addSp delSp modSp add mod">
        <pc:chgData name="PPT Mr." userId="6442ff2356111531" providerId="LiveId" clId="{12576313-69BC-4379-B576-E410B27E8323}" dt="2023-06-22T02:17:17.959" v="716" actId="465"/>
        <pc:sldMkLst>
          <pc:docMk/>
          <pc:sldMk cId="1086513354" sldId="796"/>
        </pc:sldMkLst>
        <pc:spChg chg="mod">
          <ac:chgData name="PPT Mr." userId="6442ff2356111531" providerId="LiveId" clId="{12576313-69BC-4379-B576-E410B27E8323}" dt="2023-06-22T02:17:17.959" v="716" actId="465"/>
          <ac:spMkLst>
            <pc:docMk/>
            <pc:sldMk cId="1086513354" sldId="796"/>
            <ac:spMk id="2" creationId="{D556D257-0796-BACA-C028-F72FB7A01E40}"/>
          </ac:spMkLst>
        </pc:spChg>
        <pc:spChg chg="add del mod">
          <ac:chgData name="PPT Mr." userId="6442ff2356111531" providerId="LiveId" clId="{12576313-69BC-4379-B576-E410B27E8323}" dt="2023-06-22T02:13:10.849" v="572"/>
          <ac:spMkLst>
            <pc:docMk/>
            <pc:sldMk cId="1086513354" sldId="796"/>
            <ac:spMk id="3" creationId="{D3E64CF0-C253-6B0B-73C3-EFBA3C2F7DC7}"/>
          </ac:spMkLst>
        </pc:spChg>
        <pc:spChg chg="add del mod">
          <ac:chgData name="PPT Mr." userId="6442ff2356111531" providerId="LiveId" clId="{12576313-69BC-4379-B576-E410B27E8323}" dt="2023-06-22T02:13:13.877" v="573"/>
          <ac:spMkLst>
            <pc:docMk/>
            <pc:sldMk cId="1086513354" sldId="796"/>
            <ac:spMk id="4" creationId="{287FDBF9-1D1A-B56A-1B28-84ACB30E4F59}"/>
          </ac:spMkLst>
        </pc:spChg>
        <pc:spChg chg="add mod">
          <ac:chgData name="PPT Mr." userId="6442ff2356111531" providerId="LiveId" clId="{12576313-69BC-4379-B576-E410B27E8323}" dt="2023-06-22T02:16:18.759" v="618" actId="164"/>
          <ac:spMkLst>
            <pc:docMk/>
            <pc:sldMk cId="1086513354" sldId="796"/>
            <ac:spMk id="12" creationId="{4F14B00F-87FE-8686-ACD9-BD77E424E94D}"/>
          </ac:spMkLst>
        </pc:spChg>
        <pc:spChg chg="add mod">
          <ac:chgData name="PPT Mr." userId="6442ff2356111531" providerId="LiveId" clId="{12576313-69BC-4379-B576-E410B27E8323}" dt="2023-06-22T02:16:18.759" v="618" actId="164"/>
          <ac:spMkLst>
            <pc:docMk/>
            <pc:sldMk cId="1086513354" sldId="796"/>
            <ac:spMk id="13" creationId="{E59ED5B1-4119-7BCF-B0B3-26E1EB0F69B4}"/>
          </ac:spMkLst>
        </pc:spChg>
        <pc:spChg chg="add mod topLvl">
          <ac:chgData name="PPT Mr." userId="6442ff2356111531" providerId="LiveId" clId="{12576313-69BC-4379-B576-E410B27E8323}" dt="2023-06-22T02:17:12.049" v="715" actId="1076"/>
          <ac:spMkLst>
            <pc:docMk/>
            <pc:sldMk cId="1086513354" sldId="796"/>
            <ac:spMk id="14" creationId="{11D9189F-2225-3018-73B0-C809932C42AD}"/>
          </ac:spMkLst>
        </pc:spChg>
        <pc:spChg chg="mod">
          <ac:chgData name="PPT Mr." userId="6442ff2356111531" providerId="LiveId" clId="{12576313-69BC-4379-B576-E410B27E8323}" dt="2023-06-22T02:15:12.949" v="594" actId="165"/>
          <ac:spMkLst>
            <pc:docMk/>
            <pc:sldMk cId="1086513354" sldId="796"/>
            <ac:spMk id="16" creationId="{384CAD31-78A0-0B3A-4AAD-D7D44976A596}"/>
          </ac:spMkLst>
        </pc:spChg>
        <pc:spChg chg="mod">
          <ac:chgData name="PPT Mr." userId="6442ff2356111531" providerId="LiveId" clId="{12576313-69BC-4379-B576-E410B27E8323}" dt="2023-06-22T02:15:12.949" v="594" actId="165"/>
          <ac:spMkLst>
            <pc:docMk/>
            <pc:sldMk cId="1086513354" sldId="796"/>
            <ac:spMk id="17" creationId="{5E1DDEA3-786B-69A1-6E19-523D774A52F6}"/>
          </ac:spMkLst>
        </pc:spChg>
        <pc:spChg chg="add mod topLvl">
          <ac:chgData name="PPT Mr." userId="6442ff2356111531" providerId="LiveId" clId="{12576313-69BC-4379-B576-E410B27E8323}" dt="2023-06-22T02:17:12.049" v="715" actId="1076"/>
          <ac:spMkLst>
            <pc:docMk/>
            <pc:sldMk cId="1086513354" sldId="796"/>
            <ac:spMk id="18" creationId="{B87E9D50-1FD1-651E-0335-F799B569D0CF}"/>
          </ac:spMkLst>
        </pc:spChg>
        <pc:spChg chg="add mod topLvl">
          <ac:chgData name="PPT Mr." userId="6442ff2356111531" providerId="LiveId" clId="{12576313-69BC-4379-B576-E410B27E8323}" dt="2023-06-22T02:17:12.049" v="715" actId="1076"/>
          <ac:spMkLst>
            <pc:docMk/>
            <pc:sldMk cId="1086513354" sldId="796"/>
            <ac:spMk id="19" creationId="{D496F416-E5C1-BD33-EF47-7662632AEDCF}"/>
          </ac:spMkLst>
        </pc:spChg>
        <pc:spChg chg="mod">
          <ac:chgData name="PPT Mr." userId="6442ff2356111531" providerId="LiveId" clId="{12576313-69BC-4379-B576-E410B27E8323}" dt="2023-06-22T02:15:12.949" v="594" actId="165"/>
          <ac:spMkLst>
            <pc:docMk/>
            <pc:sldMk cId="1086513354" sldId="796"/>
            <ac:spMk id="21" creationId="{6B38336D-1177-4D81-114E-C6512BB9BA91}"/>
          </ac:spMkLst>
        </pc:spChg>
        <pc:spChg chg="del">
          <ac:chgData name="PPT Mr." userId="6442ff2356111531" providerId="LiveId" clId="{12576313-69BC-4379-B576-E410B27E8323}" dt="2023-06-22T02:11:24.319" v="554" actId="478"/>
          <ac:spMkLst>
            <pc:docMk/>
            <pc:sldMk cId="1086513354" sldId="796"/>
            <ac:spMk id="22" creationId="{EC799CE0-49D4-BE7B-36E2-531B70E1F857}"/>
          </ac:spMkLst>
        </pc:spChg>
        <pc:spChg chg="del">
          <ac:chgData name="PPT Mr." userId="6442ff2356111531" providerId="LiveId" clId="{12576313-69BC-4379-B576-E410B27E8323}" dt="2023-06-22T02:11:24.319" v="554" actId="478"/>
          <ac:spMkLst>
            <pc:docMk/>
            <pc:sldMk cId="1086513354" sldId="796"/>
            <ac:spMk id="23" creationId="{ED2F24D9-144F-76FB-7B7A-4CA67B72F7C5}"/>
          </ac:spMkLst>
        </pc:spChg>
        <pc:spChg chg="del">
          <ac:chgData name="PPT Mr." userId="6442ff2356111531" providerId="LiveId" clId="{12576313-69BC-4379-B576-E410B27E8323}" dt="2023-06-22T02:11:24.319" v="554" actId="478"/>
          <ac:spMkLst>
            <pc:docMk/>
            <pc:sldMk cId="1086513354" sldId="796"/>
            <ac:spMk id="24" creationId="{0E2674D7-B398-6DEC-4645-25E6D606B5D0}"/>
          </ac:spMkLst>
        </pc:spChg>
        <pc:spChg chg="del">
          <ac:chgData name="PPT Mr." userId="6442ff2356111531" providerId="LiveId" clId="{12576313-69BC-4379-B576-E410B27E8323}" dt="2023-06-22T02:11:24.319" v="554" actId="478"/>
          <ac:spMkLst>
            <pc:docMk/>
            <pc:sldMk cId="1086513354" sldId="796"/>
            <ac:spMk id="25" creationId="{A1F91119-4FA9-C6C3-E1FE-681DB095EE08}"/>
          </ac:spMkLst>
        </pc:spChg>
        <pc:spChg chg="mod">
          <ac:chgData name="PPT Mr." userId="6442ff2356111531" providerId="LiveId" clId="{12576313-69BC-4379-B576-E410B27E8323}" dt="2023-06-22T02:15:12.949" v="594" actId="165"/>
          <ac:spMkLst>
            <pc:docMk/>
            <pc:sldMk cId="1086513354" sldId="796"/>
            <ac:spMk id="36" creationId="{0151C28E-1AC1-3621-F9B6-BF3C2C64F7A1}"/>
          </ac:spMkLst>
        </pc:spChg>
        <pc:spChg chg="add mod topLvl">
          <ac:chgData name="PPT Mr." userId="6442ff2356111531" providerId="LiveId" clId="{12576313-69BC-4379-B576-E410B27E8323}" dt="2023-06-22T02:17:12.049" v="715" actId="1076"/>
          <ac:spMkLst>
            <pc:docMk/>
            <pc:sldMk cId="1086513354" sldId="796"/>
            <ac:spMk id="37" creationId="{77826130-177E-9BF4-3E69-6A522D284406}"/>
          </ac:spMkLst>
        </pc:spChg>
        <pc:spChg chg="add del mod topLvl">
          <ac:chgData name="PPT Mr." userId="6442ff2356111531" providerId="LiveId" clId="{12576313-69BC-4379-B576-E410B27E8323}" dt="2023-06-22T02:15:48.333" v="612" actId="478"/>
          <ac:spMkLst>
            <pc:docMk/>
            <pc:sldMk cId="1086513354" sldId="796"/>
            <ac:spMk id="40" creationId="{637A059D-2ACA-1AD6-3D0F-16015250185E}"/>
          </ac:spMkLst>
        </pc:spChg>
        <pc:spChg chg="mod">
          <ac:chgData name="PPT Mr." userId="6442ff2356111531" providerId="LiveId" clId="{12576313-69BC-4379-B576-E410B27E8323}" dt="2023-06-22T02:15:12.949" v="594" actId="165"/>
          <ac:spMkLst>
            <pc:docMk/>
            <pc:sldMk cId="1086513354" sldId="796"/>
            <ac:spMk id="42" creationId="{C4262AD0-449F-7320-DCB1-F483454E065E}"/>
          </ac:spMkLst>
        </pc:spChg>
        <pc:spChg chg="mod">
          <ac:chgData name="PPT Mr." userId="6442ff2356111531" providerId="LiveId" clId="{12576313-69BC-4379-B576-E410B27E8323}" dt="2023-06-22T02:15:12.949" v="594" actId="165"/>
          <ac:spMkLst>
            <pc:docMk/>
            <pc:sldMk cId="1086513354" sldId="796"/>
            <ac:spMk id="43" creationId="{FDBD4F87-630C-10B0-0902-2C461EE44FC6}"/>
          </ac:spMkLst>
        </pc:spChg>
        <pc:spChg chg="add del mod topLvl">
          <ac:chgData name="PPT Mr." userId="6442ff2356111531" providerId="LiveId" clId="{12576313-69BC-4379-B576-E410B27E8323}" dt="2023-06-22T02:15:48.333" v="612" actId="478"/>
          <ac:spMkLst>
            <pc:docMk/>
            <pc:sldMk cId="1086513354" sldId="796"/>
            <ac:spMk id="44" creationId="{C9FC8BCC-2D92-9B3C-E944-FB8C1B87A1DD}"/>
          </ac:spMkLst>
        </pc:spChg>
        <pc:grpChg chg="add mod topLvl">
          <ac:chgData name="PPT Mr." userId="6442ff2356111531" providerId="LiveId" clId="{12576313-69BC-4379-B576-E410B27E8323}" dt="2023-06-22T02:17:12.049" v="715" actId="1076"/>
          <ac:grpSpMkLst>
            <pc:docMk/>
            <pc:sldMk cId="1086513354" sldId="796"/>
            <ac:grpSpMk id="15" creationId="{C60FE6F8-5089-EED9-D765-ED46C065D804}"/>
          </ac:grpSpMkLst>
        </pc:grpChg>
        <pc:grpChg chg="add mod topLvl">
          <ac:chgData name="PPT Mr." userId="6442ff2356111531" providerId="LiveId" clId="{12576313-69BC-4379-B576-E410B27E8323}" dt="2023-06-22T02:17:12.049" v="715" actId="1076"/>
          <ac:grpSpMkLst>
            <pc:docMk/>
            <pc:sldMk cId="1086513354" sldId="796"/>
            <ac:grpSpMk id="20" creationId="{077C3160-76A4-C402-3205-73337622878B}"/>
          </ac:grpSpMkLst>
        </pc:grpChg>
        <pc:grpChg chg="del">
          <ac:chgData name="PPT Mr." userId="6442ff2356111531" providerId="LiveId" clId="{12576313-69BC-4379-B576-E410B27E8323}" dt="2023-06-22T02:11:24.319" v="554" actId="478"/>
          <ac:grpSpMkLst>
            <pc:docMk/>
            <pc:sldMk cId="1086513354" sldId="796"/>
            <ac:grpSpMk id="28" creationId="{2E248C8A-4741-BFFF-09C1-BE70B5C6988D}"/>
          </ac:grpSpMkLst>
        </pc:grpChg>
        <pc:grpChg chg="del">
          <ac:chgData name="PPT Mr." userId="6442ff2356111531" providerId="LiveId" clId="{12576313-69BC-4379-B576-E410B27E8323}" dt="2023-06-22T02:11:24.319" v="554" actId="478"/>
          <ac:grpSpMkLst>
            <pc:docMk/>
            <pc:sldMk cId="1086513354" sldId="796"/>
            <ac:grpSpMk id="29" creationId="{CB9401E0-4B20-0897-BEF8-CA502AA6D297}"/>
          </ac:grpSpMkLst>
        </pc:grpChg>
        <pc:grpChg chg="add del mod topLvl">
          <ac:chgData name="PPT Mr." userId="6442ff2356111531" providerId="LiveId" clId="{12576313-69BC-4379-B576-E410B27E8323}" dt="2023-06-22T02:15:48.333" v="612" actId="478"/>
          <ac:grpSpMkLst>
            <pc:docMk/>
            <pc:sldMk cId="1086513354" sldId="796"/>
            <ac:grpSpMk id="41" creationId="{95DA8266-39B9-EE25-1D4D-744DFD45D036}"/>
          </ac:grpSpMkLst>
        </pc:grpChg>
        <pc:grpChg chg="add del mod">
          <ac:chgData name="PPT Mr." userId="6442ff2356111531" providerId="LiveId" clId="{12576313-69BC-4379-B576-E410B27E8323}" dt="2023-06-22T02:15:12.949" v="594" actId="165"/>
          <ac:grpSpMkLst>
            <pc:docMk/>
            <pc:sldMk cId="1086513354" sldId="796"/>
            <ac:grpSpMk id="45" creationId="{FE169375-0F92-918F-B764-28678ECFDDE9}"/>
          </ac:grpSpMkLst>
        </pc:grpChg>
        <pc:grpChg chg="add del mod">
          <ac:chgData name="PPT Mr." userId="6442ff2356111531" providerId="LiveId" clId="{12576313-69BC-4379-B576-E410B27E8323}" dt="2023-06-22T02:15:12.949" v="594" actId="165"/>
          <ac:grpSpMkLst>
            <pc:docMk/>
            <pc:sldMk cId="1086513354" sldId="796"/>
            <ac:grpSpMk id="46" creationId="{1EF30B6A-0B41-B597-C992-FA4D829BAA6F}"/>
          </ac:grpSpMkLst>
        </pc:grpChg>
        <pc:grpChg chg="add del mod">
          <ac:chgData name="PPT Mr." userId="6442ff2356111531" providerId="LiveId" clId="{12576313-69BC-4379-B576-E410B27E8323}" dt="2023-06-22T02:15:12.949" v="594" actId="165"/>
          <ac:grpSpMkLst>
            <pc:docMk/>
            <pc:sldMk cId="1086513354" sldId="796"/>
            <ac:grpSpMk id="47" creationId="{07434236-9DD7-0280-AC7C-9867E3A43919}"/>
          </ac:grpSpMkLst>
        </pc:grpChg>
        <pc:grpChg chg="add mod">
          <ac:chgData name="PPT Mr." userId="6442ff2356111531" providerId="LiveId" clId="{12576313-69BC-4379-B576-E410B27E8323}" dt="2023-06-22T02:16:15.743" v="617" actId="164"/>
          <ac:grpSpMkLst>
            <pc:docMk/>
            <pc:sldMk cId="1086513354" sldId="796"/>
            <ac:grpSpMk id="49" creationId="{32D70FCC-9698-BB5C-7838-22E62EBAB690}"/>
          </ac:grpSpMkLst>
        </pc:grpChg>
        <pc:grpChg chg="add mod">
          <ac:chgData name="PPT Mr." userId="6442ff2356111531" providerId="LiveId" clId="{12576313-69BC-4379-B576-E410B27E8323}" dt="2023-06-22T02:16:35.198" v="622" actId="1076"/>
          <ac:grpSpMkLst>
            <pc:docMk/>
            <pc:sldMk cId="1086513354" sldId="796"/>
            <ac:grpSpMk id="50" creationId="{78F87981-A4A3-6BAA-9230-B97B503E6D21}"/>
          </ac:grpSpMkLst>
        </pc:grpChg>
        <pc:grpChg chg="del">
          <ac:chgData name="PPT Mr." userId="6442ff2356111531" providerId="LiveId" clId="{12576313-69BC-4379-B576-E410B27E8323}" dt="2023-06-22T02:11:24.628" v="555" actId="478"/>
          <ac:grpSpMkLst>
            <pc:docMk/>
            <pc:sldMk cId="1086513354" sldId="796"/>
            <ac:grpSpMk id="241" creationId="{CED32CC7-3B6C-79A5-2D92-9F9ADC60B5D3}"/>
          </ac:grpSpMkLst>
        </pc:grpChg>
        <pc:picChg chg="add del mod ord">
          <ac:chgData name="PPT Mr." userId="6442ff2356111531" providerId="LiveId" clId="{12576313-69BC-4379-B576-E410B27E8323}" dt="2023-06-22T02:13:13.877" v="573"/>
          <ac:picMkLst>
            <pc:docMk/>
            <pc:sldMk cId="1086513354" sldId="796"/>
            <ac:picMk id="8" creationId="{1B6F7954-68C3-39B0-1521-9DB577D14CE8}"/>
          </ac:picMkLst>
        </pc:picChg>
        <pc:picChg chg="add del mod ord">
          <ac:chgData name="PPT Mr." userId="6442ff2356111531" providerId="LiveId" clId="{12576313-69BC-4379-B576-E410B27E8323}" dt="2023-06-22T02:13:10.849" v="572"/>
          <ac:picMkLst>
            <pc:docMk/>
            <pc:sldMk cId="1086513354" sldId="796"/>
            <ac:picMk id="9" creationId="{6221FEC9-2738-6239-0653-8BE4155BE57A}"/>
          </ac:picMkLst>
        </pc:picChg>
        <pc:picChg chg="mod modCrop">
          <ac:chgData name="PPT Mr." userId="6442ff2356111531" providerId="LiveId" clId="{12576313-69BC-4379-B576-E410B27E8323}" dt="2023-06-22T02:16:18.759" v="618" actId="164"/>
          <ac:picMkLst>
            <pc:docMk/>
            <pc:sldMk cId="1086513354" sldId="796"/>
            <ac:picMk id="10" creationId="{3E98504B-5893-DE8B-56AC-77344BA46DEF}"/>
          </ac:picMkLst>
        </pc:picChg>
        <pc:picChg chg="mod modCrop">
          <ac:chgData name="PPT Mr." userId="6442ff2356111531" providerId="LiveId" clId="{12576313-69BC-4379-B576-E410B27E8323}" dt="2023-06-22T02:16:18.759" v="618" actId="164"/>
          <ac:picMkLst>
            <pc:docMk/>
            <pc:sldMk cId="1086513354" sldId="796"/>
            <ac:picMk id="11" creationId="{B49849EA-ECD1-89D9-57D3-798BF1FAC3A6}"/>
          </ac:picMkLst>
        </pc:picChg>
        <pc:picChg chg="add del mod">
          <ac:chgData name="PPT Mr." userId="6442ff2356111531" providerId="LiveId" clId="{12576313-69BC-4379-B576-E410B27E8323}" dt="2023-06-22T02:16:12.419" v="615" actId="478"/>
          <ac:picMkLst>
            <pc:docMk/>
            <pc:sldMk cId="1086513354" sldId="796"/>
            <ac:picMk id="48" creationId="{0F824A1C-FFE9-D162-A033-46744C9E2BAE}"/>
          </ac:picMkLst>
        </pc:picChg>
        <pc:cxnChg chg="add mod">
          <ac:chgData name="PPT Mr." userId="6442ff2356111531" providerId="LiveId" clId="{12576313-69BC-4379-B576-E410B27E8323}" dt="2023-06-22T02:16:18.759" v="618" actId="164"/>
          <ac:cxnSpMkLst>
            <pc:docMk/>
            <pc:sldMk cId="1086513354" sldId="796"/>
            <ac:cxnSpMk id="6" creationId="{E39B4C93-216A-E39C-C5CA-3A80BB78E113}"/>
          </ac:cxnSpMkLst>
        </pc:cxnChg>
        <pc:cxnChg chg="add mod">
          <ac:chgData name="PPT Mr." userId="6442ff2356111531" providerId="LiveId" clId="{12576313-69BC-4379-B576-E410B27E8323}" dt="2023-06-22T02:16:18.759" v="618" actId="164"/>
          <ac:cxnSpMkLst>
            <pc:docMk/>
            <pc:sldMk cId="1086513354" sldId="796"/>
            <ac:cxnSpMk id="7" creationId="{36E602DA-D938-D421-00A2-80F8CEC4E45C}"/>
          </ac:cxnSpMkLst>
        </pc:cxnChg>
      </pc:sldChg>
      <pc:sldChg chg="delSp modSp add del mod setBg modClrScheme chgLayout">
        <pc:chgData name="PPT Mr." userId="6442ff2356111531" providerId="LiveId" clId="{12576313-69BC-4379-B576-E410B27E8323}" dt="2023-06-22T02:18:44.165" v="722" actId="166"/>
        <pc:sldMkLst>
          <pc:docMk/>
          <pc:sldMk cId="441612616" sldId="2006"/>
        </pc:sldMkLst>
        <pc:picChg chg="del">
          <ac:chgData name="PPT Mr." userId="6442ff2356111531" providerId="LiveId" clId="{12576313-69BC-4379-B576-E410B27E8323}" dt="2023-06-22T02:18:30.833" v="720" actId="478"/>
          <ac:picMkLst>
            <pc:docMk/>
            <pc:sldMk cId="441612616" sldId="2006"/>
            <ac:picMk id="13" creationId="{B21069B3-0B4C-9482-74EC-91AB93CA7190}"/>
          </ac:picMkLst>
        </pc:picChg>
        <pc:cxnChg chg="ord">
          <ac:chgData name="PPT Mr." userId="6442ff2356111531" providerId="LiveId" clId="{12576313-69BC-4379-B576-E410B27E8323}" dt="2023-06-22T02:18:44.165" v="722" actId="166"/>
          <ac:cxnSpMkLst>
            <pc:docMk/>
            <pc:sldMk cId="441612616" sldId="2006"/>
            <ac:cxnSpMk id="7" creationId="{64F0FEF2-DDBC-3B7A-254C-7A007675D667}"/>
          </ac:cxnSpMkLst>
        </pc:cxnChg>
      </pc:sldChg>
      <pc:sldChg chg="addSp delSp modSp add mod">
        <pc:chgData name="PPT Mr." userId="6442ff2356111531" providerId="LiveId" clId="{12576313-69BC-4379-B576-E410B27E8323}" dt="2023-06-22T02:31:49.911" v="1140" actId="208"/>
        <pc:sldMkLst>
          <pc:docMk/>
          <pc:sldMk cId="1305417517" sldId="2007"/>
        </pc:sldMkLst>
        <pc:spChg chg="del">
          <ac:chgData name="PPT Mr." userId="6442ff2356111531" providerId="LiveId" clId="{12576313-69BC-4379-B576-E410B27E8323}" dt="2023-06-22T02:19:05.887" v="724" actId="478"/>
          <ac:spMkLst>
            <pc:docMk/>
            <pc:sldMk cId="1305417517" sldId="2007"/>
            <ac:spMk id="2" creationId="{D556D257-0796-BACA-C028-F72FB7A01E40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5" creationId="{6B5A1CDE-7606-1CE6-B71D-B287B76724A1}"/>
          </ac:spMkLst>
        </pc:spChg>
        <pc:spChg chg="del">
          <ac:chgData name="PPT Mr." userId="6442ff2356111531" providerId="LiveId" clId="{12576313-69BC-4379-B576-E410B27E8323}" dt="2023-06-22T02:19:05.887" v="724" actId="478"/>
          <ac:spMkLst>
            <pc:docMk/>
            <pc:sldMk cId="1305417517" sldId="2007"/>
            <ac:spMk id="14" creationId="{11D9189F-2225-3018-73B0-C809932C42AD}"/>
          </ac:spMkLst>
        </pc:spChg>
        <pc:spChg chg="del">
          <ac:chgData name="PPT Mr." userId="6442ff2356111531" providerId="LiveId" clId="{12576313-69BC-4379-B576-E410B27E8323}" dt="2023-06-22T02:19:05.887" v="724" actId="478"/>
          <ac:spMkLst>
            <pc:docMk/>
            <pc:sldMk cId="1305417517" sldId="2007"/>
            <ac:spMk id="18" creationId="{B87E9D50-1FD1-651E-0335-F799B569D0CF}"/>
          </ac:spMkLst>
        </pc:spChg>
        <pc:spChg chg="del">
          <ac:chgData name="PPT Mr." userId="6442ff2356111531" providerId="LiveId" clId="{12576313-69BC-4379-B576-E410B27E8323}" dt="2023-06-22T02:19:05.887" v="724" actId="478"/>
          <ac:spMkLst>
            <pc:docMk/>
            <pc:sldMk cId="1305417517" sldId="2007"/>
            <ac:spMk id="19" creationId="{D496F416-E5C1-BD33-EF47-7662632AEDCF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3" creationId="{3251AE93-3008-87FE-6DC9-677B097553EF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4" creationId="{CA76DB95-201D-D3F8-92C5-B4A9D83E52F9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9" creationId="{FF80B42E-9642-6BAD-8753-7EE901CE2F4C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35" creationId="{ED958295-1E80-1E3F-28E8-01809B16F586}"/>
          </ac:spMkLst>
        </pc:spChg>
        <pc:spChg chg="del">
          <ac:chgData name="PPT Mr." userId="6442ff2356111531" providerId="LiveId" clId="{12576313-69BC-4379-B576-E410B27E8323}" dt="2023-06-22T02:19:05.887" v="724" actId="478"/>
          <ac:spMkLst>
            <pc:docMk/>
            <pc:sldMk cId="1305417517" sldId="2007"/>
            <ac:spMk id="37" creationId="{77826130-177E-9BF4-3E69-6A522D284406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40" creationId="{CED4DD82-032F-A8BE-5563-58DF3DFEB7C5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41" creationId="{276410C2-7558-3BB7-24CE-BD6AC2A83799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43" creationId="{4299EB3A-84B4-3B56-CBB5-97E35E3FEBAE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45" creationId="{A2902DC8-CF08-8F15-16AA-A57DE6A80D00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46" creationId="{D25216C2-4C31-C607-20AD-CF04310A524C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47" creationId="{BFAB7ADD-A5ED-7C3E-7E3A-40E03C41B5F4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48" creationId="{741AA687-2C9A-BD68-BF5D-A3C3E76C1F19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53" creationId="{4AFB7ADF-8B40-9C30-5977-995DBC16A2AD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54" creationId="{98FDE22E-BE03-1F81-1DA8-90CF5394F660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55" creationId="{BBD4C056-73D4-F22D-9341-2CFFAC113DE2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56" creationId="{05409E64-EF3C-54B8-276C-29EB2D53737F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57" creationId="{98C114B0-B665-F9E9-2603-94D6425D7499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58" creationId="{5E1A8FA1-DC77-8176-CE37-32DBF70F217D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59" creationId="{F20395A0-D8E3-F265-360D-6756A1C83A42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60" creationId="{67AE92F5-374E-2B1B-DCFB-0AEA3CFB89B2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61" creationId="{B437B85D-E2A2-526B-99B2-0C4B65B1CA95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64" creationId="{3FAAB8F5-E050-9E5D-D819-0177537AC7F0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76" creationId="{0C90A23F-08CB-9BFF-240D-D980D5C463D3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77" creationId="{3283E297-0113-C32C-5F35-C60D360663C2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78" creationId="{99864329-D045-87B6-2FAC-6CDCA9FE440E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79" creationId="{1DA2D43D-D23B-5ECB-F05C-9F9AE89619D4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80" creationId="{0CAA9152-1AA6-25AB-A891-A6259A988930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81" creationId="{60FDAEFA-465B-3BD6-8E6E-7AD3C0920E0C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82" creationId="{B026B86B-24FB-0956-8BAC-EE76F0837721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83" creationId="{B0C18248-CCA6-90F0-818B-249190A0201A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84" creationId="{D43DD021-C1C5-22D7-27F3-31E1082D92A3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85" creationId="{CF460895-CEBF-DCFE-7350-6BEDF3175FCA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86" creationId="{5AA3231C-01C7-1149-DFA3-006331F9D913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87" creationId="{291B0675-23CB-9107-604B-7A194BC357AF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88" creationId="{29AEE031-2AE5-04AD-EA9B-F19A0D13FD6B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89" creationId="{60144202-D123-8F0F-0E4D-53709C55EAD5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90" creationId="{EB7D6E2D-D99C-C6AF-2D18-047B7F90E437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91" creationId="{85A8ADF3-24BA-B89C-0B1E-9ACD6D20D8D4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92" creationId="{48B29058-FCEA-027A-7480-3541FFD0CCD0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93" creationId="{128E1098-4AFA-4A6F-382C-4EE676BD95BA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94" creationId="{F5659E99-55C1-3589-6D24-7A38A71DAC2E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95" creationId="{19B5E4B2-4733-C929-5780-109793A4AA3A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96" creationId="{08B3844C-6630-A90E-B75D-80853438FD81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97" creationId="{5BF985E8-B2E2-3EAC-703F-7514406DE98E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98" creationId="{1208A5D9-AAFE-9315-229B-96C0C3026576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99" creationId="{D09C21D6-9FDA-A7CC-57D8-35D3A7ADB1CA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00" creationId="{3CC72BAB-CD11-813D-6683-DC68151EF18E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01" creationId="{92AB8018-51CB-FB69-B67E-570A4A16951E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02" creationId="{7B87ADA8-4155-6B33-450C-7090F1A30725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03" creationId="{DC216F8D-BAAA-93D4-9850-9CC275529CE3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04" creationId="{76540194-35C0-6B61-BCDC-5BE797CF9F08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05" creationId="{31D3521C-A183-0927-EB6D-0DA144C42209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06" creationId="{9E388810-1AE2-618D-E0B7-868BA58735D5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07" creationId="{29A2CB6E-D2AF-5821-3626-C5B0896F5373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08" creationId="{55345DD7-35CF-C30D-3185-7299769BF27F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10" creationId="{406DE0F3-80FD-8356-5436-858B0BE1EFDC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11" creationId="{0D5B8C10-17C4-8297-5BBE-6DE21F0BF43D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12" creationId="{27BD70E6-90BA-D67D-1683-979E545E6801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13" creationId="{9B64D6C3-52DD-7548-E084-DDD27DBDDF46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14" creationId="{F347541D-A137-E123-2CA1-56DCE4DE5D02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15" creationId="{AAE5AA6D-19E3-406B-5CBE-BD027B78196C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16" creationId="{0A1BDA38-3CEF-98C8-90A4-0641B979A32D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17" creationId="{77C5B509-AA74-4B02-639C-42088BC8085B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18" creationId="{F03573B5-1174-C25B-3465-365588DDCD58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19" creationId="{58B2CCE2-B460-3A6D-8277-47350D7947B3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20" creationId="{ABAB9C46-C38F-4D38-F482-E68E9A4FB74B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21" creationId="{52E511CC-A3E9-A482-E15B-C276D56909BE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22" creationId="{88C87F69-FE9C-BF31-F2EC-1C49AD126876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24" creationId="{E44A1CCF-17C2-DE3B-6739-8CB91B4EFCCD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25" creationId="{C0A93BA5-5C28-C52A-4C26-D8D3C73151B2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26" creationId="{5F4EA66A-5F68-FAEA-46F0-7EF3FB22DC25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27" creationId="{33EC69AF-CF52-F268-5B41-A6098EB97105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29" creationId="{E10FD27D-06BF-36F2-4A9C-DF9EE7E4557B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30" creationId="{ED7E0547-DA2E-0FA5-5280-D744A7B12C78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31" creationId="{D97F0D0D-74F5-AF90-9A44-AC0AF543B06D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32" creationId="{C31185F6-231E-FB79-BD6C-CD6089767885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33" creationId="{FEFD81D9-C179-AEE7-5788-13129451AFFD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34" creationId="{A6BCF461-C08F-0A19-AA1F-551F0E3302E5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35" creationId="{B8301C46-1153-FB07-D727-086658C24E37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36" creationId="{2C5D5815-127E-E58A-F98F-55D58A7CD607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37" creationId="{BC767D91-93D9-9134-A620-452DC69EEF21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38" creationId="{776D190C-C0ED-D850-E822-9761EF181A41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39" creationId="{1994EF63-CBB8-EAEE-653E-C390BC6DF2BF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40" creationId="{7329FA2E-776E-B787-B447-2FFAFA6BFC8F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41" creationId="{8D2B527D-136F-E87F-2B81-FEBD5FE3380A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42" creationId="{21F72FB3-DD96-A590-49F8-09B0791622CE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43" creationId="{1AE657CB-D5DC-5244-B029-1C4327A3D04A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44" creationId="{2490F9F6-6690-1944-4534-0B514EC76F98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45" creationId="{A8B11B43-F412-05DE-2B72-F4FDC7EDD125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46" creationId="{28837AAC-6987-616D-9068-F718923A8A0B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47" creationId="{E555975F-1BA8-A3C7-8BCE-F79993B26BF3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48" creationId="{12EB3A83-CB33-A6D3-8989-2C93DDD25739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49" creationId="{3DF160F4-85E9-1CCF-EAFA-88A602A3AC1E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50" creationId="{FB57B2AC-0593-C723-14B9-389834D2D287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51" creationId="{C651AA8C-8C90-22BD-EFEF-EAC3A0D58EFB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52" creationId="{A3703723-60BB-6733-6FA2-6905358C86CD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53" creationId="{6E104326-7DC4-CF66-C8BE-CAF2B460A212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54" creationId="{976E0F15-750F-D534-E0D4-76052D9A779E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55" creationId="{5998D0AB-4B61-B3A5-B9BE-3922F0855409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56" creationId="{C49B7073-678D-FE95-7677-8A50D975E1FD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57" creationId="{54AC0677-E784-767C-C744-7B19E9636E93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58" creationId="{6D2A2A2C-DE70-7B96-B4CF-30639A0FC659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59" creationId="{8889C54B-BD1B-55EA-45B5-20330DD6B15E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60" creationId="{66B49A73-A429-B705-5B58-9AA8FF56B2AB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61" creationId="{E98DCF1E-5E45-951F-D2A4-2769A7F7856D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62" creationId="{93017DDD-EA60-80C7-677B-CE906E1E6472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63" creationId="{50C695EF-7A0B-14EE-5F24-7F80CD191A3F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64" creationId="{F8904FD4-F86A-B7F1-4FB6-296183427D5B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65" creationId="{76FAD841-8EEF-F719-01FC-09CBE87108E5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66" creationId="{81C542FA-8D18-31F8-BB52-029BA1744D28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67" creationId="{C0253C97-2EB0-25F7-8E5D-5004C651570D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68" creationId="{6671AA55-A329-1495-797F-6B619B628650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69" creationId="{2B574E83-D095-1B80-C863-F88CA84F198A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70" creationId="{2482649B-79D3-3271-309B-B3B2DB0BB69C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72" creationId="{55E98FA2-3A18-D446-97A8-2B92BD65A769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73" creationId="{3EB22366-DC0B-3606-386C-875F20FFBEEB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74" creationId="{B964E80D-644E-DFB3-7E33-C3BF7BE35D84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75" creationId="{2FC22BD5-EFF6-DE4A-3EAB-C6B6FBCBE037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76" creationId="{B95256E0-0D46-6268-79F3-E2F8C0EEA83D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78" creationId="{AAC4D655-8602-667A-B5EB-29ED14901EB4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81" creationId="{B3780811-756D-B91D-83B3-EF5866CB8DD7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82" creationId="{5F8F15E8-640B-E5B4-3857-E40818EE9DC3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83" creationId="{809514D6-1715-BE25-59AC-790F2C59601A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85" creationId="{1BCC1826-A91C-5C05-F52D-6F2082F07155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86" creationId="{3258F991-F058-A8D4-D07D-5C990A8A1C3B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87" creationId="{D5DF8955-67B3-E73F-A7CD-07B0ED2AAF8F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88" creationId="{7561142F-4DB9-B1B6-1C95-58D23731D286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89" creationId="{25A642AC-2824-960C-3A84-AEBAD673FAB6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90" creationId="{EE63770B-D720-F788-8ECF-97A7F63EEFFC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92" creationId="{896D820F-CD26-C3F5-DACD-623EEB30E632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98" creationId="{254D52F0-1746-A648-938E-FFF40A420193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01" creationId="{EABC8346-D4BA-B4D1-129C-6898CFEFFE5A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02" creationId="{5023E6BD-A58B-1A8E-19E3-115FE1C8E907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03" creationId="{0151A0B3-7F2C-A8E8-076E-733BD982C126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05" creationId="{D601AE28-BB8D-06BE-2BEB-72197C929335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06" creationId="{C46B1418-DD3E-A441-2248-F7B9BB4AFE54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07" creationId="{CE5A2DF7-D2F4-9EC5-E1DB-6A4F7F32F646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08" creationId="{1A0B5133-FB64-894E-A648-E0EEC813A24F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09" creationId="{8337300D-6C83-A6AF-4424-BEC3DCE40E3C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10" creationId="{453A91DF-C5FE-785A-885B-6019827B6A83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11" creationId="{C2F21E37-E048-CAEC-6731-5B1AED323DE2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12" creationId="{DBA67275-23B8-418E-0E0C-95FE74D90D46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13" creationId="{E6D6B21C-0613-C010-B9C2-5DF1F1898553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14" creationId="{85D9DA7E-703A-DC3E-0FB6-C7BFF09428A6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15" creationId="{5FE0860E-3BF1-0B51-F6DD-5FD7F0D28890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16" creationId="{5E16BCB5-1845-E4DA-E894-AA36D9E7C42D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17" creationId="{FB9092F3-4810-189D-C640-C5761D6EEE31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18" creationId="{72BE0477-02F8-5AD3-E788-E62B8D54794F}"/>
          </ac:spMkLst>
        </pc:spChg>
        <pc:spChg chg="mod">
          <ac:chgData name="PPT Mr." userId="6442ff2356111531" providerId="LiveId" clId="{12576313-69BC-4379-B576-E410B27E8323}" dt="2023-06-22T02:21:37.131" v="756"/>
          <ac:spMkLst>
            <pc:docMk/>
            <pc:sldMk cId="1305417517" sldId="2007"/>
            <ac:spMk id="226" creationId="{D73AE192-037C-99C7-59AF-6D701F4B8C16}"/>
          </ac:spMkLst>
        </pc:spChg>
        <pc:spChg chg="mod">
          <ac:chgData name="PPT Mr." userId="6442ff2356111531" providerId="LiveId" clId="{12576313-69BC-4379-B576-E410B27E8323}" dt="2023-06-22T02:21:37.131" v="756"/>
          <ac:spMkLst>
            <pc:docMk/>
            <pc:sldMk cId="1305417517" sldId="2007"/>
            <ac:spMk id="229" creationId="{33378E54-2F7A-8EF1-37B0-9D40CEF20B26}"/>
          </ac:spMkLst>
        </pc:spChg>
        <pc:spChg chg="mod">
          <ac:chgData name="PPT Mr." userId="6442ff2356111531" providerId="LiveId" clId="{12576313-69BC-4379-B576-E410B27E8323}" dt="2023-06-22T02:21:37.131" v="756"/>
          <ac:spMkLst>
            <pc:docMk/>
            <pc:sldMk cId="1305417517" sldId="2007"/>
            <ac:spMk id="230" creationId="{98C14CAE-AF32-AFB2-2BA2-603B371247BC}"/>
          </ac:spMkLst>
        </pc:spChg>
        <pc:spChg chg="mod">
          <ac:chgData name="PPT Mr." userId="6442ff2356111531" providerId="LiveId" clId="{12576313-69BC-4379-B576-E410B27E8323}" dt="2023-06-22T02:21:37.131" v="756"/>
          <ac:spMkLst>
            <pc:docMk/>
            <pc:sldMk cId="1305417517" sldId="2007"/>
            <ac:spMk id="231" creationId="{40471E4D-E2DB-7646-DB31-4F9C1B0B533E}"/>
          </ac:spMkLst>
        </pc:spChg>
        <pc:spChg chg="mod">
          <ac:chgData name="PPT Mr." userId="6442ff2356111531" providerId="LiveId" clId="{12576313-69BC-4379-B576-E410B27E8323}" dt="2023-06-22T02:21:37.131" v="756"/>
          <ac:spMkLst>
            <pc:docMk/>
            <pc:sldMk cId="1305417517" sldId="2007"/>
            <ac:spMk id="233" creationId="{9671ECC3-C3D1-496D-EDF5-2FF730A87C5B}"/>
          </ac:spMkLst>
        </pc:spChg>
        <pc:spChg chg="mod">
          <ac:chgData name="PPT Mr." userId="6442ff2356111531" providerId="LiveId" clId="{12576313-69BC-4379-B576-E410B27E8323}" dt="2023-06-22T02:21:37.131" v="756"/>
          <ac:spMkLst>
            <pc:docMk/>
            <pc:sldMk cId="1305417517" sldId="2007"/>
            <ac:spMk id="234" creationId="{BB384FD4-F2E8-799C-8F9C-3492FDF09526}"/>
          </ac:spMkLst>
        </pc:spChg>
        <pc:spChg chg="mod">
          <ac:chgData name="PPT Mr." userId="6442ff2356111531" providerId="LiveId" clId="{12576313-69BC-4379-B576-E410B27E8323}" dt="2023-06-22T02:21:37.131" v="756"/>
          <ac:spMkLst>
            <pc:docMk/>
            <pc:sldMk cId="1305417517" sldId="2007"/>
            <ac:spMk id="235" creationId="{75AFC2F5-A064-065D-E99D-5255A77FA77D}"/>
          </ac:spMkLst>
        </pc:spChg>
        <pc:spChg chg="mod">
          <ac:chgData name="PPT Mr." userId="6442ff2356111531" providerId="LiveId" clId="{12576313-69BC-4379-B576-E410B27E8323}" dt="2023-06-22T02:21:37.131" v="756"/>
          <ac:spMkLst>
            <pc:docMk/>
            <pc:sldMk cId="1305417517" sldId="2007"/>
            <ac:spMk id="236" creationId="{C7946314-A0C3-F089-6F19-3EDE5DBBD0CD}"/>
          </ac:spMkLst>
        </pc:spChg>
        <pc:spChg chg="mod">
          <ac:chgData name="PPT Mr." userId="6442ff2356111531" providerId="LiveId" clId="{12576313-69BC-4379-B576-E410B27E8323}" dt="2023-06-22T02:21:37.131" v="756"/>
          <ac:spMkLst>
            <pc:docMk/>
            <pc:sldMk cId="1305417517" sldId="2007"/>
            <ac:spMk id="237" creationId="{3A8987D5-12E9-94DD-847A-131948413E7C}"/>
          </ac:spMkLst>
        </pc:spChg>
        <pc:spChg chg="mod">
          <ac:chgData name="PPT Mr." userId="6442ff2356111531" providerId="LiveId" clId="{12576313-69BC-4379-B576-E410B27E8323}" dt="2023-06-22T02:21:37.131" v="756"/>
          <ac:spMkLst>
            <pc:docMk/>
            <pc:sldMk cId="1305417517" sldId="2007"/>
            <ac:spMk id="238" creationId="{EEBE34A4-14C9-B75B-F2DE-77B8FBCD147D}"/>
          </ac:spMkLst>
        </pc:spChg>
        <pc:spChg chg="add del mod">
          <ac:chgData name="PPT Mr." userId="6442ff2356111531" providerId="LiveId" clId="{12576313-69BC-4379-B576-E410B27E8323}" dt="2023-06-22T02:22:28.660" v="772" actId="478"/>
          <ac:spMkLst>
            <pc:docMk/>
            <pc:sldMk cId="1305417517" sldId="2007"/>
            <ac:spMk id="246" creationId="{2C2F1FDF-052F-FD2D-7FF5-24B86491BAF8}"/>
          </ac:spMkLst>
        </pc:spChg>
        <pc:spChg chg="add del mod">
          <ac:chgData name="PPT Mr." userId="6442ff2356111531" providerId="LiveId" clId="{12576313-69BC-4379-B576-E410B27E8323}" dt="2023-06-22T02:23:26.928" v="783" actId="478"/>
          <ac:spMkLst>
            <pc:docMk/>
            <pc:sldMk cId="1305417517" sldId="2007"/>
            <ac:spMk id="247" creationId="{E1E93A0F-03BD-B77D-5854-CAF741E02DF7}"/>
          </ac:spMkLst>
        </pc:spChg>
        <pc:spChg chg="add mod topLvl">
          <ac:chgData name="PPT Mr." userId="6442ff2356111531" providerId="LiveId" clId="{12576313-69BC-4379-B576-E410B27E8323}" dt="2023-06-22T02:31:49.911" v="1140" actId="208"/>
          <ac:spMkLst>
            <pc:docMk/>
            <pc:sldMk cId="1305417517" sldId="2007"/>
            <ac:spMk id="249" creationId="{2DC91CA7-454A-0F8C-0C95-A5B753EEF1F6}"/>
          </ac:spMkLst>
        </pc:spChg>
        <pc:spChg chg="mod topLvl">
          <ac:chgData name="PPT Mr." userId="6442ff2356111531" providerId="LiveId" clId="{12576313-69BC-4379-B576-E410B27E8323}" dt="2023-06-22T02:31:49.911" v="1140" actId="208"/>
          <ac:spMkLst>
            <pc:docMk/>
            <pc:sldMk cId="1305417517" sldId="2007"/>
            <ac:spMk id="252" creationId="{E37A8811-9DE7-06C1-B89E-69F39139DC10}"/>
          </ac:spMkLst>
        </pc:spChg>
        <pc:spChg chg="mod topLvl">
          <ac:chgData name="PPT Mr." userId="6442ff2356111531" providerId="LiveId" clId="{12576313-69BC-4379-B576-E410B27E8323}" dt="2023-06-22T02:31:49.911" v="1140" actId="208"/>
          <ac:spMkLst>
            <pc:docMk/>
            <pc:sldMk cId="1305417517" sldId="2007"/>
            <ac:spMk id="255" creationId="{9C0A255B-2ACC-2E45-DE4C-1AE86153B05D}"/>
          </ac:spMkLst>
        </pc:spChg>
        <pc:spChg chg="mod topLvl">
          <ac:chgData name="PPT Mr." userId="6442ff2356111531" providerId="LiveId" clId="{12576313-69BC-4379-B576-E410B27E8323}" dt="2023-06-22T02:31:49.911" v="1140" actId="208"/>
          <ac:spMkLst>
            <pc:docMk/>
            <pc:sldMk cId="1305417517" sldId="2007"/>
            <ac:spMk id="258" creationId="{FBA2F457-3E8C-9336-0D10-5BB64BC01CFE}"/>
          </ac:spMkLst>
        </pc:spChg>
        <pc:spChg chg="mod">
          <ac:chgData name="PPT Mr." userId="6442ff2356111531" providerId="LiveId" clId="{12576313-69BC-4379-B576-E410B27E8323}" dt="2023-06-22T02:24:55.461" v="813" actId="571"/>
          <ac:spMkLst>
            <pc:docMk/>
            <pc:sldMk cId="1305417517" sldId="2007"/>
            <ac:spMk id="261" creationId="{91341B2F-9411-DB53-FF6F-4DFC628D3CD4}"/>
          </ac:spMkLst>
        </pc:spChg>
        <pc:spChg chg="mod">
          <ac:chgData name="PPT Mr." userId="6442ff2356111531" providerId="LiveId" clId="{12576313-69BC-4379-B576-E410B27E8323}" dt="2023-06-22T02:24:55.127" v="812" actId="571"/>
          <ac:spMkLst>
            <pc:docMk/>
            <pc:sldMk cId="1305417517" sldId="2007"/>
            <ac:spMk id="264" creationId="{E5E92C6D-97EB-4A74-7FDD-861685137567}"/>
          </ac:spMkLst>
        </pc:spChg>
        <pc:spChg chg="mod topLvl">
          <ac:chgData name="PPT Mr." userId="6442ff2356111531" providerId="LiveId" clId="{12576313-69BC-4379-B576-E410B27E8323}" dt="2023-06-22T02:31:49.911" v="1140" actId="208"/>
          <ac:spMkLst>
            <pc:docMk/>
            <pc:sldMk cId="1305417517" sldId="2007"/>
            <ac:spMk id="267" creationId="{426C5A39-172E-B371-CDE7-03968B0916F1}"/>
          </ac:spMkLst>
        </pc:spChg>
        <pc:spChg chg="mod topLvl">
          <ac:chgData name="PPT Mr." userId="6442ff2356111531" providerId="LiveId" clId="{12576313-69BC-4379-B576-E410B27E8323}" dt="2023-06-22T02:31:49.911" v="1140" actId="208"/>
          <ac:spMkLst>
            <pc:docMk/>
            <pc:sldMk cId="1305417517" sldId="2007"/>
            <ac:spMk id="270" creationId="{BB8C54E7-3A3D-5298-3681-042A51BFD90E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273" creationId="{37B2FA91-DECF-45FA-D606-CD8D9CC0D7AA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277" creationId="{F7176A9E-C8C0-3064-5E63-8366A1C73CB3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278" creationId="{3B7C43B6-910C-1C6C-918C-3235C4140377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283" creationId="{EA264334-5F73-9D30-A11F-D41A371AC499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285" creationId="{4364ACA4-1D5B-CBC0-7900-44D72047538F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286" creationId="{D1CEE08A-7D34-F751-BE42-F61AEF403689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287" creationId="{62E4AA67-8062-9C17-AADB-024EBBF14237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289" creationId="{22BEF31E-BE4D-9E5B-ED6C-AB8D32386EE2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291" creationId="{5F62391A-4AF4-785F-7C90-1C9CB8FFF611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292" creationId="{3FCEF538-45AF-4198-021E-B59B93A317A2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293" creationId="{16F2D559-1025-D6FA-3BDD-23CC9C4249E5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294" creationId="{2457E659-8E14-7C94-D1F8-9423E5315010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298" creationId="{E6BC58B6-EDC8-30CF-156E-07656374DEFA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299" creationId="{0E0994A6-35CE-9D13-DEA1-2612150BECF5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300" creationId="{C7157113-3ADE-9004-C971-728281C21091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301" creationId="{AF5C8B06-AAD2-6D99-87EF-A062B2B158CF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302" creationId="{2B30947A-3E84-5606-28BD-FCE5A038B865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303" creationId="{79E2B23A-D4DC-D77E-0E54-3182EDDE97A3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304" creationId="{2611F9B8-4CF7-1BB4-625A-D228D2B31FCF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305" creationId="{ED076C7A-81CD-E7C4-644D-2AC6A4CF36BC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306" creationId="{ACA53243-D781-83DE-48C6-7C463504A071}"/>
          </ac:spMkLst>
        </pc:spChg>
        <pc:spChg chg="add mod topLvl">
          <ac:chgData name="PPT Mr." userId="6442ff2356111531" providerId="LiveId" clId="{12576313-69BC-4379-B576-E410B27E8323}" dt="2023-06-22T02:27:37.357" v="908" actId="122"/>
          <ac:spMkLst>
            <pc:docMk/>
            <pc:sldMk cId="1305417517" sldId="2007"/>
            <ac:spMk id="307" creationId="{C1D663B9-C897-A3AF-D3C7-D8AF1283CF0B}"/>
          </ac:spMkLst>
        </pc:spChg>
        <pc:spChg chg="add mod topLvl">
          <ac:chgData name="PPT Mr." userId="6442ff2356111531" providerId="LiveId" clId="{12576313-69BC-4379-B576-E410B27E8323}" dt="2023-06-22T02:27:30.130" v="894" actId="165"/>
          <ac:spMkLst>
            <pc:docMk/>
            <pc:sldMk cId="1305417517" sldId="2007"/>
            <ac:spMk id="308" creationId="{BCD931BD-471E-AB03-6A3E-B41988CBB6F4}"/>
          </ac:spMkLst>
        </pc:spChg>
        <pc:spChg chg="mod topLvl">
          <ac:chgData name="PPT Mr." userId="6442ff2356111531" providerId="LiveId" clId="{12576313-69BC-4379-B576-E410B27E8323}" dt="2023-06-22T02:27:44.521" v="922" actId="20577"/>
          <ac:spMkLst>
            <pc:docMk/>
            <pc:sldMk cId="1305417517" sldId="2007"/>
            <ac:spMk id="311" creationId="{ED54E546-4174-28C8-2FBA-A55638BF0D62}"/>
          </ac:spMkLst>
        </pc:spChg>
        <pc:spChg chg="mod topLvl">
          <ac:chgData name="PPT Mr." userId="6442ff2356111531" providerId="LiveId" clId="{12576313-69BC-4379-B576-E410B27E8323}" dt="2023-06-22T02:27:30.130" v="894" actId="165"/>
          <ac:spMkLst>
            <pc:docMk/>
            <pc:sldMk cId="1305417517" sldId="2007"/>
            <ac:spMk id="312" creationId="{9D1479FD-797F-D57D-23F5-A0332DC55447}"/>
          </ac:spMkLst>
        </pc:spChg>
        <pc:spChg chg="mod topLvl">
          <ac:chgData name="PPT Mr." userId="6442ff2356111531" providerId="LiveId" clId="{12576313-69BC-4379-B576-E410B27E8323}" dt="2023-06-22T02:27:50.987" v="943" actId="20577"/>
          <ac:spMkLst>
            <pc:docMk/>
            <pc:sldMk cId="1305417517" sldId="2007"/>
            <ac:spMk id="314" creationId="{87BB27AD-6AE7-4F53-D1C1-80BE0D4E6570}"/>
          </ac:spMkLst>
        </pc:spChg>
        <pc:spChg chg="mod topLvl">
          <ac:chgData name="PPT Mr." userId="6442ff2356111531" providerId="LiveId" clId="{12576313-69BC-4379-B576-E410B27E8323}" dt="2023-06-22T02:27:30.130" v="894" actId="165"/>
          <ac:spMkLst>
            <pc:docMk/>
            <pc:sldMk cId="1305417517" sldId="2007"/>
            <ac:spMk id="315" creationId="{ADA8C2DF-7229-0A51-32FD-4E69E5ED9532}"/>
          </ac:spMkLst>
        </pc:spChg>
        <pc:spChg chg="mod">
          <ac:chgData name="PPT Mr." userId="6442ff2356111531" providerId="LiveId" clId="{12576313-69BC-4379-B576-E410B27E8323}" dt="2023-06-22T02:27:08.496" v="885" actId="571"/>
          <ac:spMkLst>
            <pc:docMk/>
            <pc:sldMk cId="1305417517" sldId="2007"/>
            <ac:spMk id="318" creationId="{F2F740B9-E1A1-6B33-E369-304D60862483}"/>
          </ac:spMkLst>
        </pc:spChg>
        <pc:spChg chg="mod">
          <ac:chgData name="PPT Mr." userId="6442ff2356111531" providerId="LiveId" clId="{12576313-69BC-4379-B576-E410B27E8323}" dt="2023-06-22T02:27:08.496" v="885" actId="571"/>
          <ac:spMkLst>
            <pc:docMk/>
            <pc:sldMk cId="1305417517" sldId="2007"/>
            <ac:spMk id="319" creationId="{417017E2-53A1-5337-2048-9E1835265BC6}"/>
          </ac:spMkLst>
        </pc:spChg>
        <pc:spChg chg="mod topLvl">
          <ac:chgData name="PPT Mr." userId="6442ff2356111531" providerId="LiveId" clId="{12576313-69BC-4379-B576-E410B27E8323}" dt="2023-06-22T02:27:47.116" v="930" actId="20577"/>
          <ac:spMkLst>
            <pc:docMk/>
            <pc:sldMk cId="1305417517" sldId="2007"/>
            <ac:spMk id="321" creationId="{F02373A3-8048-E18D-ECA5-875895FF8C92}"/>
          </ac:spMkLst>
        </pc:spChg>
        <pc:spChg chg="mod topLvl">
          <ac:chgData name="PPT Mr." userId="6442ff2356111531" providerId="LiveId" clId="{12576313-69BC-4379-B576-E410B27E8323}" dt="2023-06-22T02:27:30.130" v="894" actId="165"/>
          <ac:spMkLst>
            <pc:docMk/>
            <pc:sldMk cId="1305417517" sldId="2007"/>
            <ac:spMk id="322" creationId="{EABA53E5-5CB5-1D06-DB36-E38F0F7246F4}"/>
          </ac:spMkLst>
        </pc:spChg>
        <pc:spChg chg="mod topLvl">
          <ac:chgData name="PPT Mr." userId="6442ff2356111531" providerId="LiveId" clId="{12576313-69BC-4379-B576-E410B27E8323}" dt="2023-06-22T02:27:53.620" v="951" actId="20577"/>
          <ac:spMkLst>
            <pc:docMk/>
            <pc:sldMk cId="1305417517" sldId="2007"/>
            <ac:spMk id="324" creationId="{93110F08-D9CF-8F6A-4A67-FF39808753E0}"/>
          </ac:spMkLst>
        </pc:spChg>
        <pc:spChg chg="mod topLvl">
          <ac:chgData name="PPT Mr." userId="6442ff2356111531" providerId="LiveId" clId="{12576313-69BC-4379-B576-E410B27E8323}" dt="2023-06-22T02:27:30.130" v="894" actId="165"/>
          <ac:spMkLst>
            <pc:docMk/>
            <pc:sldMk cId="1305417517" sldId="2007"/>
            <ac:spMk id="325" creationId="{CABF2F7C-D385-3E3B-1661-6920674F63CE}"/>
          </ac:spMkLst>
        </pc:spChg>
        <pc:spChg chg="mod topLvl">
          <ac:chgData name="PPT Mr." userId="6442ff2356111531" providerId="LiveId" clId="{12576313-69BC-4379-B576-E410B27E8323}" dt="2023-06-22T02:28:04.714" v="968" actId="1076"/>
          <ac:spMkLst>
            <pc:docMk/>
            <pc:sldMk cId="1305417517" sldId="2007"/>
            <ac:spMk id="327" creationId="{5A1CF6F2-7628-0FCF-C260-DE04A84F1E55}"/>
          </ac:spMkLst>
        </pc:spChg>
        <pc:spChg chg="mod topLvl">
          <ac:chgData name="PPT Mr." userId="6442ff2356111531" providerId="LiveId" clId="{12576313-69BC-4379-B576-E410B27E8323}" dt="2023-06-22T02:28:04.714" v="968" actId="1076"/>
          <ac:spMkLst>
            <pc:docMk/>
            <pc:sldMk cId="1305417517" sldId="2007"/>
            <ac:spMk id="328" creationId="{B6B93E11-9E4D-D860-BF1D-27786BB5AA9E}"/>
          </ac:spMkLst>
        </pc:spChg>
        <pc:spChg chg="add mod">
          <ac:chgData name="PPT Mr." userId="6442ff2356111531" providerId="LiveId" clId="{12576313-69BC-4379-B576-E410B27E8323}" dt="2023-06-22T02:30:26.303" v="1025" actId="12789"/>
          <ac:spMkLst>
            <pc:docMk/>
            <pc:sldMk cId="1305417517" sldId="2007"/>
            <ac:spMk id="329" creationId="{B6AD8BFF-F6C8-7EA7-4BC6-E7BBD2B2E7F1}"/>
          </ac:spMkLst>
        </pc:spChg>
        <pc:spChg chg="add mod">
          <ac:chgData name="PPT Mr." userId="6442ff2356111531" providerId="LiveId" clId="{12576313-69BC-4379-B576-E410B27E8323}" dt="2023-06-22T02:30:35.121" v="1030" actId="12789"/>
          <ac:spMkLst>
            <pc:docMk/>
            <pc:sldMk cId="1305417517" sldId="2007"/>
            <ac:spMk id="330" creationId="{B88B0E2E-B29F-B267-7D6A-333951E314C7}"/>
          </ac:spMkLst>
        </pc:spChg>
        <pc:spChg chg="add mod">
          <ac:chgData name="PPT Mr." userId="6442ff2356111531" providerId="LiveId" clId="{12576313-69BC-4379-B576-E410B27E8323}" dt="2023-06-22T02:30:33.921" v="1029" actId="12789"/>
          <ac:spMkLst>
            <pc:docMk/>
            <pc:sldMk cId="1305417517" sldId="2007"/>
            <ac:spMk id="331" creationId="{12C97CD5-C6E1-5CB8-1EB6-35CF79DBBAC7}"/>
          </ac:spMkLst>
        </pc:spChg>
        <pc:spChg chg="add mod topLvl">
          <ac:chgData name="PPT Mr." userId="6442ff2356111531" providerId="LiveId" clId="{12576313-69BC-4379-B576-E410B27E8323}" dt="2023-06-22T02:30:38.046" v="1031" actId="165"/>
          <ac:spMkLst>
            <pc:docMk/>
            <pc:sldMk cId="1305417517" sldId="2007"/>
            <ac:spMk id="332" creationId="{1815D246-D392-7EDE-6763-00CFD3E8FFEF}"/>
          </ac:spMkLst>
        </pc:spChg>
        <pc:spChg chg="add mod topLvl">
          <ac:chgData name="PPT Mr." userId="6442ff2356111531" providerId="LiveId" clId="{12576313-69BC-4379-B576-E410B27E8323}" dt="2023-06-22T02:30:38.046" v="1031" actId="165"/>
          <ac:spMkLst>
            <pc:docMk/>
            <pc:sldMk cId="1305417517" sldId="2007"/>
            <ac:spMk id="333" creationId="{954AD639-F6D5-6E16-88A4-C0986920C859}"/>
          </ac:spMkLst>
        </pc:spChg>
        <pc:spChg chg="mod topLvl">
          <ac:chgData name="PPT Mr." userId="6442ff2356111531" providerId="LiveId" clId="{12576313-69BC-4379-B576-E410B27E8323}" dt="2023-06-22T02:30:57.589" v="1101" actId="207"/>
          <ac:spMkLst>
            <pc:docMk/>
            <pc:sldMk cId="1305417517" sldId="2007"/>
            <ac:spMk id="336" creationId="{5B48CA3C-9A8F-C7E5-8A47-43DC481400A7}"/>
          </ac:spMkLst>
        </pc:spChg>
        <pc:spChg chg="mod topLvl">
          <ac:chgData name="PPT Mr." userId="6442ff2356111531" providerId="LiveId" clId="{12576313-69BC-4379-B576-E410B27E8323}" dt="2023-06-22T02:30:57.589" v="1101" actId="207"/>
          <ac:spMkLst>
            <pc:docMk/>
            <pc:sldMk cId="1305417517" sldId="2007"/>
            <ac:spMk id="337" creationId="{D6A1A531-661E-05B7-8B34-9148B7E37864}"/>
          </ac:spMkLst>
        </pc:spChg>
        <pc:spChg chg="mod topLvl">
          <ac:chgData name="PPT Mr." userId="6442ff2356111531" providerId="LiveId" clId="{12576313-69BC-4379-B576-E410B27E8323}" dt="2023-06-22T02:31:05.899" v="1117" actId="20577"/>
          <ac:spMkLst>
            <pc:docMk/>
            <pc:sldMk cId="1305417517" sldId="2007"/>
            <ac:spMk id="339" creationId="{5EC8D639-E38D-684C-2E9D-46E1A88736DF}"/>
          </ac:spMkLst>
        </pc:spChg>
        <pc:spChg chg="mod topLvl">
          <ac:chgData name="PPT Mr." userId="6442ff2356111531" providerId="LiveId" clId="{12576313-69BC-4379-B576-E410B27E8323}" dt="2023-06-22T02:31:09.623" v="1138" actId="20577"/>
          <ac:spMkLst>
            <pc:docMk/>
            <pc:sldMk cId="1305417517" sldId="2007"/>
            <ac:spMk id="340" creationId="{1924DE55-4A1E-7BAB-DA76-1036A15E6483}"/>
          </ac:spMkLst>
        </pc:spChg>
        <pc:grpChg chg="add del mod">
          <ac:chgData name="PPT Mr." userId="6442ff2356111531" providerId="LiveId" clId="{12576313-69BC-4379-B576-E410B27E8323}" dt="2023-06-22T02:21:15.189" v="749" actId="478"/>
          <ac:grpSpMkLst>
            <pc:docMk/>
            <pc:sldMk cId="1305417517" sldId="2007"/>
            <ac:grpSpMk id="4" creationId="{A6801C42-4A4C-0A63-4936-E7F413EE3738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8" creationId="{D39E4F48-44E3-A4FA-23E1-89EBB4150A7D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9" creationId="{4BCA1557-664A-409A-BEAF-CA2802730714}"/>
          </ac:grpSpMkLst>
        </pc:grpChg>
        <pc:grpChg chg="del">
          <ac:chgData name="PPT Mr." userId="6442ff2356111531" providerId="LiveId" clId="{12576313-69BC-4379-B576-E410B27E8323}" dt="2023-06-22T02:19:05.887" v="724" actId="478"/>
          <ac:grpSpMkLst>
            <pc:docMk/>
            <pc:sldMk cId="1305417517" sldId="2007"/>
            <ac:grpSpMk id="15" creationId="{C60FE6F8-5089-EED9-D765-ED46C065D804}"/>
          </ac:grpSpMkLst>
        </pc:grpChg>
        <pc:grpChg chg="del">
          <ac:chgData name="PPT Mr." userId="6442ff2356111531" providerId="LiveId" clId="{12576313-69BC-4379-B576-E410B27E8323}" dt="2023-06-22T02:19:05.887" v="724" actId="478"/>
          <ac:grpSpMkLst>
            <pc:docMk/>
            <pc:sldMk cId="1305417517" sldId="2007"/>
            <ac:grpSpMk id="20" creationId="{077C3160-76A4-C402-3205-73337622878B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22" creationId="{0F47248B-095A-A7F1-8FBA-657CE6ECCE18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25" creationId="{88A89620-6550-1D8B-E07B-753B98797D73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26" creationId="{7BE9869A-5E94-0882-AD8E-57ACD29FC975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27" creationId="{B48CC314-24D8-575E-B116-E38F8D34C8DC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28" creationId="{04BB09AB-381C-8A97-05B3-0A5D70BB93DB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34" creationId="{CB9B486A-886A-C4DA-1822-8928D1604F52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42" creationId="{8603BFB4-D169-DEE9-A4D0-6EECEA396458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44" creationId="{F870A6DB-78E8-3C1C-BCA7-FD0E94A39208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49" creationId="{3146E1F6-223C-EA04-00EB-346EA2E3F4A4}"/>
          </ac:grpSpMkLst>
        </pc:grpChg>
        <pc:grpChg chg="del">
          <ac:chgData name="PPT Mr." userId="6442ff2356111531" providerId="LiveId" clId="{12576313-69BC-4379-B576-E410B27E8323}" dt="2023-06-22T02:19:06.744" v="725" actId="478"/>
          <ac:grpSpMkLst>
            <pc:docMk/>
            <pc:sldMk cId="1305417517" sldId="2007"/>
            <ac:grpSpMk id="50" creationId="{78F87981-A4A3-6BAA-9230-B97B503E6D21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51" creationId="{16F26936-3D53-D4DE-A00D-5EF1D39FAC1E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52" creationId="{E974D512-01C4-5404-5687-C450308AD1D5}"/>
          </ac:grpSpMkLst>
        </pc:grpChg>
        <pc:grpChg chg="add del mod">
          <ac:chgData name="PPT Mr." userId="6442ff2356111531" providerId="LiveId" clId="{12576313-69BC-4379-B576-E410B27E8323}" dt="2023-06-22T02:21:44.282" v="759" actId="478"/>
          <ac:grpSpMkLst>
            <pc:docMk/>
            <pc:sldMk cId="1305417517" sldId="2007"/>
            <ac:grpSpMk id="62" creationId="{674B4BE5-0C2F-D4FE-DBB6-F60FA4D7E7B5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63" creationId="{0FAB3D2D-3277-3F78-E966-0FC04D01ADC0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65" creationId="{04F30903-4225-0ADC-718A-03952F6CB3DD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66" creationId="{BAB783E0-35C5-CA6E-8957-201E51A43E92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67" creationId="{D59F12AA-4EC5-3C9F-74FF-E0BEB4797D51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68" creationId="{5BF12820-EEC6-F195-EBDB-F723772A201F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69" creationId="{D1579635-E6D4-A879-0D59-4B854E41DC93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70" creationId="{0368EA24-ADED-86AD-93FF-F84232287DC6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71" creationId="{B7FDC752-9442-ABCA-6757-AA8DEB53FEE6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72" creationId="{6EED39CD-072B-2BE7-2340-4B38CBAFA842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73" creationId="{60312245-0FBA-6D33-C6A6-FF48A0669503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74" creationId="{BD801E1B-71F7-2D12-C456-C7ECAAA183E0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75" creationId="{07FF678B-0EB3-AEE8-BB2E-63D7619652B7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109" creationId="{61C8AC29-67B6-0278-B0A7-8F1901313673}"/>
          </ac:grpSpMkLst>
        </pc:grpChg>
        <pc:grpChg chg="add del mod">
          <ac:chgData name="PPT Mr." userId="6442ff2356111531" providerId="LiveId" clId="{12576313-69BC-4379-B576-E410B27E8323}" dt="2023-06-22T02:21:44.282" v="759" actId="478"/>
          <ac:grpSpMkLst>
            <pc:docMk/>
            <pc:sldMk cId="1305417517" sldId="2007"/>
            <ac:grpSpMk id="123" creationId="{7595A726-FA78-269C-7F59-151462BD24AD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128" creationId="{884DD490-1C32-CE9D-B191-A9108FEC117B}"/>
          </ac:grpSpMkLst>
        </pc:grpChg>
        <pc:grpChg chg="add del mod">
          <ac:chgData name="PPT Mr." userId="6442ff2356111531" providerId="LiveId" clId="{12576313-69BC-4379-B576-E410B27E8323}" dt="2023-06-22T02:21:24.568" v="753" actId="478"/>
          <ac:grpSpMkLst>
            <pc:docMk/>
            <pc:sldMk cId="1305417517" sldId="2007"/>
            <ac:grpSpMk id="171" creationId="{E045A916-90F4-C6DD-22A5-0F9EE294FDE5}"/>
          </ac:grpSpMkLst>
        </pc:grpChg>
        <pc:grpChg chg="add del mod">
          <ac:chgData name="PPT Mr." userId="6442ff2356111531" providerId="LiveId" clId="{12576313-69BC-4379-B576-E410B27E8323}" dt="2023-06-22T02:21:44.282" v="759" actId="478"/>
          <ac:grpSpMkLst>
            <pc:docMk/>
            <pc:sldMk cId="1305417517" sldId="2007"/>
            <ac:grpSpMk id="177" creationId="{9F1DC2A2-B254-A3AF-1DD8-49581D9BA397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179" creationId="{53BB6F91-677E-D21D-4B67-BBF987844C88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180" creationId="{3ADEA431-D541-0594-B842-DF52D98D8884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184" creationId="{76E7D13A-0C85-7FC3-D1D6-0826CD395465}"/>
          </ac:grpSpMkLst>
        </pc:grpChg>
        <pc:grpChg chg="add del mod">
          <ac:chgData name="PPT Mr." userId="6442ff2356111531" providerId="LiveId" clId="{12576313-69BC-4379-B576-E410B27E8323}" dt="2023-06-22T02:21:15.189" v="749" actId="478"/>
          <ac:grpSpMkLst>
            <pc:docMk/>
            <pc:sldMk cId="1305417517" sldId="2007"/>
            <ac:grpSpMk id="191" creationId="{956F430D-01BA-4033-8B69-37461A35CAB3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193" creationId="{90B25C33-B421-C2DA-816B-E63AF8F7BC6A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194" creationId="{D640BFBA-FCF9-DD55-72E3-2D1FFCCF3997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195" creationId="{C19ED37F-3B8A-BC05-BE03-6B93C3F16551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196" creationId="{03129015-30A8-56E0-509B-5B4C107D6B36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197" creationId="{BD88F719-91BD-32F2-270D-B1779505AD26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199" creationId="{3B04FFC4-6465-E78D-D9B7-1783FABD74F1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200" creationId="{387CFD8C-8134-98EF-995A-BFD9CA8CA5B8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204" creationId="{27DAFF19-8794-4826-0F25-9EE5EE496E68}"/>
          </ac:grpSpMkLst>
        </pc:grpChg>
        <pc:grpChg chg="add del mod">
          <ac:chgData name="PPT Mr." userId="6442ff2356111531" providerId="LiveId" clId="{12576313-69BC-4379-B576-E410B27E8323}" dt="2023-06-22T02:21:38.209" v="757"/>
          <ac:grpSpMkLst>
            <pc:docMk/>
            <pc:sldMk cId="1305417517" sldId="2007"/>
            <ac:grpSpMk id="225" creationId="{DE551C89-AA30-7B7B-CD9E-93EAF575AA82}"/>
          </ac:grpSpMkLst>
        </pc:grpChg>
        <pc:grpChg chg="mod">
          <ac:chgData name="PPT Mr." userId="6442ff2356111531" providerId="LiveId" clId="{12576313-69BC-4379-B576-E410B27E8323}" dt="2023-06-22T02:21:37.131" v="756"/>
          <ac:grpSpMkLst>
            <pc:docMk/>
            <pc:sldMk cId="1305417517" sldId="2007"/>
            <ac:grpSpMk id="227" creationId="{2C9586CD-08FB-33AE-EC36-AC84F8E0F363}"/>
          </ac:grpSpMkLst>
        </pc:grpChg>
        <pc:grpChg chg="mod">
          <ac:chgData name="PPT Mr." userId="6442ff2356111531" providerId="LiveId" clId="{12576313-69BC-4379-B576-E410B27E8323}" dt="2023-06-22T02:21:37.131" v="756"/>
          <ac:grpSpMkLst>
            <pc:docMk/>
            <pc:sldMk cId="1305417517" sldId="2007"/>
            <ac:grpSpMk id="228" creationId="{EE13290A-9BC8-A744-6376-8EB5D97AA647}"/>
          </ac:grpSpMkLst>
        </pc:grpChg>
        <pc:grpChg chg="mod">
          <ac:chgData name="PPT Mr." userId="6442ff2356111531" providerId="LiveId" clId="{12576313-69BC-4379-B576-E410B27E8323}" dt="2023-06-22T02:21:37.131" v="756"/>
          <ac:grpSpMkLst>
            <pc:docMk/>
            <pc:sldMk cId="1305417517" sldId="2007"/>
            <ac:grpSpMk id="232" creationId="{18FD82D5-B653-96D5-7A94-5B7CB7EF0B0A}"/>
          </ac:grpSpMkLst>
        </pc:grpChg>
        <pc:grpChg chg="add del mod">
          <ac:chgData name="PPT Mr." userId="6442ff2356111531" providerId="LiveId" clId="{12576313-69BC-4379-B576-E410B27E8323}" dt="2023-06-22T02:25:05.843" v="816" actId="165"/>
          <ac:grpSpMkLst>
            <pc:docMk/>
            <pc:sldMk cId="1305417517" sldId="2007"/>
            <ac:grpSpMk id="250" creationId="{C8ACBC51-B126-9C3D-A4B0-06F3777EC18B}"/>
          </ac:grpSpMkLst>
        </pc:grpChg>
        <pc:grpChg chg="add del mod">
          <ac:chgData name="PPT Mr." userId="6442ff2356111531" providerId="LiveId" clId="{12576313-69BC-4379-B576-E410B27E8323}" dt="2023-06-22T02:25:05.843" v="816" actId="165"/>
          <ac:grpSpMkLst>
            <pc:docMk/>
            <pc:sldMk cId="1305417517" sldId="2007"/>
            <ac:grpSpMk id="251" creationId="{CA77C4F7-7B42-9623-C31D-BB95BB418FCA}"/>
          </ac:grpSpMkLst>
        </pc:grpChg>
        <pc:grpChg chg="add del mod">
          <ac:chgData name="PPT Mr." userId="6442ff2356111531" providerId="LiveId" clId="{12576313-69BC-4379-B576-E410B27E8323}" dt="2023-06-22T02:25:05.843" v="816" actId="165"/>
          <ac:grpSpMkLst>
            <pc:docMk/>
            <pc:sldMk cId="1305417517" sldId="2007"/>
            <ac:grpSpMk id="254" creationId="{AE80AE02-5224-3131-C225-E62C99E6FB74}"/>
          </ac:grpSpMkLst>
        </pc:grpChg>
        <pc:grpChg chg="add del mod">
          <ac:chgData name="PPT Mr." userId="6442ff2356111531" providerId="LiveId" clId="{12576313-69BC-4379-B576-E410B27E8323}" dt="2023-06-22T02:25:05.843" v="816" actId="165"/>
          <ac:grpSpMkLst>
            <pc:docMk/>
            <pc:sldMk cId="1305417517" sldId="2007"/>
            <ac:grpSpMk id="257" creationId="{02175C91-810B-C262-674B-762CA434C786}"/>
          </ac:grpSpMkLst>
        </pc:grpChg>
        <pc:grpChg chg="add mod">
          <ac:chgData name="PPT Mr." userId="6442ff2356111531" providerId="LiveId" clId="{12576313-69BC-4379-B576-E410B27E8323}" dt="2023-06-22T02:24:55.461" v="813" actId="571"/>
          <ac:grpSpMkLst>
            <pc:docMk/>
            <pc:sldMk cId="1305417517" sldId="2007"/>
            <ac:grpSpMk id="260" creationId="{ECCFD1A2-7626-F44B-4051-8E12EA0376D9}"/>
          </ac:grpSpMkLst>
        </pc:grpChg>
        <pc:grpChg chg="add mod">
          <ac:chgData name="PPT Mr." userId="6442ff2356111531" providerId="LiveId" clId="{12576313-69BC-4379-B576-E410B27E8323}" dt="2023-06-22T02:24:55.127" v="812" actId="571"/>
          <ac:grpSpMkLst>
            <pc:docMk/>
            <pc:sldMk cId="1305417517" sldId="2007"/>
            <ac:grpSpMk id="263" creationId="{E6DFB065-CC94-FFE5-6D0D-FA80B2E9899D}"/>
          </ac:grpSpMkLst>
        </pc:grpChg>
        <pc:grpChg chg="add del mod">
          <ac:chgData name="PPT Mr." userId="6442ff2356111531" providerId="LiveId" clId="{12576313-69BC-4379-B576-E410B27E8323}" dt="2023-06-22T02:25:27.769" v="822" actId="165"/>
          <ac:grpSpMkLst>
            <pc:docMk/>
            <pc:sldMk cId="1305417517" sldId="2007"/>
            <ac:grpSpMk id="266" creationId="{87328D64-79F4-1AB0-B8B5-63C1D93A6909}"/>
          </ac:grpSpMkLst>
        </pc:grpChg>
        <pc:grpChg chg="add del mod">
          <ac:chgData name="PPT Mr." userId="6442ff2356111531" providerId="LiveId" clId="{12576313-69BC-4379-B576-E410B27E8323}" dt="2023-06-22T02:25:05.843" v="816" actId="165"/>
          <ac:grpSpMkLst>
            <pc:docMk/>
            <pc:sldMk cId="1305417517" sldId="2007"/>
            <ac:grpSpMk id="269" creationId="{9CD43EC5-7518-FA84-BD13-453E059BBF9C}"/>
          </ac:grpSpMkLst>
        </pc:grpChg>
        <pc:grpChg chg="add mod">
          <ac:chgData name="PPT Mr." userId="6442ff2356111531" providerId="LiveId" clId="{12576313-69BC-4379-B576-E410B27E8323}" dt="2023-06-22T02:25:52.572" v="832" actId="12789"/>
          <ac:grpSpMkLst>
            <pc:docMk/>
            <pc:sldMk cId="1305417517" sldId="2007"/>
            <ac:grpSpMk id="272" creationId="{C69AC74D-DEDE-BA84-42EA-F4AD06783F0A}"/>
          </ac:grpSpMkLst>
        </pc:grpChg>
        <pc:grpChg chg="mod">
          <ac:chgData name="PPT Mr." userId="6442ff2356111531" providerId="LiveId" clId="{12576313-69BC-4379-B576-E410B27E8323}" dt="2023-06-22T02:25:45.576" v="826"/>
          <ac:grpSpMkLst>
            <pc:docMk/>
            <pc:sldMk cId="1305417517" sldId="2007"/>
            <ac:grpSpMk id="274" creationId="{1E2AED00-C0D1-09F1-3704-30F0C547C4F2}"/>
          </ac:grpSpMkLst>
        </pc:grpChg>
        <pc:grpChg chg="mod">
          <ac:chgData name="PPT Mr." userId="6442ff2356111531" providerId="LiveId" clId="{12576313-69BC-4379-B576-E410B27E8323}" dt="2023-06-22T02:25:45.576" v="826"/>
          <ac:grpSpMkLst>
            <pc:docMk/>
            <pc:sldMk cId="1305417517" sldId="2007"/>
            <ac:grpSpMk id="275" creationId="{8964CFA3-8A58-6A20-B7AD-22BFCEADAB76}"/>
          </ac:grpSpMkLst>
        </pc:grpChg>
        <pc:grpChg chg="mod">
          <ac:chgData name="PPT Mr." userId="6442ff2356111531" providerId="LiveId" clId="{12576313-69BC-4379-B576-E410B27E8323}" dt="2023-06-22T02:25:45.576" v="826"/>
          <ac:grpSpMkLst>
            <pc:docMk/>
            <pc:sldMk cId="1305417517" sldId="2007"/>
            <ac:grpSpMk id="276" creationId="{228D1A4A-AE1C-94AA-899A-C793BE3AE553}"/>
          </ac:grpSpMkLst>
        </pc:grpChg>
        <pc:grpChg chg="mod">
          <ac:chgData name="PPT Mr." userId="6442ff2356111531" providerId="LiveId" clId="{12576313-69BC-4379-B576-E410B27E8323}" dt="2023-06-22T02:25:45.576" v="826"/>
          <ac:grpSpMkLst>
            <pc:docMk/>
            <pc:sldMk cId="1305417517" sldId="2007"/>
            <ac:grpSpMk id="279" creationId="{E04A7326-AAB3-D01D-A86E-0B7C5F7E1F51}"/>
          </ac:grpSpMkLst>
        </pc:grpChg>
        <pc:grpChg chg="mod">
          <ac:chgData name="PPT Mr." userId="6442ff2356111531" providerId="LiveId" clId="{12576313-69BC-4379-B576-E410B27E8323}" dt="2023-06-22T02:25:45.576" v="826"/>
          <ac:grpSpMkLst>
            <pc:docMk/>
            <pc:sldMk cId="1305417517" sldId="2007"/>
            <ac:grpSpMk id="280" creationId="{AEE4526D-DF3F-52D1-FB1C-41094E365662}"/>
          </ac:grpSpMkLst>
        </pc:grpChg>
        <pc:grpChg chg="mod">
          <ac:chgData name="PPT Mr." userId="6442ff2356111531" providerId="LiveId" clId="{12576313-69BC-4379-B576-E410B27E8323}" dt="2023-06-22T02:25:45.576" v="826"/>
          <ac:grpSpMkLst>
            <pc:docMk/>
            <pc:sldMk cId="1305417517" sldId="2007"/>
            <ac:grpSpMk id="281" creationId="{4C8171A8-FFFA-1768-5FB8-7E3F6FF14C64}"/>
          </ac:grpSpMkLst>
        </pc:grpChg>
        <pc:grpChg chg="mod">
          <ac:chgData name="PPT Mr." userId="6442ff2356111531" providerId="LiveId" clId="{12576313-69BC-4379-B576-E410B27E8323}" dt="2023-06-22T02:25:45.576" v="826"/>
          <ac:grpSpMkLst>
            <pc:docMk/>
            <pc:sldMk cId="1305417517" sldId="2007"/>
            <ac:grpSpMk id="282" creationId="{F9BBF9D7-DDB3-2C67-9D1F-116990B4344E}"/>
          </ac:grpSpMkLst>
        </pc:grpChg>
        <pc:grpChg chg="mod">
          <ac:chgData name="PPT Mr." userId="6442ff2356111531" providerId="LiveId" clId="{12576313-69BC-4379-B576-E410B27E8323}" dt="2023-06-22T02:25:45.576" v="826"/>
          <ac:grpSpMkLst>
            <pc:docMk/>
            <pc:sldMk cId="1305417517" sldId="2007"/>
            <ac:grpSpMk id="284" creationId="{30526C56-697A-C7B9-D3C2-03A34EC2A5E2}"/>
          </ac:grpSpMkLst>
        </pc:grpChg>
        <pc:grpChg chg="mod">
          <ac:chgData name="PPT Mr." userId="6442ff2356111531" providerId="LiveId" clId="{12576313-69BC-4379-B576-E410B27E8323}" dt="2023-06-22T02:25:45.576" v="826"/>
          <ac:grpSpMkLst>
            <pc:docMk/>
            <pc:sldMk cId="1305417517" sldId="2007"/>
            <ac:grpSpMk id="288" creationId="{7A8B1125-D2C6-F316-6D28-1CFDE91F3649}"/>
          </ac:grpSpMkLst>
        </pc:grpChg>
        <pc:grpChg chg="mod">
          <ac:chgData name="PPT Mr." userId="6442ff2356111531" providerId="LiveId" clId="{12576313-69BC-4379-B576-E410B27E8323}" dt="2023-06-22T02:25:45.576" v="826"/>
          <ac:grpSpMkLst>
            <pc:docMk/>
            <pc:sldMk cId="1305417517" sldId="2007"/>
            <ac:grpSpMk id="290" creationId="{FB4BCAC8-B326-E5C5-AAD2-5B1296D3ADEA}"/>
          </ac:grpSpMkLst>
        </pc:grpChg>
        <pc:grpChg chg="mod">
          <ac:chgData name="PPT Mr." userId="6442ff2356111531" providerId="LiveId" clId="{12576313-69BC-4379-B576-E410B27E8323}" dt="2023-06-22T02:25:45.576" v="826"/>
          <ac:grpSpMkLst>
            <pc:docMk/>
            <pc:sldMk cId="1305417517" sldId="2007"/>
            <ac:grpSpMk id="295" creationId="{8B1B65A2-2115-121A-4120-B403F39AE089}"/>
          </ac:grpSpMkLst>
        </pc:grpChg>
        <pc:grpChg chg="mod">
          <ac:chgData name="PPT Mr." userId="6442ff2356111531" providerId="LiveId" clId="{12576313-69BC-4379-B576-E410B27E8323}" dt="2023-06-22T02:25:45.576" v="826"/>
          <ac:grpSpMkLst>
            <pc:docMk/>
            <pc:sldMk cId="1305417517" sldId="2007"/>
            <ac:grpSpMk id="296" creationId="{9460A9E1-151B-189B-95BF-A3BEDC33DA3E}"/>
          </ac:grpSpMkLst>
        </pc:grpChg>
        <pc:grpChg chg="mod">
          <ac:chgData name="PPT Mr." userId="6442ff2356111531" providerId="LiveId" clId="{12576313-69BC-4379-B576-E410B27E8323}" dt="2023-06-22T02:25:45.576" v="826"/>
          <ac:grpSpMkLst>
            <pc:docMk/>
            <pc:sldMk cId="1305417517" sldId="2007"/>
            <ac:grpSpMk id="297" creationId="{7E020D26-1B65-5D1B-6DE2-CAD1FD48FBBE}"/>
          </ac:grpSpMkLst>
        </pc:grpChg>
        <pc:grpChg chg="add del mod">
          <ac:chgData name="PPT Mr." userId="6442ff2356111531" providerId="LiveId" clId="{12576313-69BC-4379-B576-E410B27E8323}" dt="2023-06-22T02:27:30.130" v="894" actId="165"/>
          <ac:grpSpMkLst>
            <pc:docMk/>
            <pc:sldMk cId="1305417517" sldId="2007"/>
            <ac:grpSpMk id="309" creationId="{3046FEB8-1570-6415-61DB-C7944538F4EA}"/>
          </ac:grpSpMkLst>
        </pc:grpChg>
        <pc:grpChg chg="add del mod">
          <ac:chgData name="PPT Mr." userId="6442ff2356111531" providerId="LiveId" clId="{12576313-69BC-4379-B576-E410B27E8323}" dt="2023-06-22T02:27:30.130" v="894" actId="165"/>
          <ac:grpSpMkLst>
            <pc:docMk/>
            <pc:sldMk cId="1305417517" sldId="2007"/>
            <ac:grpSpMk id="310" creationId="{2F3B1CA3-5F7D-614F-8965-2D68AF076938}"/>
          </ac:grpSpMkLst>
        </pc:grpChg>
        <pc:grpChg chg="add del mod">
          <ac:chgData name="PPT Mr." userId="6442ff2356111531" providerId="LiveId" clId="{12576313-69BC-4379-B576-E410B27E8323}" dt="2023-06-22T02:27:30.130" v="894" actId="165"/>
          <ac:grpSpMkLst>
            <pc:docMk/>
            <pc:sldMk cId="1305417517" sldId="2007"/>
            <ac:grpSpMk id="313" creationId="{816D56A2-5556-D671-D04C-D8DDAD65A322}"/>
          </ac:grpSpMkLst>
        </pc:grpChg>
        <pc:grpChg chg="add mod">
          <ac:chgData name="PPT Mr." userId="6442ff2356111531" providerId="LiveId" clId="{12576313-69BC-4379-B576-E410B27E8323}" dt="2023-06-22T02:27:08.496" v="885" actId="571"/>
          <ac:grpSpMkLst>
            <pc:docMk/>
            <pc:sldMk cId="1305417517" sldId="2007"/>
            <ac:grpSpMk id="317" creationId="{C02A4295-4300-A64B-93E2-F3CEE346FED6}"/>
          </ac:grpSpMkLst>
        </pc:grpChg>
        <pc:grpChg chg="add del mod">
          <ac:chgData name="PPT Mr." userId="6442ff2356111531" providerId="LiveId" clId="{12576313-69BC-4379-B576-E410B27E8323}" dt="2023-06-22T02:27:30.130" v="894" actId="165"/>
          <ac:grpSpMkLst>
            <pc:docMk/>
            <pc:sldMk cId="1305417517" sldId="2007"/>
            <ac:grpSpMk id="320" creationId="{394EE4A9-FC60-C16E-7552-9BB6F0EE9F3A}"/>
          </ac:grpSpMkLst>
        </pc:grpChg>
        <pc:grpChg chg="add del mod">
          <ac:chgData name="PPT Mr." userId="6442ff2356111531" providerId="LiveId" clId="{12576313-69BC-4379-B576-E410B27E8323}" dt="2023-06-22T02:27:30.130" v="894" actId="165"/>
          <ac:grpSpMkLst>
            <pc:docMk/>
            <pc:sldMk cId="1305417517" sldId="2007"/>
            <ac:grpSpMk id="323" creationId="{0E0EE1DB-B064-9AF9-EB00-DE1BCD4EB3A4}"/>
          </ac:grpSpMkLst>
        </pc:grpChg>
        <pc:grpChg chg="add del mod">
          <ac:chgData name="PPT Mr." userId="6442ff2356111531" providerId="LiveId" clId="{12576313-69BC-4379-B576-E410B27E8323}" dt="2023-06-22T02:27:30.130" v="894" actId="165"/>
          <ac:grpSpMkLst>
            <pc:docMk/>
            <pc:sldMk cId="1305417517" sldId="2007"/>
            <ac:grpSpMk id="326" creationId="{214E2488-047E-02A3-928E-6253B2096475}"/>
          </ac:grpSpMkLst>
        </pc:grpChg>
        <pc:grpChg chg="add del mod">
          <ac:chgData name="PPT Mr." userId="6442ff2356111531" providerId="LiveId" clId="{12576313-69BC-4379-B576-E410B27E8323}" dt="2023-06-22T02:30:38.046" v="1031" actId="165"/>
          <ac:grpSpMkLst>
            <pc:docMk/>
            <pc:sldMk cId="1305417517" sldId="2007"/>
            <ac:grpSpMk id="334" creationId="{2542D09F-C00E-02FB-0705-80C95E3B1835}"/>
          </ac:grpSpMkLst>
        </pc:grpChg>
        <pc:grpChg chg="add del mod">
          <ac:chgData name="PPT Mr." userId="6442ff2356111531" providerId="LiveId" clId="{12576313-69BC-4379-B576-E410B27E8323}" dt="2023-06-22T02:30:38.046" v="1031" actId="165"/>
          <ac:grpSpMkLst>
            <pc:docMk/>
            <pc:sldMk cId="1305417517" sldId="2007"/>
            <ac:grpSpMk id="335" creationId="{A9117ACF-BADA-20D8-2727-9F2810528E47}"/>
          </ac:grpSpMkLst>
        </pc:grpChg>
        <pc:grpChg chg="add del mod">
          <ac:chgData name="PPT Mr." userId="6442ff2356111531" providerId="LiveId" clId="{12576313-69BC-4379-B576-E410B27E8323}" dt="2023-06-22T02:30:38.046" v="1031" actId="165"/>
          <ac:grpSpMkLst>
            <pc:docMk/>
            <pc:sldMk cId="1305417517" sldId="2007"/>
            <ac:grpSpMk id="338" creationId="{DFEE7467-A436-50A7-4312-A4B5E15AC8A3}"/>
          </ac:grpSpMkLst>
        </pc:grpChg>
        <pc:picChg chg="add mod">
          <ac:chgData name="PPT Mr." userId="6442ff2356111531" providerId="LiveId" clId="{12576313-69BC-4379-B576-E410B27E8323}" dt="2023-06-22T02:27:22.717" v="892" actId="1076"/>
          <ac:picMkLst>
            <pc:docMk/>
            <pc:sldMk cId="1305417517" sldId="2007"/>
            <ac:picMk id="3" creationId="{EAD46869-46F7-D404-2DFA-34648BF1CE6C}"/>
          </ac:picMkLst>
        </pc:picChg>
        <pc:picChg chg="del mod">
          <ac:chgData name="PPT Mr." userId="6442ff2356111531" providerId="LiveId" clId="{12576313-69BC-4379-B576-E410B27E8323}" dt="2023-06-22T02:21:57.237" v="768" actId="21"/>
          <ac:picMkLst>
            <pc:docMk/>
            <pc:sldMk cId="1305417517" sldId="2007"/>
            <ac:picMk id="219" creationId="{EE7DB1B7-A026-6AAD-459D-B889C5C4611B}"/>
          </ac:picMkLst>
        </pc:picChg>
        <pc:picChg chg="add del mod">
          <ac:chgData name="PPT Mr." userId="6442ff2356111531" providerId="LiveId" clId="{12576313-69BC-4379-B576-E410B27E8323}" dt="2023-06-22T02:21:05.374" v="746" actId="478"/>
          <ac:picMkLst>
            <pc:docMk/>
            <pc:sldMk cId="1305417517" sldId="2007"/>
            <ac:picMk id="220" creationId="{86A78E9E-53D2-0235-62E1-B780544A2B29}"/>
          </ac:picMkLst>
        </pc:picChg>
        <pc:picChg chg="del mod">
          <ac:chgData name="PPT Mr." userId="6442ff2356111531" providerId="LiveId" clId="{12576313-69BC-4379-B576-E410B27E8323}" dt="2023-06-22T02:21:57.237" v="768" actId="21"/>
          <ac:picMkLst>
            <pc:docMk/>
            <pc:sldMk cId="1305417517" sldId="2007"/>
            <ac:picMk id="221" creationId="{740C40CD-187D-04DC-2518-7FA93DE3F14F}"/>
          </ac:picMkLst>
        </pc:picChg>
        <pc:picChg chg="del mod">
          <ac:chgData name="PPT Mr." userId="6442ff2356111531" providerId="LiveId" clId="{12576313-69BC-4379-B576-E410B27E8323}" dt="2023-06-22T02:21:57.237" v="768" actId="21"/>
          <ac:picMkLst>
            <pc:docMk/>
            <pc:sldMk cId="1305417517" sldId="2007"/>
            <ac:picMk id="222" creationId="{75320E66-6E06-71CA-9FE8-BD8A2B9A34D6}"/>
          </ac:picMkLst>
        </pc:picChg>
        <pc:picChg chg="del mod">
          <ac:chgData name="PPT Mr." userId="6442ff2356111531" providerId="LiveId" clId="{12576313-69BC-4379-B576-E410B27E8323}" dt="2023-06-22T02:21:57.237" v="768" actId="21"/>
          <ac:picMkLst>
            <pc:docMk/>
            <pc:sldMk cId="1305417517" sldId="2007"/>
            <ac:picMk id="223" creationId="{9795C17F-3A0C-1C10-FE74-DD96ADE6327E}"/>
          </ac:picMkLst>
        </pc:picChg>
        <pc:picChg chg="del mod">
          <ac:chgData name="PPT Mr." userId="6442ff2356111531" providerId="LiveId" clId="{12576313-69BC-4379-B576-E410B27E8323}" dt="2023-06-22T02:21:57.237" v="768" actId="21"/>
          <ac:picMkLst>
            <pc:docMk/>
            <pc:sldMk cId="1305417517" sldId="2007"/>
            <ac:picMk id="224" creationId="{5C5BC619-13F0-553F-60E9-835E2F650439}"/>
          </ac:picMkLst>
        </pc:picChg>
        <pc:picChg chg="del mod">
          <ac:chgData name="PPT Mr." userId="6442ff2356111531" providerId="LiveId" clId="{12576313-69BC-4379-B576-E410B27E8323}" dt="2023-06-22T02:21:57.237" v="768" actId="21"/>
          <ac:picMkLst>
            <pc:docMk/>
            <pc:sldMk cId="1305417517" sldId="2007"/>
            <ac:picMk id="239" creationId="{CCAD1F61-FBC5-ECE1-E9A1-9923207488CA}"/>
          </ac:picMkLst>
        </pc:picChg>
        <pc:picChg chg="add del mod">
          <ac:chgData name="PPT Mr." userId="6442ff2356111531" providerId="LiveId" clId="{12576313-69BC-4379-B576-E410B27E8323}" dt="2023-06-22T02:25:41.766" v="825" actId="478"/>
          <ac:picMkLst>
            <pc:docMk/>
            <pc:sldMk cId="1305417517" sldId="2007"/>
            <ac:picMk id="240" creationId="{DD43EB53-D0AD-CFEF-B7D2-5504E28DE56A}"/>
          </ac:picMkLst>
        </pc:picChg>
        <pc:picChg chg="add del mod">
          <ac:chgData name="PPT Mr." userId="6442ff2356111531" providerId="LiveId" clId="{12576313-69BC-4379-B576-E410B27E8323}" dt="2023-06-22T02:25:41.766" v="825" actId="478"/>
          <ac:picMkLst>
            <pc:docMk/>
            <pc:sldMk cId="1305417517" sldId="2007"/>
            <ac:picMk id="241" creationId="{02192054-1B4D-050D-B554-043C1F055F28}"/>
          </ac:picMkLst>
        </pc:picChg>
        <pc:picChg chg="add del mod">
          <ac:chgData name="PPT Mr." userId="6442ff2356111531" providerId="LiveId" clId="{12576313-69BC-4379-B576-E410B27E8323}" dt="2023-06-22T02:25:41.766" v="825" actId="478"/>
          <ac:picMkLst>
            <pc:docMk/>
            <pc:sldMk cId="1305417517" sldId="2007"/>
            <ac:picMk id="242" creationId="{9B69D0B8-73C1-4E77-65F3-22FED349907E}"/>
          </ac:picMkLst>
        </pc:picChg>
        <pc:picChg chg="add mod ord topLvl">
          <ac:chgData name="PPT Mr." userId="6442ff2356111531" providerId="LiveId" clId="{12576313-69BC-4379-B576-E410B27E8323}" dt="2023-06-22T02:25:05.843" v="816" actId="165"/>
          <ac:picMkLst>
            <pc:docMk/>
            <pc:sldMk cId="1305417517" sldId="2007"/>
            <ac:picMk id="243" creationId="{8631BEFA-A1AD-85BD-0996-9DF2DFF334EF}"/>
          </ac:picMkLst>
        </pc:picChg>
        <pc:picChg chg="add del mod">
          <ac:chgData name="PPT Mr." userId="6442ff2356111531" providerId="LiveId" clId="{12576313-69BC-4379-B576-E410B27E8323}" dt="2023-06-22T02:25:41.766" v="825" actId="478"/>
          <ac:picMkLst>
            <pc:docMk/>
            <pc:sldMk cId="1305417517" sldId="2007"/>
            <ac:picMk id="244" creationId="{5B2E560F-FDB7-EDED-083A-08740445E508}"/>
          </ac:picMkLst>
        </pc:picChg>
        <pc:picChg chg="add del mod">
          <ac:chgData name="PPT Mr." userId="6442ff2356111531" providerId="LiveId" clId="{12576313-69BC-4379-B576-E410B27E8323}" dt="2023-06-22T02:25:41.766" v="825" actId="478"/>
          <ac:picMkLst>
            <pc:docMk/>
            <pc:sldMk cId="1305417517" sldId="2007"/>
            <ac:picMk id="245" creationId="{F6BFAA76-F37E-89D1-13F1-F7EF16190DB6}"/>
          </ac:picMkLst>
        </pc:picChg>
        <pc:picChg chg="add del mod">
          <ac:chgData name="PPT Mr." userId="6442ff2356111531" providerId="LiveId" clId="{12576313-69BC-4379-B576-E410B27E8323}" dt="2023-06-22T02:23:17.074" v="782" actId="478"/>
          <ac:picMkLst>
            <pc:docMk/>
            <pc:sldMk cId="1305417517" sldId="2007"/>
            <ac:picMk id="248" creationId="{6515DA2C-556E-501D-C9FB-B25C0EBE36C6}"/>
          </ac:picMkLst>
        </pc:picChg>
        <pc:picChg chg="mod topLvl">
          <ac:chgData name="PPT Mr." userId="6442ff2356111531" providerId="LiveId" clId="{12576313-69BC-4379-B576-E410B27E8323}" dt="2023-06-22T02:25:18.033" v="820" actId="14826"/>
          <ac:picMkLst>
            <pc:docMk/>
            <pc:sldMk cId="1305417517" sldId="2007"/>
            <ac:picMk id="253" creationId="{7FA856A4-77BE-AC24-0C15-4B686F3CC443}"/>
          </ac:picMkLst>
        </pc:picChg>
        <pc:picChg chg="mod topLvl">
          <ac:chgData name="PPT Mr." userId="6442ff2356111531" providerId="LiveId" clId="{12576313-69BC-4379-B576-E410B27E8323}" dt="2023-06-22T02:25:21.977" v="821" actId="14826"/>
          <ac:picMkLst>
            <pc:docMk/>
            <pc:sldMk cId="1305417517" sldId="2007"/>
            <ac:picMk id="256" creationId="{5388E6AC-7A55-39F5-F2F4-8BBC16DD9C40}"/>
          </ac:picMkLst>
        </pc:picChg>
        <pc:picChg chg="mod topLvl">
          <ac:chgData name="PPT Mr." userId="6442ff2356111531" providerId="LiveId" clId="{12576313-69BC-4379-B576-E410B27E8323}" dt="2023-06-22T02:25:12.950" v="818" actId="14826"/>
          <ac:picMkLst>
            <pc:docMk/>
            <pc:sldMk cId="1305417517" sldId="2007"/>
            <ac:picMk id="259" creationId="{3F0BF12E-0365-C4C7-C8BE-FA68942987C7}"/>
          </ac:picMkLst>
        </pc:picChg>
        <pc:picChg chg="mod">
          <ac:chgData name="PPT Mr." userId="6442ff2356111531" providerId="LiveId" clId="{12576313-69BC-4379-B576-E410B27E8323}" dt="2023-06-22T02:24:55.461" v="813" actId="571"/>
          <ac:picMkLst>
            <pc:docMk/>
            <pc:sldMk cId="1305417517" sldId="2007"/>
            <ac:picMk id="262" creationId="{FAA38EC3-FB38-334D-E1C0-DB467E102F03}"/>
          </ac:picMkLst>
        </pc:picChg>
        <pc:picChg chg="mod">
          <ac:chgData name="PPT Mr." userId="6442ff2356111531" providerId="LiveId" clId="{12576313-69BC-4379-B576-E410B27E8323}" dt="2023-06-22T02:24:55.127" v="812" actId="571"/>
          <ac:picMkLst>
            <pc:docMk/>
            <pc:sldMk cId="1305417517" sldId="2007"/>
            <ac:picMk id="265" creationId="{7EDA8165-7F16-021F-F5B8-4BEAFB704AC9}"/>
          </ac:picMkLst>
        </pc:picChg>
        <pc:picChg chg="mod topLvl">
          <ac:chgData name="PPT Mr." userId="6442ff2356111531" providerId="LiveId" clId="{12576313-69BC-4379-B576-E410B27E8323}" dt="2023-06-22T02:25:32.362" v="823" actId="14826"/>
          <ac:picMkLst>
            <pc:docMk/>
            <pc:sldMk cId="1305417517" sldId="2007"/>
            <ac:picMk id="268" creationId="{0DA1E34C-D117-8564-984F-AEC270B85F2E}"/>
          </ac:picMkLst>
        </pc:picChg>
        <pc:picChg chg="del mod topLvl">
          <ac:chgData name="PPT Mr." userId="6442ff2356111531" providerId="LiveId" clId="{12576313-69BC-4379-B576-E410B27E8323}" dt="2023-06-22T02:25:50.357" v="829" actId="478"/>
          <ac:picMkLst>
            <pc:docMk/>
            <pc:sldMk cId="1305417517" sldId="2007"/>
            <ac:picMk id="271" creationId="{CDD91AF9-5EF3-25E2-4E0D-E265977972E7}"/>
          </ac:picMkLst>
        </pc:picChg>
        <pc:picChg chg="add mod">
          <ac:chgData name="PPT Mr." userId="6442ff2356111531" providerId="LiveId" clId="{12576313-69BC-4379-B576-E410B27E8323}" dt="2023-06-22T02:27:08.496" v="885" actId="571"/>
          <ac:picMkLst>
            <pc:docMk/>
            <pc:sldMk cId="1305417517" sldId="2007"/>
            <ac:picMk id="316" creationId="{3283BC3E-302F-A541-728A-CB1AA3564F7E}"/>
          </ac:picMkLst>
        </pc:picChg>
      </pc:sldChg>
      <pc:sldMasterChg chg="del delSldLayout">
        <pc:chgData name="PPT Mr." userId="6442ff2356111531" providerId="LiveId" clId="{12576313-69BC-4379-B576-E410B27E8323}" dt="2023-06-22T02:18:24.815" v="718" actId="47"/>
        <pc:sldMasterMkLst>
          <pc:docMk/>
          <pc:sldMasterMk cId="3700843443" sldId="2147483723"/>
        </pc:sldMasterMkLst>
        <pc:sldLayoutChg chg="del">
          <pc:chgData name="PPT Mr." userId="6442ff2356111531" providerId="LiveId" clId="{12576313-69BC-4379-B576-E410B27E8323}" dt="2023-06-22T02:18:24.815" v="718" actId="47"/>
          <pc:sldLayoutMkLst>
            <pc:docMk/>
            <pc:sldMasterMk cId="3700843443" sldId="2147483723"/>
            <pc:sldLayoutMk cId="1233084003" sldId="2147483724"/>
          </pc:sldLayoutMkLst>
        </pc:sldLayoutChg>
        <pc:sldLayoutChg chg="del">
          <pc:chgData name="PPT Mr." userId="6442ff2356111531" providerId="LiveId" clId="{12576313-69BC-4379-B576-E410B27E8323}" dt="2023-06-22T02:18:24.815" v="718" actId="47"/>
          <pc:sldLayoutMkLst>
            <pc:docMk/>
            <pc:sldMasterMk cId="3700843443" sldId="2147483723"/>
            <pc:sldLayoutMk cId="3912154540" sldId="2147483725"/>
          </pc:sldLayoutMkLst>
        </pc:sldLayoutChg>
        <pc:sldLayoutChg chg="del">
          <pc:chgData name="PPT Mr." userId="6442ff2356111531" providerId="LiveId" clId="{12576313-69BC-4379-B576-E410B27E8323}" dt="2023-06-22T02:18:24.815" v="718" actId="47"/>
          <pc:sldLayoutMkLst>
            <pc:docMk/>
            <pc:sldMasterMk cId="3700843443" sldId="2147483723"/>
            <pc:sldLayoutMk cId="2444560400" sldId="2147483726"/>
          </pc:sldLayoutMkLst>
        </pc:sldLayoutChg>
        <pc:sldLayoutChg chg="del">
          <pc:chgData name="PPT Mr." userId="6442ff2356111531" providerId="LiveId" clId="{12576313-69BC-4379-B576-E410B27E8323}" dt="2023-06-22T02:18:24.815" v="718" actId="47"/>
          <pc:sldLayoutMkLst>
            <pc:docMk/>
            <pc:sldMasterMk cId="3700843443" sldId="2147483723"/>
            <pc:sldLayoutMk cId="4019253448" sldId="2147483727"/>
          </pc:sldLayoutMkLst>
        </pc:sldLayoutChg>
        <pc:sldLayoutChg chg="del">
          <pc:chgData name="PPT Mr." userId="6442ff2356111531" providerId="LiveId" clId="{12576313-69BC-4379-B576-E410B27E8323}" dt="2023-06-22T02:18:24.815" v="718" actId="47"/>
          <pc:sldLayoutMkLst>
            <pc:docMk/>
            <pc:sldMasterMk cId="3700843443" sldId="2147483723"/>
            <pc:sldLayoutMk cId="1586495686" sldId="2147483728"/>
          </pc:sldLayoutMkLst>
        </pc:sldLayoutChg>
        <pc:sldLayoutChg chg="del">
          <pc:chgData name="PPT Mr." userId="6442ff2356111531" providerId="LiveId" clId="{12576313-69BC-4379-B576-E410B27E8323}" dt="2023-06-22T02:18:24.815" v="718" actId="47"/>
          <pc:sldLayoutMkLst>
            <pc:docMk/>
            <pc:sldMasterMk cId="3700843443" sldId="2147483723"/>
            <pc:sldLayoutMk cId="637275029" sldId="2147483729"/>
          </pc:sldLayoutMkLst>
        </pc:sldLayoutChg>
        <pc:sldLayoutChg chg="del">
          <pc:chgData name="PPT Mr." userId="6442ff2356111531" providerId="LiveId" clId="{12576313-69BC-4379-B576-E410B27E8323}" dt="2023-06-22T02:18:24.815" v="718" actId="47"/>
          <pc:sldLayoutMkLst>
            <pc:docMk/>
            <pc:sldMasterMk cId="3700843443" sldId="2147483723"/>
            <pc:sldLayoutMk cId="3648393927" sldId="2147483730"/>
          </pc:sldLayoutMkLst>
        </pc:sldLayoutChg>
        <pc:sldLayoutChg chg="del">
          <pc:chgData name="PPT Mr." userId="6442ff2356111531" providerId="LiveId" clId="{12576313-69BC-4379-B576-E410B27E8323}" dt="2023-06-22T02:18:24.815" v="718" actId="47"/>
          <pc:sldLayoutMkLst>
            <pc:docMk/>
            <pc:sldMasterMk cId="3700843443" sldId="2147483723"/>
            <pc:sldLayoutMk cId="268670845" sldId="2147483731"/>
          </pc:sldLayoutMkLst>
        </pc:sldLayoutChg>
        <pc:sldLayoutChg chg="del">
          <pc:chgData name="PPT Mr." userId="6442ff2356111531" providerId="LiveId" clId="{12576313-69BC-4379-B576-E410B27E8323}" dt="2023-06-22T02:18:24.815" v="718" actId="47"/>
          <pc:sldLayoutMkLst>
            <pc:docMk/>
            <pc:sldMasterMk cId="3700843443" sldId="2147483723"/>
            <pc:sldLayoutMk cId="3020430426" sldId="2147483732"/>
          </pc:sldLayoutMkLst>
        </pc:sldLayoutChg>
        <pc:sldLayoutChg chg="del">
          <pc:chgData name="PPT Mr." userId="6442ff2356111531" providerId="LiveId" clId="{12576313-69BC-4379-B576-E410B27E8323}" dt="2023-06-22T02:18:24.815" v="718" actId="47"/>
          <pc:sldLayoutMkLst>
            <pc:docMk/>
            <pc:sldMasterMk cId="3700843443" sldId="2147483723"/>
            <pc:sldLayoutMk cId="240109329" sldId="2147483733"/>
          </pc:sldLayoutMkLst>
        </pc:sldLayoutChg>
        <pc:sldLayoutChg chg="del">
          <pc:chgData name="PPT Mr." userId="6442ff2356111531" providerId="LiveId" clId="{12576313-69BC-4379-B576-E410B27E8323}" dt="2023-06-22T02:18:24.815" v="718" actId="47"/>
          <pc:sldLayoutMkLst>
            <pc:docMk/>
            <pc:sldMasterMk cId="3700843443" sldId="2147483723"/>
            <pc:sldLayoutMk cId="744796216" sldId="2147483734"/>
          </pc:sldLayoutMkLst>
        </pc:sldLayoutChg>
        <pc:sldLayoutChg chg="del">
          <pc:chgData name="PPT Mr." userId="6442ff2356111531" providerId="LiveId" clId="{12576313-69BC-4379-B576-E410B27E8323}" dt="2023-06-22T02:18:24.815" v="718" actId="47"/>
          <pc:sldLayoutMkLst>
            <pc:docMk/>
            <pc:sldMasterMk cId="3700843443" sldId="2147483723"/>
            <pc:sldLayoutMk cId="360405191" sldId="2147483735"/>
          </pc:sldLayoutMkLst>
        </pc:sldLayoutChg>
        <pc:sldLayoutChg chg="del">
          <pc:chgData name="PPT Mr." userId="6442ff2356111531" providerId="LiveId" clId="{12576313-69BC-4379-B576-E410B27E8323}" dt="2023-06-22T02:18:24.815" v="718" actId="47"/>
          <pc:sldLayoutMkLst>
            <pc:docMk/>
            <pc:sldMasterMk cId="3700843443" sldId="2147483723"/>
            <pc:sldLayoutMk cId="4271251385" sldId="2147483736"/>
          </pc:sldLayoutMkLst>
        </pc:sldLayoutChg>
      </pc:sldMasterChg>
    </pc:docChg>
  </pc:docChgLst>
  <pc:docChgLst>
    <pc:chgData name="PPT Mr." userId="6442ff2356111531" providerId="LiveId" clId="{6DBF5CF6-9576-4B50-B761-CD97145A185E}"/>
    <pc:docChg chg="undo custSel modSld">
      <pc:chgData name="PPT Mr." userId="6442ff2356111531" providerId="LiveId" clId="{6DBF5CF6-9576-4B50-B761-CD97145A185E}" dt="2023-09-09T07:17:23.808" v="22" actId="478"/>
      <pc:docMkLst>
        <pc:docMk/>
      </pc:docMkLst>
      <pc:sldChg chg="addSp delSp modSp mod">
        <pc:chgData name="PPT Mr." userId="6442ff2356111531" providerId="LiveId" clId="{6DBF5CF6-9576-4B50-B761-CD97145A185E}" dt="2023-09-09T07:17:23.808" v="22" actId="478"/>
        <pc:sldMkLst>
          <pc:docMk/>
          <pc:sldMk cId="3872538720" sldId="446"/>
        </pc:sldMkLst>
        <pc:spChg chg="add mod">
          <ac:chgData name="PPT Mr." userId="6442ff2356111531" providerId="LiveId" clId="{6DBF5CF6-9576-4B50-B761-CD97145A185E}" dt="2023-09-09T07:16:51.691" v="1" actId="571"/>
          <ac:spMkLst>
            <pc:docMk/>
            <pc:sldMk cId="3872538720" sldId="446"/>
            <ac:spMk id="2" creationId="{7C4D9489-1B93-6C89-D6BE-0FAF04013C45}"/>
          </ac:spMkLst>
        </pc:spChg>
        <pc:spChg chg="add mod">
          <ac:chgData name="PPT Mr." userId="6442ff2356111531" providerId="LiveId" clId="{6DBF5CF6-9576-4B50-B761-CD97145A185E}" dt="2023-09-09T07:16:51.691" v="1" actId="571"/>
          <ac:spMkLst>
            <pc:docMk/>
            <pc:sldMk cId="3872538720" sldId="446"/>
            <ac:spMk id="4" creationId="{F4BEA312-D7D5-8C24-5948-F0D2238895AC}"/>
          </ac:spMkLst>
        </pc:spChg>
        <pc:spChg chg="add mod">
          <ac:chgData name="PPT Mr." userId="6442ff2356111531" providerId="LiveId" clId="{6DBF5CF6-9576-4B50-B761-CD97145A185E}" dt="2023-09-09T07:16:56.321" v="3" actId="571"/>
          <ac:spMkLst>
            <pc:docMk/>
            <pc:sldMk cId="3872538720" sldId="446"/>
            <ac:spMk id="8" creationId="{BC68E2EF-54B2-4314-A39B-59A01B2250CE}"/>
          </ac:spMkLst>
        </pc:spChg>
        <pc:spChg chg="add del mod">
          <ac:chgData name="PPT Mr." userId="6442ff2356111531" providerId="LiveId" clId="{6DBF5CF6-9576-4B50-B761-CD97145A185E}" dt="2023-09-09T07:17:23.808" v="22" actId="478"/>
          <ac:spMkLst>
            <pc:docMk/>
            <pc:sldMk cId="3872538720" sldId="446"/>
            <ac:spMk id="10" creationId="{60AB6BA7-4A21-D3E4-C963-87EBD9D7CE54}"/>
          </ac:spMkLst>
        </pc:spChg>
      </pc:sldChg>
    </pc:docChg>
  </pc:docChgLst>
  <pc:docChgLst>
    <pc:chgData name="PPT Mr." userId="6442ff2356111531" providerId="LiveId" clId="{C011C353-811B-4EB6-9733-1AF244ADE40B}"/>
    <pc:docChg chg="undo redo custSel addSld delSld modSld sldOrd addSection modSection">
      <pc:chgData name="PPT Mr." userId="6442ff2356111531" providerId="LiveId" clId="{C011C353-811B-4EB6-9733-1AF244ADE40B}" dt="2023-05-29T07:30:56.261" v="6139"/>
      <pc:docMkLst>
        <pc:docMk/>
      </pc:docMkLst>
      <pc:sldChg chg="addSp delSp modSp mod">
        <pc:chgData name="PPT Mr." userId="6442ff2356111531" providerId="LiveId" clId="{C011C353-811B-4EB6-9733-1AF244ADE40B}" dt="2023-05-24T01:43:13.900" v="4329" actId="478"/>
        <pc:sldMkLst>
          <pc:docMk/>
          <pc:sldMk cId="3952537206" sldId="340"/>
        </pc:sldMkLst>
        <pc:picChg chg="add del mod">
          <ac:chgData name="PPT Mr." userId="6442ff2356111531" providerId="LiveId" clId="{C011C353-811B-4EB6-9733-1AF244ADE40B}" dt="2023-05-24T01:43:13.900" v="4329" actId="478"/>
          <ac:picMkLst>
            <pc:docMk/>
            <pc:sldMk cId="3952537206" sldId="340"/>
            <ac:picMk id="4" creationId="{6B91B5D9-793C-3D81-2C7B-474CEDC14DD1}"/>
          </ac:picMkLst>
        </pc:picChg>
        <pc:picChg chg="mod">
          <ac:chgData name="PPT Mr." userId="6442ff2356111531" providerId="LiveId" clId="{C011C353-811B-4EB6-9733-1AF244ADE40B}" dt="2023-05-24T01:40:54.088" v="4325" actId="1076"/>
          <ac:picMkLst>
            <pc:docMk/>
            <pc:sldMk cId="3952537206" sldId="340"/>
            <ac:picMk id="5" creationId="{2AF8BF1F-489B-44BF-B4B5-4ABDBD91C08E}"/>
          </ac:picMkLst>
        </pc:picChg>
      </pc:sldChg>
      <pc:sldChg chg="addSp delSp modSp add mod">
        <pc:chgData name="PPT Mr." userId="6442ff2356111531" providerId="LiveId" clId="{C011C353-811B-4EB6-9733-1AF244ADE40B}" dt="2023-05-13T06:50:45.571" v="387" actId="1076"/>
        <pc:sldMkLst>
          <pc:docMk/>
          <pc:sldMk cId="2641067532" sldId="768"/>
        </pc:sldMkLst>
        <pc:spChg chg="add del mod">
          <ac:chgData name="PPT Mr." userId="6442ff2356111531" providerId="LiveId" clId="{C011C353-811B-4EB6-9733-1AF244ADE40B}" dt="2023-05-13T06:39:15.644" v="223" actId="478"/>
          <ac:spMkLst>
            <pc:docMk/>
            <pc:sldMk cId="2641067532" sldId="768"/>
            <ac:spMk id="2" creationId="{4AA6E902-380C-E195-F757-3A6831E7C125}"/>
          </ac:spMkLst>
        </pc:spChg>
        <pc:spChg chg="add del mod">
          <ac:chgData name="PPT Mr." userId="6442ff2356111531" providerId="LiveId" clId="{C011C353-811B-4EB6-9733-1AF244ADE40B}" dt="2023-05-13T06:38:13.761" v="221" actId="478"/>
          <ac:spMkLst>
            <pc:docMk/>
            <pc:sldMk cId="2641067532" sldId="768"/>
            <ac:spMk id="3" creationId="{ABEC74D0-A171-36F3-8F18-C598F6B30F05}"/>
          </ac:spMkLst>
        </pc:spChg>
        <pc:spChg chg="add del mod">
          <ac:chgData name="PPT Mr." userId="6442ff2356111531" providerId="LiveId" clId="{C011C353-811B-4EB6-9733-1AF244ADE40B}" dt="2023-05-13T06:40:00.745" v="231" actId="478"/>
          <ac:spMkLst>
            <pc:docMk/>
            <pc:sldMk cId="2641067532" sldId="768"/>
            <ac:spMk id="6" creationId="{A0E111DF-BE81-97BE-0C9A-A2DD743B6FF2}"/>
          </ac:spMkLst>
        </pc:spChg>
        <pc:spChg chg="add del mod">
          <ac:chgData name="PPT Mr." userId="6442ff2356111531" providerId="LiveId" clId="{C011C353-811B-4EB6-9733-1AF244ADE40B}" dt="2023-05-13T06:40:00.745" v="231" actId="478"/>
          <ac:spMkLst>
            <pc:docMk/>
            <pc:sldMk cId="2641067532" sldId="768"/>
            <ac:spMk id="7" creationId="{4F4AD612-BF8F-7099-269C-1F490A5BEC9B}"/>
          </ac:spMkLst>
        </pc:spChg>
        <pc:spChg chg="add del mod">
          <ac:chgData name="PPT Mr." userId="6442ff2356111531" providerId="LiveId" clId="{C011C353-811B-4EB6-9733-1AF244ADE40B}" dt="2023-05-13T06:40:00.745" v="231" actId="478"/>
          <ac:spMkLst>
            <pc:docMk/>
            <pc:sldMk cId="2641067532" sldId="768"/>
            <ac:spMk id="8" creationId="{0A426379-176B-6858-7887-71CCC5845E12}"/>
          </ac:spMkLst>
        </pc:spChg>
        <pc:spChg chg="add del mod">
          <ac:chgData name="PPT Mr." userId="6442ff2356111531" providerId="LiveId" clId="{C011C353-811B-4EB6-9733-1AF244ADE40B}" dt="2023-05-13T06:41:37.547" v="257"/>
          <ac:spMkLst>
            <pc:docMk/>
            <pc:sldMk cId="2641067532" sldId="768"/>
            <ac:spMk id="9" creationId="{B1336D44-4682-1207-D6B3-A2077049BC03}"/>
          </ac:spMkLst>
        </pc:spChg>
        <pc:spChg chg="add del mod">
          <ac:chgData name="PPT Mr." userId="6442ff2356111531" providerId="LiveId" clId="{C011C353-811B-4EB6-9733-1AF244ADE40B}" dt="2023-05-13T06:41:26.300" v="256" actId="478"/>
          <ac:spMkLst>
            <pc:docMk/>
            <pc:sldMk cId="2641067532" sldId="768"/>
            <ac:spMk id="10" creationId="{FB494101-93A9-AB4B-A4B3-EE9C50400E26}"/>
          </ac:spMkLst>
        </pc:spChg>
        <pc:spChg chg="add mod">
          <ac:chgData name="PPT Mr." userId="6442ff2356111531" providerId="LiveId" clId="{C011C353-811B-4EB6-9733-1AF244ADE40B}" dt="2023-05-13T06:40:39.542" v="244" actId="571"/>
          <ac:spMkLst>
            <pc:docMk/>
            <pc:sldMk cId="2641067532" sldId="768"/>
            <ac:spMk id="11" creationId="{35D1ADB3-941E-041B-36C8-38522CB95094}"/>
          </ac:spMkLst>
        </pc:spChg>
        <pc:spChg chg="add del mod">
          <ac:chgData name="PPT Mr." userId="6442ff2356111531" providerId="LiveId" clId="{C011C353-811B-4EB6-9733-1AF244ADE40B}" dt="2023-05-13T06:41:37.547" v="257"/>
          <ac:spMkLst>
            <pc:docMk/>
            <pc:sldMk cId="2641067532" sldId="768"/>
            <ac:spMk id="12" creationId="{EC4C13A8-5F0D-8767-7E61-E23A8B5ECCA4}"/>
          </ac:spMkLst>
        </pc:spChg>
        <pc:spChg chg="add del mod">
          <ac:chgData name="PPT Mr." userId="6442ff2356111531" providerId="LiveId" clId="{C011C353-811B-4EB6-9733-1AF244ADE40B}" dt="2023-05-13T06:41:37.547" v="257"/>
          <ac:spMkLst>
            <pc:docMk/>
            <pc:sldMk cId="2641067532" sldId="768"/>
            <ac:spMk id="13" creationId="{91652529-D8B8-0634-98E5-B7668D50268A}"/>
          </ac:spMkLst>
        </pc:spChg>
        <pc:spChg chg="add del mod">
          <ac:chgData name="PPT Mr." userId="6442ff2356111531" providerId="LiveId" clId="{C011C353-811B-4EB6-9733-1AF244ADE40B}" dt="2023-05-13T06:41:26.300" v="256" actId="478"/>
          <ac:spMkLst>
            <pc:docMk/>
            <pc:sldMk cId="2641067532" sldId="768"/>
            <ac:spMk id="14" creationId="{B6F4C79A-C2B3-4970-6553-3CD582142958}"/>
          </ac:spMkLst>
        </pc:spChg>
        <pc:spChg chg="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15" creationId="{86DD863B-02B3-8598-7AF0-904016562F1D}"/>
          </ac:spMkLst>
        </pc:spChg>
        <pc:spChg chg="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17" creationId="{08B10645-D458-7CEC-2ABA-C1BF5885FDF1}"/>
          </ac:spMkLst>
        </pc:spChg>
        <pc:spChg chg="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18" creationId="{51D26401-FFE3-55FD-8884-C2FB8E5B88CB}"/>
          </ac:spMkLst>
        </pc:spChg>
        <pc:spChg chg="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19" creationId="{18072E56-E1DA-6F8E-D921-CAD5B2C8F92D}"/>
          </ac:spMkLst>
        </pc:spChg>
        <pc:spChg chg="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20" creationId="{514BBDFC-08BA-CA6D-2A78-847FE0FFF2E5}"/>
          </ac:spMkLst>
        </pc:spChg>
        <pc:spChg chg="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21" creationId="{6127DB80-BC33-2C3D-8000-11AB6D282B55}"/>
          </ac:spMkLst>
        </pc:spChg>
        <pc:spChg chg="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22" creationId="{6A857FB5-1ECF-F04E-2995-54B587999459}"/>
          </ac:spMkLst>
        </pc:spChg>
        <pc:spChg chg="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23" creationId="{BE55F78F-CB12-B2C9-8C00-2B140EE6AF58}"/>
          </ac:spMkLst>
        </pc:spChg>
        <pc:spChg chg="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24" creationId="{06BC35E9-A3D8-4E42-7EA1-3080431835A3}"/>
          </ac:spMkLst>
        </pc:spChg>
        <pc:spChg chg="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25" creationId="{1D90F75F-713B-5D7F-239A-309BD644EA02}"/>
          </ac:spMkLst>
        </pc:spChg>
        <pc:spChg chg="add del 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26" creationId="{0D6FD6CB-05BD-030C-43ED-8B73A6A1F653}"/>
          </ac:spMkLst>
        </pc:spChg>
        <pc:spChg chg="add del 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27" creationId="{38FA1A4B-0B94-8254-2303-447F2A0F9FEC}"/>
          </ac:spMkLst>
        </pc:spChg>
        <pc:spChg chg="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28" creationId="{61EFA487-E6BB-09B8-0607-120792745425}"/>
          </ac:spMkLst>
        </pc:spChg>
        <pc:spChg chg="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29" creationId="{FB601CD2-FC35-7E3B-544F-B1EE6D1BC655}"/>
          </ac:spMkLst>
        </pc:spChg>
        <pc:spChg chg="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34" creationId="{3C36E271-A6D9-B0D3-9534-ED2AF25594A1}"/>
          </ac:spMkLst>
        </pc:spChg>
        <pc:spChg chg="add del 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35" creationId="{0235AC75-0A2D-05D8-F452-7352EBDA68FC}"/>
          </ac:spMkLst>
        </pc:spChg>
        <pc:spChg chg="mod topLvl">
          <ac:chgData name="PPT Mr." userId="6442ff2356111531" providerId="LiveId" clId="{C011C353-811B-4EB6-9733-1AF244ADE40B}" dt="2023-05-13T06:50:45.571" v="387" actId="1076"/>
          <ac:spMkLst>
            <pc:docMk/>
            <pc:sldMk cId="2641067532" sldId="768"/>
            <ac:spMk id="36" creationId="{7C906886-058A-1D57-3FF6-E73FC052260F}"/>
          </ac:spMkLst>
        </pc:spChg>
        <pc:spChg chg="del mod">
          <ac:chgData name="PPT Mr." userId="6442ff2356111531" providerId="LiveId" clId="{C011C353-811B-4EB6-9733-1AF244ADE40B}" dt="2023-05-13T06:41:44.494" v="259" actId="478"/>
          <ac:spMkLst>
            <pc:docMk/>
            <pc:sldMk cId="2641067532" sldId="768"/>
            <ac:spMk id="37" creationId="{D4637F67-484C-29DD-FEC3-E6AA748D6369}"/>
          </ac:spMkLst>
        </pc:spChg>
        <pc:spChg chg="del mod">
          <ac:chgData name="PPT Mr." userId="6442ff2356111531" providerId="LiveId" clId="{C011C353-811B-4EB6-9733-1AF244ADE40B}" dt="2023-05-13T06:41:44.494" v="259" actId="478"/>
          <ac:spMkLst>
            <pc:docMk/>
            <pc:sldMk cId="2641067532" sldId="768"/>
            <ac:spMk id="40" creationId="{548DA609-3281-0D5C-0DFE-C58B35DF161B}"/>
          </ac:spMkLst>
        </pc:spChg>
        <pc:spChg chg="mod topLvl">
          <ac:chgData name="PPT Mr." userId="6442ff2356111531" providerId="LiveId" clId="{C011C353-811B-4EB6-9733-1AF244ADE40B}" dt="2023-05-13T06:46:55.520" v="362" actId="1035"/>
          <ac:spMkLst>
            <pc:docMk/>
            <pc:sldMk cId="2641067532" sldId="768"/>
            <ac:spMk id="41" creationId="{BDF1E9EB-F65A-A24E-003C-CF5AD81CD80D}"/>
          </ac:spMkLst>
        </pc:spChg>
        <pc:spChg chg="del">
          <ac:chgData name="PPT Mr." userId="6442ff2356111531" providerId="LiveId" clId="{C011C353-811B-4EB6-9733-1AF244ADE40B}" dt="2023-05-13T06:30:44.932" v="1" actId="478"/>
          <ac:spMkLst>
            <pc:docMk/>
            <pc:sldMk cId="2641067532" sldId="768"/>
            <ac:spMk id="42" creationId="{8EA1A090-ECB1-2EF1-DB07-91A8B7E15342}"/>
          </ac:spMkLst>
        </pc:spChg>
        <pc:spChg chg="del">
          <ac:chgData name="PPT Mr." userId="6442ff2356111531" providerId="LiveId" clId="{C011C353-811B-4EB6-9733-1AF244ADE40B}" dt="2023-05-13T06:30:44.932" v="1" actId="478"/>
          <ac:spMkLst>
            <pc:docMk/>
            <pc:sldMk cId="2641067532" sldId="768"/>
            <ac:spMk id="43" creationId="{00610E27-1722-B309-8A45-1CE823C201C6}"/>
          </ac:spMkLst>
        </pc:spChg>
        <pc:spChg chg="del">
          <ac:chgData name="PPT Mr." userId="6442ff2356111531" providerId="LiveId" clId="{C011C353-811B-4EB6-9733-1AF244ADE40B}" dt="2023-05-13T06:30:44.932" v="1" actId="478"/>
          <ac:spMkLst>
            <pc:docMk/>
            <pc:sldMk cId="2641067532" sldId="768"/>
            <ac:spMk id="44" creationId="{31686705-6DCF-3648-D3B5-663AEF8B9EAF}"/>
          </ac:spMkLst>
        </pc:spChg>
        <pc:spChg chg="del mod">
          <ac:chgData name="PPT Mr." userId="6442ff2356111531" providerId="LiveId" clId="{C011C353-811B-4EB6-9733-1AF244ADE40B}" dt="2023-05-13T06:41:42.721" v="258" actId="478"/>
          <ac:spMkLst>
            <pc:docMk/>
            <pc:sldMk cId="2641067532" sldId="768"/>
            <ac:spMk id="45" creationId="{4744A872-364B-742F-35EC-C0EAED0B8AAD}"/>
          </ac:spMkLst>
        </pc:spChg>
        <pc:spChg chg="del mod">
          <ac:chgData name="PPT Mr." userId="6442ff2356111531" providerId="LiveId" clId="{C011C353-811B-4EB6-9733-1AF244ADE40B}" dt="2023-05-13T06:41:42.721" v="258" actId="478"/>
          <ac:spMkLst>
            <pc:docMk/>
            <pc:sldMk cId="2641067532" sldId="768"/>
            <ac:spMk id="46" creationId="{9BE1DCCC-BA0A-8D1C-9392-FEE5CB458BAB}"/>
          </ac:spMkLst>
        </pc:spChg>
        <pc:spChg chg="del">
          <ac:chgData name="PPT Mr." userId="6442ff2356111531" providerId="LiveId" clId="{C011C353-811B-4EB6-9733-1AF244ADE40B}" dt="2023-05-13T06:30:44.932" v="1" actId="478"/>
          <ac:spMkLst>
            <pc:docMk/>
            <pc:sldMk cId="2641067532" sldId="768"/>
            <ac:spMk id="47" creationId="{8CE4CD57-04F2-8023-3308-61D4569FCAE9}"/>
          </ac:spMkLst>
        </pc:spChg>
        <pc:spChg chg="del">
          <ac:chgData name="PPT Mr." userId="6442ff2356111531" providerId="LiveId" clId="{C011C353-811B-4EB6-9733-1AF244ADE40B}" dt="2023-05-13T06:30:44.932" v="1" actId="478"/>
          <ac:spMkLst>
            <pc:docMk/>
            <pc:sldMk cId="2641067532" sldId="768"/>
            <ac:spMk id="48" creationId="{DA3DDEDB-70FC-A37E-A8BE-A4FD746BA0F6}"/>
          </ac:spMkLst>
        </pc:spChg>
        <pc:spChg chg="del">
          <ac:chgData name="PPT Mr." userId="6442ff2356111531" providerId="LiveId" clId="{C011C353-811B-4EB6-9733-1AF244ADE40B}" dt="2023-05-13T06:30:44.932" v="1" actId="478"/>
          <ac:spMkLst>
            <pc:docMk/>
            <pc:sldMk cId="2641067532" sldId="768"/>
            <ac:spMk id="49" creationId="{6F737B23-E56A-DAD3-73C6-0F718489CCC5}"/>
          </ac:spMkLst>
        </pc:spChg>
        <pc:spChg chg="mod ord topLvl">
          <ac:chgData name="PPT Mr." userId="6442ff2356111531" providerId="LiveId" clId="{C011C353-811B-4EB6-9733-1AF244ADE40B}" dt="2023-05-13T06:47:13.009" v="363" actId="207"/>
          <ac:spMkLst>
            <pc:docMk/>
            <pc:sldMk cId="2641067532" sldId="768"/>
            <ac:spMk id="50" creationId="{E9CEF644-1782-E097-4AF6-DEC617AFFF79}"/>
          </ac:spMkLst>
        </pc:spChg>
        <pc:spChg chg="del mod">
          <ac:chgData name="PPT Mr." userId="6442ff2356111531" providerId="LiveId" clId="{C011C353-811B-4EB6-9733-1AF244ADE40B}" dt="2023-05-13T06:41:44.494" v="259" actId="478"/>
          <ac:spMkLst>
            <pc:docMk/>
            <pc:sldMk cId="2641067532" sldId="768"/>
            <ac:spMk id="51" creationId="{32E56D3A-1ACF-385F-7B27-74900E87143B}"/>
          </ac:spMkLst>
        </pc:spChg>
        <pc:spChg chg="del mod">
          <ac:chgData name="PPT Mr." userId="6442ff2356111531" providerId="LiveId" clId="{C011C353-811B-4EB6-9733-1AF244ADE40B}" dt="2023-05-13T06:41:42.721" v="258" actId="478"/>
          <ac:spMkLst>
            <pc:docMk/>
            <pc:sldMk cId="2641067532" sldId="768"/>
            <ac:spMk id="52" creationId="{0DEE10F4-0126-83AF-E1ED-AFB93094A21F}"/>
          </ac:spMkLst>
        </pc:spChg>
        <pc:spChg chg="del">
          <ac:chgData name="PPT Mr." userId="6442ff2356111531" providerId="LiveId" clId="{C011C353-811B-4EB6-9733-1AF244ADE40B}" dt="2023-05-13T06:30:44.932" v="1" actId="478"/>
          <ac:spMkLst>
            <pc:docMk/>
            <pc:sldMk cId="2641067532" sldId="768"/>
            <ac:spMk id="56" creationId="{5195336E-A2D8-F4E2-09EC-E230EDD4FD42}"/>
          </ac:spMkLst>
        </pc:spChg>
        <pc:spChg chg="del">
          <ac:chgData name="PPT Mr." userId="6442ff2356111531" providerId="LiveId" clId="{C011C353-811B-4EB6-9733-1AF244ADE40B}" dt="2023-05-13T06:30:44.932" v="1" actId="478"/>
          <ac:spMkLst>
            <pc:docMk/>
            <pc:sldMk cId="2641067532" sldId="768"/>
            <ac:spMk id="57" creationId="{453BF71D-1E17-4546-A532-774D83927EDF}"/>
          </ac:spMkLst>
        </pc:spChg>
        <pc:spChg chg="del">
          <ac:chgData name="PPT Mr." userId="6442ff2356111531" providerId="LiveId" clId="{C011C353-811B-4EB6-9733-1AF244ADE40B}" dt="2023-05-13T06:30:44.932" v="1" actId="478"/>
          <ac:spMkLst>
            <pc:docMk/>
            <pc:sldMk cId="2641067532" sldId="768"/>
            <ac:spMk id="58" creationId="{FE41131A-05B4-8FE0-145C-6C67CE5FECAF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59" creationId="{4E3699F5-A370-32B3-EEFE-2C4E6EE7B4C1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60" creationId="{74F185AE-41D3-AC34-B1C0-A014A976741B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61" creationId="{707CEE8A-80E6-F456-2D56-0360FEC9318E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62" creationId="{C575A466-7BA7-ADC4-D513-C0F1D7A137DA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63" creationId="{0A4F3E28-4483-2BA2-F644-D4F45D280F9A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64" creationId="{4AE8C9ED-57B9-4F2E-B8E9-B628C3E9A0D7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65" creationId="{85DC0AAE-8E6B-850D-F353-4B08829DF70B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66" creationId="{74B2182E-82BA-07EA-7F55-EAF5DB89C0AA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67" creationId="{5A276C90-8E37-D127-6D81-B9E33D8C3CA6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68" creationId="{2551917F-2F47-7274-2C4A-63E2709CEB33}"/>
          </ac:spMkLst>
        </pc:spChg>
        <pc:spChg chg="del">
          <ac:chgData name="PPT Mr." userId="6442ff2356111531" providerId="LiveId" clId="{C011C353-811B-4EB6-9733-1AF244ADE40B}" dt="2023-05-13T06:30:44.932" v="1" actId="478"/>
          <ac:spMkLst>
            <pc:docMk/>
            <pc:sldMk cId="2641067532" sldId="768"/>
            <ac:spMk id="70" creationId="{E44766EA-CF28-D719-16E0-F3CE0D322FAA}"/>
          </ac:spMkLst>
        </pc:spChg>
        <pc:spChg chg="del">
          <ac:chgData name="PPT Mr." userId="6442ff2356111531" providerId="LiveId" clId="{C011C353-811B-4EB6-9733-1AF244ADE40B}" dt="2023-05-13T06:30:44.932" v="1" actId="478"/>
          <ac:spMkLst>
            <pc:docMk/>
            <pc:sldMk cId="2641067532" sldId="768"/>
            <ac:spMk id="71" creationId="{3EEE0FF2-D822-A110-7BCA-3CDEA149FB52}"/>
          </ac:spMkLst>
        </pc:spChg>
        <pc:spChg chg="del">
          <ac:chgData name="PPT Mr." userId="6442ff2356111531" providerId="LiveId" clId="{C011C353-811B-4EB6-9733-1AF244ADE40B}" dt="2023-05-13T06:30:44.932" v="1" actId="478"/>
          <ac:spMkLst>
            <pc:docMk/>
            <pc:sldMk cId="2641067532" sldId="768"/>
            <ac:spMk id="72" creationId="{C4D65797-A026-E2F1-CEC1-6B10B72AC5B7}"/>
          </ac:spMkLst>
        </pc:spChg>
        <pc:spChg chg="del">
          <ac:chgData name="PPT Mr." userId="6442ff2356111531" providerId="LiveId" clId="{C011C353-811B-4EB6-9733-1AF244ADE40B}" dt="2023-05-13T06:30:44.932" v="1" actId="478"/>
          <ac:spMkLst>
            <pc:docMk/>
            <pc:sldMk cId="2641067532" sldId="768"/>
            <ac:spMk id="73" creationId="{7C09D0B2-772D-2C36-6840-B6D0F9F15FF2}"/>
          </ac:spMkLst>
        </pc:spChg>
        <pc:spChg chg="del">
          <ac:chgData name="PPT Mr." userId="6442ff2356111531" providerId="LiveId" clId="{C011C353-811B-4EB6-9733-1AF244ADE40B}" dt="2023-05-13T06:30:44.932" v="1" actId="478"/>
          <ac:spMkLst>
            <pc:docMk/>
            <pc:sldMk cId="2641067532" sldId="768"/>
            <ac:spMk id="74" creationId="{8F1E961F-38A7-B06B-FD55-E155924F2A7D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75" creationId="{AE67FB15-1FF3-C522-58EC-28EB6EFDE09F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77" creationId="{E85D4FC0-C137-9504-D3A3-8954831450FF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78" creationId="{94BC6C8C-9D41-3F72-2AE2-D33E8D6444F1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80" creationId="{5D13A199-B7C5-CE91-986B-BAE05D385960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81" creationId="{D55EDFBF-D5CC-1DD0-F5DC-2DCDD3A1F630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82" creationId="{99FCFB10-5603-0147-854B-A40E28B939AB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83" creationId="{538A6AEC-CEA0-E9B3-0233-15630AC94C76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84" creationId="{C4F44C02-769C-1B70-363B-51713CA7B478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85" creationId="{42BAE650-C1D8-D238-8B55-38EF3DFDC725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86" creationId="{93C7ADC9-4B82-6D37-40E4-86AE7AB552B6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88" creationId="{02D63E73-9BD9-C402-D30D-85226A416D4F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89" creationId="{896DA247-4BD2-3776-5D0E-C055F2268750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90" creationId="{3F71FAE7-CB16-D204-33AE-213561B90405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92" creationId="{3EB2A92F-61BB-D31A-AF0C-181C8B1B05C2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93" creationId="{F93B4E7F-1FE8-BA7F-E9DF-62728AE5A594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94" creationId="{2D25FF16-0779-A40E-3225-03D4BC52AAE3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95" creationId="{0559B3ED-D605-A057-5DC5-7BE80BDD2009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96" creationId="{628819C2-5CA9-D8F6-EFF2-FB9FEECD3BB1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97" creationId="{54B05FC7-966F-9061-FEAC-FC5A8CA00C5D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98" creationId="{E7798DF6-AA1B-426D-BA08-08587FDD367B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99" creationId="{AE1E4F7A-995C-561C-E251-0E9B698F426A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00" creationId="{6EAD96A3-FA1B-6E71-B9ED-B4BD02DF1F44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01" creationId="{EB0587CD-33EB-84BD-7B5C-ABF00CA57841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03" creationId="{2F87CDE8-E332-431E-8E1D-843F9D2CD135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05" creationId="{746DE9F1-DC40-4470-0EF8-E46F94AEA46F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06" creationId="{D575B200-6EA1-A22A-BA11-40CEB8BF231F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08" creationId="{0EFA6FCA-A7F8-39D7-1468-48EF5400C6F5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09" creationId="{DCB1D4FD-C555-C690-CB3E-9D344A353417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10" creationId="{2D106E52-A14D-EAD5-605A-12AA60EBA152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11" creationId="{FB88AF3A-869D-D0E5-DB98-D2C0034F0C89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12" creationId="{C35199A2-F12F-88AF-D366-8BEB62F5566A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13" creationId="{F9228CC2-8507-41C8-61F8-8AEB72E45E55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14" creationId="{C2F1AACC-09DA-3018-DF3C-4AF0BDEBFC34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16" creationId="{DB6F8F0A-8230-C016-03AF-A197E32E552F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17" creationId="{2261F786-953D-DC31-4B0A-21F75A564F33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18" creationId="{0F5D50BD-77D7-7250-964C-1D4054C2B501}"/>
          </ac:spMkLst>
        </pc:spChg>
        <pc:spChg chg="add mod">
          <ac:chgData name="PPT Mr." userId="6442ff2356111531" providerId="LiveId" clId="{C011C353-811B-4EB6-9733-1AF244ADE40B}" dt="2023-05-13T06:46:55.520" v="362" actId="1035"/>
          <ac:spMkLst>
            <pc:docMk/>
            <pc:sldMk cId="2641067532" sldId="768"/>
            <ac:spMk id="123" creationId="{C7097E8F-803D-D75A-0F27-4F2996E008CB}"/>
          </ac:spMkLst>
        </pc:spChg>
        <pc:spChg chg="add mod">
          <ac:chgData name="PPT Mr." userId="6442ff2356111531" providerId="LiveId" clId="{C011C353-811B-4EB6-9733-1AF244ADE40B}" dt="2023-05-13T06:46:55.520" v="362" actId="1035"/>
          <ac:spMkLst>
            <pc:docMk/>
            <pc:sldMk cId="2641067532" sldId="768"/>
            <ac:spMk id="124" creationId="{35CC83DC-109A-924E-1386-E2C2A5D2160C}"/>
          </ac:spMkLst>
        </pc:spChg>
        <pc:spChg chg="add mod">
          <ac:chgData name="PPT Mr." userId="6442ff2356111531" providerId="LiveId" clId="{C011C353-811B-4EB6-9733-1AF244ADE40B}" dt="2023-05-13T06:46:55.520" v="362" actId="1035"/>
          <ac:spMkLst>
            <pc:docMk/>
            <pc:sldMk cId="2641067532" sldId="768"/>
            <ac:spMk id="125" creationId="{6FD6E49C-9027-79F9-5AEE-DFCA36F2CA31}"/>
          </ac:spMkLst>
        </pc:spChg>
        <pc:spChg chg="add mod">
          <ac:chgData name="PPT Mr." userId="6442ff2356111531" providerId="LiveId" clId="{C011C353-811B-4EB6-9733-1AF244ADE40B}" dt="2023-05-13T06:46:55.520" v="362" actId="1035"/>
          <ac:spMkLst>
            <pc:docMk/>
            <pc:sldMk cId="2641067532" sldId="768"/>
            <ac:spMk id="126" creationId="{76D802B3-C5C1-9606-868A-5F7F2E097AC0}"/>
          </ac:spMkLst>
        </pc:spChg>
        <pc:spChg chg="add mod">
          <ac:chgData name="PPT Mr." userId="6442ff2356111531" providerId="LiveId" clId="{C011C353-811B-4EB6-9733-1AF244ADE40B}" dt="2023-05-13T06:46:55.520" v="362" actId="1035"/>
          <ac:spMkLst>
            <pc:docMk/>
            <pc:sldMk cId="2641067532" sldId="768"/>
            <ac:spMk id="129" creationId="{B913A275-2241-A438-9415-1F0E45F5AEA0}"/>
          </ac:spMkLst>
        </pc:spChg>
        <pc:spChg chg="add mod">
          <ac:chgData name="PPT Mr." userId="6442ff2356111531" providerId="LiveId" clId="{C011C353-811B-4EB6-9733-1AF244ADE40B}" dt="2023-05-13T06:46:55.520" v="362" actId="1035"/>
          <ac:spMkLst>
            <pc:docMk/>
            <pc:sldMk cId="2641067532" sldId="768"/>
            <ac:spMk id="130" creationId="{BA71A2AA-61D3-A1C7-A520-9D138E49C7A3}"/>
          </ac:spMkLst>
        </pc:spChg>
        <pc:grpChg chg="add del mod">
          <ac:chgData name="PPT Mr." userId="6442ff2356111531" providerId="LiveId" clId="{C011C353-811B-4EB6-9733-1AF244ADE40B}" dt="2023-05-13T06:42:11.604" v="272" actId="164"/>
          <ac:grpSpMkLst>
            <pc:docMk/>
            <pc:sldMk cId="2641067532" sldId="768"/>
            <ac:grpSpMk id="53" creationId="{3052C195-2B6D-847A-3EC4-F499D8EABCAB}"/>
          </ac:grpSpMkLst>
        </pc:grpChg>
        <pc:grpChg chg="add del mod">
          <ac:chgData name="PPT Mr." userId="6442ff2356111531" providerId="LiveId" clId="{C011C353-811B-4EB6-9733-1AF244ADE40B}" dt="2023-05-13T06:42:23.622" v="283" actId="165"/>
          <ac:grpSpMkLst>
            <pc:docMk/>
            <pc:sldMk cId="2641067532" sldId="768"/>
            <ac:grpSpMk id="54" creationId="{30C84305-0FB1-DEC6-FBD3-9B0A058B260E}"/>
          </ac:grpSpMkLst>
        </pc:grpChg>
        <pc:grpChg chg="add del mod">
          <ac:chgData name="PPT Mr." userId="6442ff2356111531" providerId="LiveId" clId="{C011C353-811B-4EB6-9733-1AF244ADE40B}" dt="2023-05-13T06:43:19.438" v="289" actId="21"/>
          <ac:grpSpMkLst>
            <pc:docMk/>
            <pc:sldMk cId="2641067532" sldId="768"/>
            <ac:grpSpMk id="55" creationId="{EA52634B-0C5F-F665-98C1-59C5C75D3E05}"/>
          </ac:grpSpMkLst>
        </pc:grpChg>
        <pc:grpChg chg="mod">
          <ac:chgData name="PPT Mr." userId="6442ff2356111531" providerId="LiveId" clId="{C011C353-811B-4EB6-9733-1AF244ADE40B}" dt="2023-05-13T06:42:52.376" v="284"/>
          <ac:grpSpMkLst>
            <pc:docMk/>
            <pc:sldMk cId="2641067532" sldId="768"/>
            <ac:grpSpMk id="69" creationId="{7B19C46E-890E-ACA1-0BAD-BE9C179BB03A}"/>
          </ac:grpSpMkLst>
        </pc:grpChg>
        <pc:grpChg chg="mod">
          <ac:chgData name="PPT Mr." userId="6442ff2356111531" providerId="LiveId" clId="{C011C353-811B-4EB6-9733-1AF244ADE40B}" dt="2023-05-13T06:42:52.376" v="284"/>
          <ac:grpSpMkLst>
            <pc:docMk/>
            <pc:sldMk cId="2641067532" sldId="768"/>
            <ac:grpSpMk id="76" creationId="{BFD7A419-ABA3-988A-8BC5-203DE9669EB9}"/>
          </ac:grpSpMkLst>
        </pc:grpChg>
        <pc:grpChg chg="add del mod">
          <ac:chgData name="PPT Mr." userId="6442ff2356111531" providerId="LiveId" clId="{C011C353-811B-4EB6-9733-1AF244ADE40B}" dt="2023-05-13T06:43:19.438" v="289" actId="21"/>
          <ac:grpSpMkLst>
            <pc:docMk/>
            <pc:sldMk cId="2641067532" sldId="768"/>
            <ac:grpSpMk id="79" creationId="{C5A5C39A-B12A-C975-415D-D65E0B1E2D44}"/>
          </ac:grpSpMkLst>
        </pc:grpChg>
        <pc:grpChg chg="add del mod">
          <ac:chgData name="PPT Mr." userId="6442ff2356111531" providerId="LiveId" clId="{C011C353-811B-4EB6-9733-1AF244ADE40B}" dt="2023-05-13T06:43:19.438" v="289" actId="21"/>
          <ac:grpSpMkLst>
            <pc:docMk/>
            <pc:sldMk cId="2641067532" sldId="768"/>
            <ac:grpSpMk id="87" creationId="{4C8D2CF8-AB44-C6C4-7A8A-000B67073923}"/>
          </ac:grpSpMkLst>
        </pc:grpChg>
        <pc:grpChg chg="add mod">
          <ac:chgData name="PPT Mr." userId="6442ff2356111531" providerId="LiveId" clId="{C011C353-811B-4EB6-9733-1AF244ADE40B}" dt="2023-05-13T06:46:55.520" v="362" actId="1035"/>
          <ac:grpSpMkLst>
            <pc:docMk/>
            <pc:sldMk cId="2641067532" sldId="768"/>
            <ac:grpSpMk id="91" creationId="{8DCD2E65-B5F4-636C-A480-45C474110DFE}"/>
          </ac:grpSpMkLst>
        </pc:grpChg>
        <pc:grpChg chg="mod">
          <ac:chgData name="PPT Mr." userId="6442ff2356111531" providerId="LiveId" clId="{C011C353-811B-4EB6-9733-1AF244ADE40B}" dt="2023-05-13T06:43:48.832" v="308" actId="207"/>
          <ac:grpSpMkLst>
            <pc:docMk/>
            <pc:sldMk cId="2641067532" sldId="768"/>
            <ac:grpSpMk id="102" creationId="{D13FEC51-FF96-785B-7627-0A83398CFC8D}"/>
          </ac:grpSpMkLst>
        </pc:grpChg>
        <pc:grpChg chg="mod">
          <ac:chgData name="PPT Mr." userId="6442ff2356111531" providerId="LiveId" clId="{C011C353-811B-4EB6-9733-1AF244ADE40B}" dt="2023-05-13T06:43:48.832" v="308" actId="207"/>
          <ac:grpSpMkLst>
            <pc:docMk/>
            <pc:sldMk cId="2641067532" sldId="768"/>
            <ac:grpSpMk id="104" creationId="{0016F0C8-1145-BC36-E15A-EBC88968B895}"/>
          </ac:grpSpMkLst>
        </pc:grpChg>
        <pc:grpChg chg="add mod">
          <ac:chgData name="PPT Mr." userId="6442ff2356111531" providerId="LiveId" clId="{C011C353-811B-4EB6-9733-1AF244ADE40B}" dt="2023-05-13T06:46:55.520" v="362" actId="1035"/>
          <ac:grpSpMkLst>
            <pc:docMk/>
            <pc:sldMk cId="2641067532" sldId="768"/>
            <ac:grpSpMk id="107" creationId="{8ECAAF7F-B657-EEC3-C243-D03B155BEC7F}"/>
          </ac:grpSpMkLst>
        </pc:grpChg>
        <pc:grpChg chg="add mod ord">
          <ac:chgData name="PPT Mr." userId="6442ff2356111531" providerId="LiveId" clId="{C011C353-811B-4EB6-9733-1AF244ADE40B}" dt="2023-05-13T06:46:55.520" v="362" actId="1035"/>
          <ac:grpSpMkLst>
            <pc:docMk/>
            <pc:sldMk cId="2641067532" sldId="768"/>
            <ac:grpSpMk id="115" creationId="{2494F4E0-AF8E-5C27-BA63-69AFF25BE780}"/>
          </ac:grpSpMkLst>
        </pc:grpChg>
        <pc:graphicFrameChg chg="del">
          <ac:chgData name="PPT Mr." userId="6442ff2356111531" providerId="LiveId" clId="{C011C353-811B-4EB6-9733-1AF244ADE40B}" dt="2023-05-13T06:30:47.353" v="2" actId="478"/>
          <ac:graphicFrameMkLst>
            <pc:docMk/>
            <pc:sldMk cId="2641067532" sldId="768"/>
            <ac:graphicFrameMk id="16" creationId="{C2514E01-8F10-4C67-2522-26813F9A7AC0}"/>
          </ac:graphicFrameMkLst>
        </pc:graphicFrameChg>
        <pc:cxnChg chg="add del">
          <ac:chgData name="PPT Mr." userId="6442ff2356111531" providerId="LiveId" clId="{C011C353-811B-4EB6-9733-1AF244ADE40B}" dt="2023-05-13T06:37:45.895" v="153" actId="478"/>
          <ac:cxnSpMkLst>
            <pc:docMk/>
            <pc:sldMk cId="2641067532" sldId="768"/>
            <ac:cxnSpMk id="5" creationId="{3B761FEA-9946-34AD-9983-C0ACCACA45EC}"/>
          </ac:cxnSpMkLst>
        </pc:cxnChg>
        <pc:cxnChg chg="add mod ord">
          <ac:chgData name="PPT Mr." userId="6442ff2356111531" providerId="LiveId" clId="{C011C353-811B-4EB6-9733-1AF244ADE40B}" dt="2023-05-13T06:46:55.520" v="362" actId="1035"/>
          <ac:cxnSpMkLst>
            <pc:docMk/>
            <pc:sldMk cId="2641067532" sldId="768"/>
            <ac:cxnSpMk id="120" creationId="{57B3F4E0-A541-1244-C4E1-27A26D1D2870}"/>
          </ac:cxnSpMkLst>
        </pc:cxnChg>
        <pc:cxnChg chg="add mod ord">
          <ac:chgData name="PPT Mr." userId="6442ff2356111531" providerId="LiveId" clId="{C011C353-811B-4EB6-9733-1AF244ADE40B}" dt="2023-05-13T06:46:55.520" v="362" actId="1035"/>
          <ac:cxnSpMkLst>
            <pc:docMk/>
            <pc:sldMk cId="2641067532" sldId="768"/>
            <ac:cxnSpMk id="127" creationId="{8E2B7472-1B11-3DEE-E807-594872DE5F85}"/>
          </ac:cxnSpMkLst>
        </pc:cxnChg>
        <pc:cxnChg chg="add mod ord">
          <ac:chgData name="PPT Mr." userId="6442ff2356111531" providerId="LiveId" clId="{C011C353-811B-4EB6-9733-1AF244ADE40B}" dt="2023-05-13T06:46:55.520" v="362" actId="1035"/>
          <ac:cxnSpMkLst>
            <pc:docMk/>
            <pc:sldMk cId="2641067532" sldId="768"/>
            <ac:cxnSpMk id="128" creationId="{1B2FA5C5-C952-82C0-1069-D0A8979C4BE8}"/>
          </ac:cxnSpMkLst>
        </pc:cxnChg>
      </pc:sldChg>
      <pc:sldChg chg="addSp delSp modSp add mod">
        <pc:chgData name="PPT Mr." userId="6442ff2356111531" providerId="LiveId" clId="{C011C353-811B-4EB6-9733-1AF244ADE40B}" dt="2023-05-13T07:22:35.737" v="593" actId="165"/>
        <pc:sldMkLst>
          <pc:docMk/>
          <pc:sldMk cId="722351889" sldId="769"/>
        </pc:sldMkLst>
        <pc:spChg chg="add mod">
          <ac:chgData name="PPT Mr." userId="6442ff2356111531" providerId="LiveId" clId="{C011C353-811B-4EB6-9733-1AF244ADE40B}" dt="2023-05-13T06:50:33.194" v="385" actId="207"/>
          <ac:spMkLst>
            <pc:docMk/>
            <pc:sldMk cId="722351889" sldId="769"/>
            <ac:spMk id="4" creationId="{C5551978-2F8D-EC3D-2845-53FBA65B223C}"/>
          </ac:spMkLst>
        </pc:spChg>
        <pc:spChg chg="mod">
          <ac:chgData name="PPT Mr." userId="6442ff2356111531" providerId="LiveId" clId="{C011C353-811B-4EB6-9733-1AF244ADE40B}" dt="2023-05-13T06:50:47.427" v="388"/>
          <ac:spMkLst>
            <pc:docMk/>
            <pc:sldMk cId="722351889" sldId="769"/>
            <ac:spMk id="6" creationId="{4DE460C7-CB14-408A-F7A4-0329E87101EB}"/>
          </ac:spMkLst>
        </pc:spChg>
        <pc:spChg chg="mod">
          <ac:chgData name="PPT Mr." userId="6442ff2356111531" providerId="LiveId" clId="{C011C353-811B-4EB6-9733-1AF244ADE40B}" dt="2023-05-13T06:50:47.427" v="388"/>
          <ac:spMkLst>
            <pc:docMk/>
            <pc:sldMk cId="722351889" sldId="769"/>
            <ac:spMk id="7" creationId="{F306800E-4277-A44B-29E5-DAAA141C03E8}"/>
          </ac:spMkLst>
        </pc:spChg>
        <pc:spChg chg="mod">
          <ac:chgData name="PPT Mr." userId="6442ff2356111531" providerId="LiveId" clId="{C011C353-811B-4EB6-9733-1AF244ADE40B}" dt="2023-05-13T06:50:47.427" v="388"/>
          <ac:spMkLst>
            <pc:docMk/>
            <pc:sldMk cId="722351889" sldId="769"/>
            <ac:spMk id="8" creationId="{D53B316C-7217-B73F-6B31-14EE7E61B3C5}"/>
          </ac:spMkLst>
        </pc:spChg>
        <pc:spChg chg="mod">
          <ac:chgData name="PPT Mr." userId="6442ff2356111531" providerId="LiveId" clId="{C011C353-811B-4EB6-9733-1AF244ADE40B}" dt="2023-05-13T06:50:47.427" v="388"/>
          <ac:spMkLst>
            <pc:docMk/>
            <pc:sldMk cId="722351889" sldId="769"/>
            <ac:spMk id="9" creationId="{FCCD542B-831A-A59C-6FB3-CE6737B08853}"/>
          </ac:spMkLst>
        </pc:spChg>
        <pc:spChg chg="mod">
          <ac:chgData name="PPT Mr." userId="6442ff2356111531" providerId="LiveId" clId="{C011C353-811B-4EB6-9733-1AF244ADE40B}" dt="2023-05-13T06:50:47.427" v="388"/>
          <ac:spMkLst>
            <pc:docMk/>
            <pc:sldMk cId="722351889" sldId="769"/>
            <ac:spMk id="10" creationId="{56B814DB-4FE3-07AE-1331-A1C8F9F4C41B}"/>
          </ac:spMkLst>
        </pc:spChg>
        <pc:spChg chg="mod">
          <ac:chgData name="PPT Mr." userId="6442ff2356111531" providerId="LiveId" clId="{C011C353-811B-4EB6-9733-1AF244ADE40B}" dt="2023-05-13T06:50:47.427" v="388"/>
          <ac:spMkLst>
            <pc:docMk/>
            <pc:sldMk cId="722351889" sldId="769"/>
            <ac:spMk id="11" creationId="{4568D66D-5DD1-E543-5CBA-22A0E66BE418}"/>
          </ac:spMkLst>
        </pc:spChg>
        <pc:spChg chg="mod">
          <ac:chgData name="PPT Mr." userId="6442ff2356111531" providerId="LiveId" clId="{C011C353-811B-4EB6-9733-1AF244ADE40B}" dt="2023-05-13T06:50:47.427" v="388"/>
          <ac:spMkLst>
            <pc:docMk/>
            <pc:sldMk cId="722351889" sldId="769"/>
            <ac:spMk id="12" creationId="{70B63859-0DDA-3543-302A-81978B451CA4}"/>
          </ac:spMkLst>
        </pc:spChg>
        <pc:spChg chg="add del mod">
          <ac:chgData name="PPT Mr." userId="6442ff2356111531" providerId="LiveId" clId="{C011C353-811B-4EB6-9733-1AF244ADE40B}" dt="2023-05-13T06:51:40.195" v="401" actId="478"/>
          <ac:spMkLst>
            <pc:docMk/>
            <pc:sldMk cId="722351889" sldId="769"/>
            <ac:spMk id="13" creationId="{B177645A-A594-1902-E8DC-B7905BE93DF2}"/>
          </ac:spMkLst>
        </pc:spChg>
        <pc:spChg chg="add del mod">
          <ac:chgData name="PPT Mr." userId="6442ff2356111531" providerId="LiveId" clId="{C011C353-811B-4EB6-9733-1AF244ADE40B}" dt="2023-05-13T06:51:40.195" v="401" actId="478"/>
          <ac:spMkLst>
            <pc:docMk/>
            <pc:sldMk cId="722351889" sldId="769"/>
            <ac:spMk id="14" creationId="{C0BDAA65-DE5D-AF46-A505-560E93CE7F09}"/>
          </ac:spMkLst>
        </pc:spChg>
        <pc:spChg chg="add mod">
          <ac:chgData name="PPT Mr." userId="6442ff2356111531" providerId="LiveId" clId="{C011C353-811B-4EB6-9733-1AF244ADE40B}" dt="2023-05-13T06:52:12.166" v="411" actId="1076"/>
          <ac:spMkLst>
            <pc:docMk/>
            <pc:sldMk cId="722351889" sldId="769"/>
            <ac:spMk id="15" creationId="{0430BC0A-0657-94CC-2B3B-A810485772C1}"/>
          </ac:spMkLst>
        </pc:spChg>
        <pc:spChg chg="add mod">
          <ac:chgData name="PPT Mr." userId="6442ff2356111531" providerId="LiveId" clId="{C011C353-811B-4EB6-9733-1AF244ADE40B}" dt="2023-05-13T06:53:09.661" v="414" actId="1076"/>
          <ac:spMkLst>
            <pc:docMk/>
            <pc:sldMk cId="722351889" sldId="769"/>
            <ac:spMk id="16" creationId="{6747D5B5-8514-61DC-049B-2A762DAC5E12}"/>
          </ac:spMkLst>
        </pc:spChg>
        <pc:spChg chg="add mod topLvl">
          <ac:chgData name="PPT Mr." userId="6442ff2356111531" providerId="LiveId" clId="{C011C353-811B-4EB6-9733-1AF244ADE40B}" dt="2023-05-13T07:22:35.737" v="593" actId="165"/>
          <ac:spMkLst>
            <pc:docMk/>
            <pc:sldMk cId="722351889" sldId="769"/>
            <ac:spMk id="17" creationId="{D1EA0C76-63E6-1C85-DBFB-5E9A8CB6623D}"/>
          </ac:spMkLst>
        </pc:spChg>
        <pc:spChg chg="mod">
          <ac:chgData name="PPT Mr." userId="6442ff2356111531" providerId="LiveId" clId="{C011C353-811B-4EB6-9733-1AF244ADE40B}" dt="2023-05-13T07:22:35.737" v="593" actId="165"/>
          <ac:spMkLst>
            <pc:docMk/>
            <pc:sldMk cId="722351889" sldId="769"/>
            <ac:spMk id="19" creationId="{C4BFA019-8B2E-AA58-9C26-20249863CE59}"/>
          </ac:spMkLst>
        </pc:spChg>
        <pc:spChg chg="mod">
          <ac:chgData name="PPT Mr." userId="6442ff2356111531" providerId="LiveId" clId="{C011C353-811B-4EB6-9733-1AF244ADE40B}" dt="2023-05-13T07:22:35.737" v="593" actId="165"/>
          <ac:spMkLst>
            <pc:docMk/>
            <pc:sldMk cId="722351889" sldId="769"/>
            <ac:spMk id="20" creationId="{B95310FB-CE81-0DDF-7A19-49AEE529C97F}"/>
          </ac:spMkLst>
        </pc:spChg>
        <pc:spChg chg="mod">
          <ac:chgData name="PPT Mr." userId="6442ff2356111531" providerId="LiveId" clId="{C011C353-811B-4EB6-9733-1AF244ADE40B}" dt="2023-05-13T07:22:35.737" v="593" actId="165"/>
          <ac:spMkLst>
            <pc:docMk/>
            <pc:sldMk cId="722351889" sldId="769"/>
            <ac:spMk id="21" creationId="{2393A7CA-649E-CB7F-2F62-C51F95A7C6A0}"/>
          </ac:spMkLst>
        </pc:spChg>
        <pc:spChg chg="add mod topLvl">
          <ac:chgData name="PPT Mr." userId="6442ff2356111531" providerId="LiveId" clId="{C011C353-811B-4EB6-9733-1AF244ADE40B}" dt="2023-05-13T07:22:35.737" v="593" actId="165"/>
          <ac:spMkLst>
            <pc:docMk/>
            <pc:sldMk cId="722351889" sldId="769"/>
            <ac:spMk id="22" creationId="{DE0D4A8B-5A9A-B9FE-220C-0CEFB77B24AD}"/>
          </ac:spMkLst>
        </pc:spChg>
        <pc:spChg chg="add mod topLvl">
          <ac:chgData name="PPT Mr." userId="6442ff2356111531" providerId="LiveId" clId="{C011C353-811B-4EB6-9733-1AF244ADE40B}" dt="2023-05-13T07:22:35.737" v="593" actId="165"/>
          <ac:spMkLst>
            <pc:docMk/>
            <pc:sldMk cId="722351889" sldId="769"/>
            <ac:spMk id="23" creationId="{B6E06302-741E-E03C-B645-B5FAC80D2B16}"/>
          </ac:spMkLst>
        </pc:spChg>
        <pc:spChg chg="mod topLvl">
          <ac:chgData name="PPT Mr." userId="6442ff2356111531" providerId="LiveId" clId="{C011C353-811B-4EB6-9733-1AF244ADE40B}" dt="2023-05-13T06:54:49.050" v="434" actId="12789"/>
          <ac:spMkLst>
            <pc:docMk/>
            <pc:sldMk cId="722351889" sldId="769"/>
            <ac:spMk id="26" creationId="{4EE431DB-E488-D274-AE7E-F963FDDB5C1D}"/>
          </ac:spMkLst>
        </pc:spChg>
        <pc:spChg chg="mod topLvl">
          <ac:chgData name="PPT Mr." userId="6442ff2356111531" providerId="LiveId" clId="{C011C353-811B-4EB6-9733-1AF244ADE40B}" dt="2023-05-13T06:54:06.170" v="420" actId="165"/>
          <ac:spMkLst>
            <pc:docMk/>
            <pc:sldMk cId="722351889" sldId="769"/>
            <ac:spMk id="28" creationId="{6761F4DE-A238-20F3-D6CF-32CE3A4DC72C}"/>
          </ac:spMkLst>
        </pc:spChg>
        <pc:spChg chg="mod topLvl">
          <ac:chgData name="PPT Mr." userId="6442ff2356111531" providerId="LiveId" clId="{C011C353-811B-4EB6-9733-1AF244ADE40B}" dt="2023-05-13T06:54:06.170" v="420" actId="165"/>
          <ac:spMkLst>
            <pc:docMk/>
            <pc:sldMk cId="722351889" sldId="769"/>
            <ac:spMk id="29" creationId="{1D7811F0-4E4A-D87D-67BF-E0ED45C50BCB}"/>
          </ac:spMkLst>
        </pc:spChg>
        <pc:spChg chg="mod">
          <ac:chgData name="PPT Mr." userId="6442ff2356111531" providerId="LiveId" clId="{C011C353-811B-4EB6-9733-1AF244ADE40B}" dt="2023-05-13T06:54:06.170" v="420" actId="165"/>
          <ac:spMkLst>
            <pc:docMk/>
            <pc:sldMk cId="722351889" sldId="769"/>
            <ac:spMk id="34" creationId="{4B049C5A-E2F2-9528-E35E-19BC9D8375E0}"/>
          </ac:spMkLst>
        </pc:spChg>
        <pc:spChg chg="mod">
          <ac:chgData name="PPT Mr." userId="6442ff2356111531" providerId="LiveId" clId="{C011C353-811B-4EB6-9733-1AF244ADE40B}" dt="2023-05-13T06:54:06.170" v="420" actId="165"/>
          <ac:spMkLst>
            <pc:docMk/>
            <pc:sldMk cId="722351889" sldId="769"/>
            <ac:spMk id="35" creationId="{6AA1CCE5-032E-9FBE-D192-E4B7F7CD38AA}"/>
          </ac:spMkLst>
        </pc:spChg>
        <pc:spChg chg="del">
          <ac:chgData name="PPT Mr." userId="6442ff2356111531" providerId="LiveId" clId="{C011C353-811B-4EB6-9733-1AF244ADE40B}" dt="2023-05-13T06:47:50.721" v="365" actId="478"/>
          <ac:spMkLst>
            <pc:docMk/>
            <pc:sldMk cId="722351889" sldId="769"/>
            <ac:spMk id="36" creationId="{7C906886-058A-1D57-3FF6-E73FC052260F}"/>
          </ac:spMkLst>
        </pc:spChg>
        <pc:spChg chg="mod">
          <ac:chgData name="PPT Mr." userId="6442ff2356111531" providerId="LiveId" clId="{C011C353-811B-4EB6-9733-1AF244ADE40B}" dt="2023-05-13T06:54:06.170" v="420" actId="165"/>
          <ac:spMkLst>
            <pc:docMk/>
            <pc:sldMk cId="722351889" sldId="769"/>
            <ac:spMk id="37" creationId="{429D82B8-07ED-F61D-D3BC-6F7F854E7F09}"/>
          </ac:spMkLst>
        </pc:spChg>
        <pc:spChg chg="del">
          <ac:chgData name="PPT Mr." userId="6442ff2356111531" providerId="LiveId" clId="{C011C353-811B-4EB6-9733-1AF244ADE40B}" dt="2023-05-13T06:47:50.721" v="365" actId="478"/>
          <ac:spMkLst>
            <pc:docMk/>
            <pc:sldMk cId="722351889" sldId="769"/>
            <ac:spMk id="41" creationId="{BDF1E9EB-F65A-A24E-003C-CF5AD81CD80D}"/>
          </ac:spMkLst>
        </pc:spChg>
        <pc:spChg chg="mod">
          <ac:chgData name="PPT Mr." userId="6442ff2356111531" providerId="LiveId" clId="{C011C353-811B-4EB6-9733-1AF244ADE40B}" dt="2023-05-13T06:54:23.521" v="422"/>
          <ac:spMkLst>
            <pc:docMk/>
            <pc:sldMk cId="722351889" sldId="769"/>
            <ac:spMk id="42" creationId="{53FB2B2F-A8B0-B0AB-4735-B562F4AC6B20}"/>
          </ac:spMkLst>
        </pc:spChg>
        <pc:spChg chg="mod">
          <ac:chgData name="PPT Mr." userId="6442ff2356111531" providerId="LiveId" clId="{C011C353-811B-4EB6-9733-1AF244ADE40B}" dt="2023-05-13T06:54:23.521" v="422"/>
          <ac:spMkLst>
            <pc:docMk/>
            <pc:sldMk cId="722351889" sldId="769"/>
            <ac:spMk id="43" creationId="{C092BDE9-DC0A-FC28-0269-E0CDEC7682B8}"/>
          </ac:spMkLst>
        </pc:spChg>
        <pc:spChg chg="mod">
          <ac:chgData name="PPT Mr." userId="6442ff2356111531" providerId="LiveId" clId="{C011C353-811B-4EB6-9733-1AF244ADE40B}" dt="2023-05-13T06:54:23.521" v="422"/>
          <ac:spMkLst>
            <pc:docMk/>
            <pc:sldMk cId="722351889" sldId="769"/>
            <ac:spMk id="44" creationId="{120BCB2E-B206-C488-538B-FB1F452DF306}"/>
          </ac:spMkLst>
        </pc:spChg>
        <pc:spChg chg="mod">
          <ac:chgData name="PPT Mr." userId="6442ff2356111531" providerId="LiveId" clId="{C011C353-811B-4EB6-9733-1AF244ADE40B}" dt="2023-05-13T06:54:23.521" v="422"/>
          <ac:spMkLst>
            <pc:docMk/>
            <pc:sldMk cId="722351889" sldId="769"/>
            <ac:spMk id="45" creationId="{4006F389-8333-FFF9-912F-AD45F7D7C97D}"/>
          </ac:spMkLst>
        </pc:spChg>
        <pc:spChg chg="mod">
          <ac:chgData name="PPT Mr." userId="6442ff2356111531" providerId="LiveId" clId="{C011C353-811B-4EB6-9733-1AF244ADE40B}" dt="2023-05-13T06:54:23.521" v="422"/>
          <ac:spMkLst>
            <pc:docMk/>
            <pc:sldMk cId="722351889" sldId="769"/>
            <ac:spMk id="46" creationId="{635F708F-1F65-AC97-C059-CFB25CE2BEA6}"/>
          </ac:spMkLst>
        </pc:spChg>
        <pc:spChg chg="mod">
          <ac:chgData name="PPT Mr." userId="6442ff2356111531" providerId="LiveId" clId="{C011C353-811B-4EB6-9733-1AF244ADE40B}" dt="2023-05-13T06:54:23.521" v="422"/>
          <ac:spMkLst>
            <pc:docMk/>
            <pc:sldMk cId="722351889" sldId="769"/>
            <ac:spMk id="47" creationId="{90F1F94D-3838-7BD4-3773-9065E0719336}"/>
          </ac:spMkLst>
        </pc:spChg>
        <pc:spChg chg="mod">
          <ac:chgData name="PPT Mr." userId="6442ff2356111531" providerId="LiveId" clId="{C011C353-811B-4EB6-9733-1AF244ADE40B}" dt="2023-05-13T06:54:23.521" v="422"/>
          <ac:spMkLst>
            <pc:docMk/>
            <pc:sldMk cId="722351889" sldId="769"/>
            <ac:spMk id="48" creationId="{01D5182A-36A4-BBB6-470E-181582D395E9}"/>
          </ac:spMkLst>
        </pc:spChg>
        <pc:spChg chg="mod">
          <ac:chgData name="PPT Mr." userId="6442ff2356111531" providerId="LiveId" clId="{C011C353-811B-4EB6-9733-1AF244ADE40B}" dt="2023-05-13T06:54:23.521" v="422"/>
          <ac:spMkLst>
            <pc:docMk/>
            <pc:sldMk cId="722351889" sldId="769"/>
            <ac:spMk id="49" creationId="{D57139E2-6BE6-ADB5-C7DF-E51307FB56B4}"/>
          </ac:spMkLst>
        </pc:spChg>
        <pc:spChg chg="del">
          <ac:chgData name="PPT Mr." userId="6442ff2356111531" providerId="LiveId" clId="{C011C353-811B-4EB6-9733-1AF244ADE40B}" dt="2023-05-13T06:47:50.721" v="365" actId="478"/>
          <ac:spMkLst>
            <pc:docMk/>
            <pc:sldMk cId="722351889" sldId="769"/>
            <ac:spMk id="50" creationId="{E9CEF644-1782-E097-4AF6-DEC617AFFF79}"/>
          </ac:spMkLst>
        </pc:spChg>
        <pc:spChg chg="mod">
          <ac:chgData name="PPT Mr." userId="6442ff2356111531" providerId="LiveId" clId="{C011C353-811B-4EB6-9733-1AF244ADE40B}" dt="2023-05-13T06:54:23.521" v="422"/>
          <ac:spMkLst>
            <pc:docMk/>
            <pc:sldMk cId="722351889" sldId="769"/>
            <ac:spMk id="51" creationId="{67AC85C7-3C2C-AA6F-01C2-1E5D07DF4035}"/>
          </ac:spMkLst>
        </pc:spChg>
        <pc:spChg chg="mod">
          <ac:chgData name="PPT Mr." userId="6442ff2356111531" providerId="LiveId" clId="{C011C353-811B-4EB6-9733-1AF244ADE40B}" dt="2023-05-13T06:54:23.521" v="422"/>
          <ac:spMkLst>
            <pc:docMk/>
            <pc:sldMk cId="722351889" sldId="769"/>
            <ac:spMk id="52" creationId="{AC42DD54-D29B-FDE3-4160-1F457F7463AD}"/>
          </ac:spMkLst>
        </pc:spChg>
        <pc:spChg chg="mod">
          <ac:chgData name="PPT Mr." userId="6442ff2356111531" providerId="LiveId" clId="{C011C353-811B-4EB6-9733-1AF244ADE40B}" dt="2023-05-13T06:54:23.521" v="422"/>
          <ac:spMkLst>
            <pc:docMk/>
            <pc:sldMk cId="722351889" sldId="769"/>
            <ac:spMk id="54" creationId="{7AF2C099-E2BF-100B-D0DA-098352053A15}"/>
          </ac:spMkLst>
        </pc:spChg>
        <pc:spChg chg="mod">
          <ac:chgData name="PPT Mr." userId="6442ff2356111531" providerId="LiveId" clId="{C011C353-811B-4EB6-9733-1AF244ADE40B}" dt="2023-05-13T06:54:23.521" v="422"/>
          <ac:spMkLst>
            <pc:docMk/>
            <pc:sldMk cId="722351889" sldId="769"/>
            <ac:spMk id="56" creationId="{57AECBE9-C2DE-F080-FE2D-67BD5A8482C9}"/>
          </ac:spMkLst>
        </pc:spChg>
        <pc:spChg chg="mod">
          <ac:chgData name="PPT Mr." userId="6442ff2356111531" providerId="LiveId" clId="{C011C353-811B-4EB6-9733-1AF244ADE40B}" dt="2023-05-13T06:54:23.521" v="422"/>
          <ac:spMkLst>
            <pc:docMk/>
            <pc:sldMk cId="722351889" sldId="769"/>
            <ac:spMk id="57" creationId="{0D7B12C3-D249-59B8-8842-1041FC7A510F}"/>
          </ac:spMkLst>
        </pc:spChg>
        <pc:spChg chg="del">
          <ac:chgData name="PPT Mr." userId="6442ff2356111531" providerId="LiveId" clId="{C011C353-811B-4EB6-9733-1AF244ADE40B}" dt="2023-05-13T06:47:50.721" v="365" actId="478"/>
          <ac:spMkLst>
            <pc:docMk/>
            <pc:sldMk cId="722351889" sldId="769"/>
            <ac:spMk id="123" creationId="{C7097E8F-803D-D75A-0F27-4F2996E008CB}"/>
          </ac:spMkLst>
        </pc:spChg>
        <pc:spChg chg="del">
          <ac:chgData name="PPT Mr." userId="6442ff2356111531" providerId="LiveId" clId="{C011C353-811B-4EB6-9733-1AF244ADE40B}" dt="2023-05-13T06:47:50.721" v="365" actId="478"/>
          <ac:spMkLst>
            <pc:docMk/>
            <pc:sldMk cId="722351889" sldId="769"/>
            <ac:spMk id="124" creationId="{35CC83DC-109A-924E-1386-E2C2A5D2160C}"/>
          </ac:spMkLst>
        </pc:spChg>
        <pc:spChg chg="del">
          <ac:chgData name="PPT Mr." userId="6442ff2356111531" providerId="LiveId" clId="{C011C353-811B-4EB6-9733-1AF244ADE40B}" dt="2023-05-13T06:47:50.721" v="365" actId="478"/>
          <ac:spMkLst>
            <pc:docMk/>
            <pc:sldMk cId="722351889" sldId="769"/>
            <ac:spMk id="125" creationId="{6FD6E49C-9027-79F9-5AEE-DFCA36F2CA31}"/>
          </ac:spMkLst>
        </pc:spChg>
        <pc:spChg chg="del">
          <ac:chgData name="PPT Mr." userId="6442ff2356111531" providerId="LiveId" clId="{C011C353-811B-4EB6-9733-1AF244ADE40B}" dt="2023-05-13T06:47:50.721" v="365" actId="478"/>
          <ac:spMkLst>
            <pc:docMk/>
            <pc:sldMk cId="722351889" sldId="769"/>
            <ac:spMk id="126" creationId="{76D802B3-C5C1-9606-868A-5F7F2E097AC0}"/>
          </ac:spMkLst>
        </pc:spChg>
        <pc:spChg chg="del">
          <ac:chgData name="PPT Mr." userId="6442ff2356111531" providerId="LiveId" clId="{C011C353-811B-4EB6-9733-1AF244ADE40B}" dt="2023-05-13T06:47:50.721" v="365" actId="478"/>
          <ac:spMkLst>
            <pc:docMk/>
            <pc:sldMk cId="722351889" sldId="769"/>
            <ac:spMk id="129" creationId="{B913A275-2241-A438-9415-1F0E45F5AEA0}"/>
          </ac:spMkLst>
        </pc:spChg>
        <pc:spChg chg="del">
          <ac:chgData name="PPT Mr." userId="6442ff2356111531" providerId="LiveId" clId="{C011C353-811B-4EB6-9733-1AF244ADE40B}" dt="2023-05-13T06:47:50.721" v="365" actId="478"/>
          <ac:spMkLst>
            <pc:docMk/>
            <pc:sldMk cId="722351889" sldId="769"/>
            <ac:spMk id="130" creationId="{BA71A2AA-61D3-A1C7-A520-9D138E49C7A3}"/>
          </ac:spMkLst>
        </pc:spChg>
        <pc:grpChg chg="add del mod">
          <ac:chgData name="PPT Mr." userId="6442ff2356111531" providerId="LiveId" clId="{C011C353-811B-4EB6-9733-1AF244ADE40B}" dt="2023-05-13T06:51:33.675" v="398" actId="478"/>
          <ac:grpSpMkLst>
            <pc:docMk/>
            <pc:sldMk cId="722351889" sldId="769"/>
            <ac:grpSpMk id="5" creationId="{F5C68B52-9580-7B54-EEF1-7AD3A775D7E6}"/>
          </ac:grpSpMkLst>
        </pc:grpChg>
        <pc:grpChg chg="add mod topLvl">
          <ac:chgData name="PPT Mr." userId="6442ff2356111531" providerId="LiveId" clId="{C011C353-811B-4EB6-9733-1AF244ADE40B}" dt="2023-05-13T07:22:35.737" v="593" actId="165"/>
          <ac:grpSpMkLst>
            <pc:docMk/>
            <pc:sldMk cId="722351889" sldId="769"/>
            <ac:grpSpMk id="18" creationId="{8158ED51-164E-754F-9418-B70BE1A13003}"/>
          </ac:grpSpMkLst>
        </pc:grpChg>
        <pc:grpChg chg="add del mod">
          <ac:chgData name="PPT Mr." userId="6442ff2356111531" providerId="LiveId" clId="{C011C353-811B-4EB6-9733-1AF244ADE40B}" dt="2023-05-13T07:22:35.737" v="593" actId="165"/>
          <ac:grpSpMkLst>
            <pc:docMk/>
            <pc:sldMk cId="722351889" sldId="769"/>
            <ac:grpSpMk id="24" creationId="{AACCB767-74E1-750D-8A26-3BE40BBFF293}"/>
          </ac:grpSpMkLst>
        </pc:grpChg>
        <pc:grpChg chg="add del mod">
          <ac:chgData name="PPT Mr." userId="6442ff2356111531" providerId="LiveId" clId="{C011C353-811B-4EB6-9733-1AF244ADE40B}" dt="2023-05-13T06:54:06.170" v="420" actId="165"/>
          <ac:grpSpMkLst>
            <pc:docMk/>
            <pc:sldMk cId="722351889" sldId="769"/>
            <ac:grpSpMk id="25" creationId="{3A52861A-F170-B3DA-C758-A7FFCBD09C8E}"/>
          </ac:grpSpMkLst>
        </pc:grpChg>
        <pc:grpChg chg="del mod topLvl">
          <ac:chgData name="PPT Mr." userId="6442ff2356111531" providerId="LiveId" clId="{C011C353-811B-4EB6-9733-1AF244ADE40B}" dt="2023-05-13T06:54:19.865" v="421" actId="478"/>
          <ac:grpSpMkLst>
            <pc:docMk/>
            <pc:sldMk cId="722351889" sldId="769"/>
            <ac:grpSpMk id="27" creationId="{2A5883BD-D605-FD6C-6D6E-4D504486E8C2}"/>
          </ac:grpSpMkLst>
        </pc:grpChg>
        <pc:grpChg chg="add mod">
          <ac:chgData name="PPT Mr." userId="6442ff2356111531" providerId="LiveId" clId="{C011C353-811B-4EB6-9733-1AF244ADE40B}" dt="2023-05-13T06:54:51.325" v="436" actId="1035"/>
          <ac:grpSpMkLst>
            <pc:docMk/>
            <pc:sldMk cId="722351889" sldId="769"/>
            <ac:grpSpMk id="40" creationId="{C17609CE-8382-72D8-A0B6-C6EEFA6C9451}"/>
          </ac:grpSpMkLst>
        </pc:grpChg>
        <pc:grpChg chg="mod">
          <ac:chgData name="PPT Mr." userId="6442ff2356111531" providerId="LiveId" clId="{C011C353-811B-4EB6-9733-1AF244ADE40B}" dt="2023-05-13T06:54:23.521" v="422"/>
          <ac:grpSpMkLst>
            <pc:docMk/>
            <pc:sldMk cId="722351889" sldId="769"/>
            <ac:grpSpMk id="53" creationId="{256AC5D8-68B8-D6FE-146A-69922D21F7A7}"/>
          </ac:grpSpMkLst>
        </pc:grpChg>
        <pc:grpChg chg="mod">
          <ac:chgData name="PPT Mr." userId="6442ff2356111531" providerId="LiveId" clId="{C011C353-811B-4EB6-9733-1AF244ADE40B}" dt="2023-05-13T06:54:23.521" v="422"/>
          <ac:grpSpMkLst>
            <pc:docMk/>
            <pc:sldMk cId="722351889" sldId="769"/>
            <ac:grpSpMk id="55" creationId="{CAC29298-1D1F-B595-9034-EB242AF35013}"/>
          </ac:grpSpMkLst>
        </pc:grpChg>
        <pc:grpChg chg="del">
          <ac:chgData name="PPT Mr." userId="6442ff2356111531" providerId="LiveId" clId="{C011C353-811B-4EB6-9733-1AF244ADE40B}" dt="2023-05-13T06:47:50.721" v="365" actId="478"/>
          <ac:grpSpMkLst>
            <pc:docMk/>
            <pc:sldMk cId="722351889" sldId="769"/>
            <ac:grpSpMk id="91" creationId="{8DCD2E65-B5F4-636C-A480-45C474110DFE}"/>
          </ac:grpSpMkLst>
        </pc:grpChg>
        <pc:grpChg chg="del">
          <ac:chgData name="PPT Mr." userId="6442ff2356111531" providerId="LiveId" clId="{C011C353-811B-4EB6-9733-1AF244ADE40B}" dt="2023-05-13T06:47:50.721" v="365" actId="478"/>
          <ac:grpSpMkLst>
            <pc:docMk/>
            <pc:sldMk cId="722351889" sldId="769"/>
            <ac:grpSpMk id="107" creationId="{8ECAAF7F-B657-EEC3-C243-D03B155BEC7F}"/>
          </ac:grpSpMkLst>
        </pc:grpChg>
        <pc:grpChg chg="del">
          <ac:chgData name="PPT Mr." userId="6442ff2356111531" providerId="LiveId" clId="{C011C353-811B-4EB6-9733-1AF244ADE40B}" dt="2023-05-13T06:47:50.721" v="365" actId="478"/>
          <ac:grpSpMkLst>
            <pc:docMk/>
            <pc:sldMk cId="722351889" sldId="769"/>
            <ac:grpSpMk id="115" creationId="{2494F4E0-AF8E-5C27-BA63-69AFF25BE780}"/>
          </ac:grpSpMkLst>
        </pc:grpChg>
        <pc:picChg chg="add del mod">
          <ac:chgData name="PPT Mr." userId="6442ff2356111531" providerId="LiveId" clId="{C011C353-811B-4EB6-9733-1AF244ADE40B}" dt="2023-05-13T06:48:40.236" v="372" actId="21"/>
          <ac:picMkLst>
            <pc:docMk/>
            <pc:sldMk cId="722351889" sldId="769"/>
            <ac:picMk id="2" creationId="{3AB662A3-5102-51DD-4574-5E8D275A1FB7}"/>
          </ac:picMkLst>
        </pc:picChg>
        <pc:picChg chg="add mod">
          <ac:chgData name="PPT Mr." userId="6442ff2356111531" providerId="LiveId" clId="{C011C353-811B-4EB6-9733-1AF244ADE40B}" dt="2023-05-13T06:49:26.562" v="374" actId="196"/>
          <ac:picMkLst>
            <pc:docMk/>
            <pc:sldMk cId="722351889" sldId="769"/>
            <ac:picMk id="3" creationId="{3810B258-A6AC-49E6-148B-B4E6003900CC}"/>
          </ac:picMkLst>
        </pc:picChg>
        <pc:cxnChg chg="del">
          <ac:chgData name="PPT Mr." userId="6442ff2356111531" providerId="LiveId" clId="{C011C353-811B-4EB6-9733-1AF244ADE40B}" dt="2023-05-13T06:47:50.721" v="365" actId="478"/>
          <ac:cxnSpMkLst>
            <pc:docMk/>
            <pc:sldMk cId="722351889" sldId="769"/>
            <ac:cxnSpMk id="120" creationId="{57B3F4E0-A541-1244-C4E1-27A26D1D2870}"/>
          </ac:cxnSpMkLst>
        </pc:cxnChg>
        <pc:cxnChg chg="del">
          <ac:chgData name="PPT Mr." userId="6442ff2356111531" providerId="LiveId" clId="{C011C353-811B-4EB6-9733-1AF244ADE40B}" dt="2023-05-13T06:47:50.721" v="365" actId="478"/>
          <ac:cxnSpMkLst>
            <pc:docMk/>
            <pc:sldMk cId="722351889" sldId="769"/>
            <ac:cxnSpMk id="127" creationId="{8E2B7472-1B11-3DEE-E807-594872DE5F85}"/>
          </ac:cxnSpMkLst>
        </pc:cxnChg>
        <pc:cxnChg chg="del">
          <ac:chgData name="PPT Mr." userId="6442ff2356111531" providerId="LiveId" clId="{C011C353-811B-4EB6-9733-1AF244ADE40B}" dt="2023-05-13T06:47:50.721" v="365" actId="478"/>
          <ac:cxnSpMkLst>
            <pc:docMk/>
            <pc:sldMk cId="722351889" sldId="769"/>
            <ac:cxnSpMk id="128" creationId="{1B2FA5C5-C952-82C0-1069-D0A8979C4BE8}"/>
          </ac:cxnSpMkLst>
        </pc:cxnChg>
      </pc:sldChg>
      <pc:sldChg chg="addSp delSp modSp add mod">
        <pc:chgData name="PPT Mr." userId="6442ff2356111531" providerId="LiveId" clId="{C011C353-811B-4EB6-9733-1AF244ADE40B}" dt="2023-05-13T07:31:35.437" v="706" actId="1076"/>
        <pc:sldMkLst>
          <pc:docMk/>
          <pc:sldMk cId="3098253383" sldId="770"/>
        </pc:sldMkLst>
        <pc:spChg chg="add del mod">
          <ac:chgData name="PPT Mr." userId="6442ff2356111531" providerId="LiveId" clId="{C011C353-811B-4EB6-9733-1AF244ADE40B}" dt="2023-05-13T07:16:45.685" v="441" actId="478"/>
          <ac:spMkLst>
            <pc:docMk/>
            <pc:sldMk cId="3098253383" sldId="770"/>
            <ac:spMk id="2" creationId="{F5C4DD4E-457B-6D2F-4F03-40AD362B42D4}"/>
          </ac:spMkLst>
        </pc:spChg>
        <pc:spChg chg="del">
          <ac:chgData name="PPT Mr." userId="6442ff2356111531" providerId="LiveId" clId="{C011C353-811B-4EB6-9733-1AF244ADE40B}" dt="2023-05-13T06:55:27.104" v="438" actId="478"/>
          <ac:spMkLst>
            <pc:docMk/>
            <pc:sldMk cId="3098253383" sldId="770"/>
            <ac:spMk id="4" creationId="{C5551978-2F8D-EC3D-2845-53FBA65B223C}"/>
          </ac:spMkLst>
        </pc:spChg>
        <pc:spChg chg="add del mod">
          <ac:chgData name="PPT Mr." userId="6442ff2356111531" providerId="LiveId" clId="{C011C353-811B-4EB6-9733-1AF244ADE40B}" dt="2023-05-13T07:17:08.760" v="447" actId="478"/>
          <ac:spMkLst>
            <pc:docMk/>
            <pc:sldMk cId="3098253383" sldId="770"/>
            <ac:spMk id="5" creationId="{40CD9AFC-F843-4638-C50B-77E448F5B453}"/>
          </ac:spMkLst>
        </pc:spChg>
        <pc:spChg chg="add del mod">
          <ac:chgData name="PPT Mr." userId="6442ff2356111531" providerId="LiveId" clId="{C011C353-811B-4EB6-9733-1AF244ADE40B}" dt="2023-05-13T07:17:44.706" v="454" actId="478"/>
          <ac:spMkLst>
            <pc:docMk/>
            <pc:sldMk cId="3098253383" sldId="770"/>
            <ac:spMk id="6" creationId="{7E9C8A32-8355-9BF4-1841-15493DC3E395}"/>
          </ac:spMkLst>
        </pc:spChg>
        <pc:spChg chg="add del">
          <ac:chgData name="PPT Mr." userId="6442ff2356111531" providerId="LiveId" clId="{C011C353-811B-4EB6-9733-1AF244ADE40B}" dt="2023-05-13T07:17:44.213" v="453" actId="478"/>
          <ac:spMkLst>
            <pc:docMk/>
            <pc:sldMk cId="3098253383" sldId="770"/>
            <ac:spMk id="7" creationId="{875E73A4-2CB3-D3D9-0E94-F84DC447BACF}"/>
          </ac:spMkLst>
        </pc:spChg>
        <pc:spChg chg="add del mod">
          <ac:chgData name="PPT Mr." userId="6442ff2356111531" providerId="LiveId" clId="{C011C353-811B-4EB6-9733-1AF244ADE40B}" dt="2023-05-13T07:18:54.780" v="474" actId="478"/>
          <ac:spMkLst>
            <pc:docMk/>
            <pc:sldMk cId="3098253383" sldId="770"/>
            <ac:spMk id="8" creationId="{DDB4EEC1-966D-0EA9-AEDD-844CA8800A1E}"/>
          </ac:spMkLst>
        </pc:spChg>
        <pc:spChg chg="add del mod">
          <ac:chgData name="PPT Mr." userId="6442ff2356111531" providerId="LiveId" clId="{C011C353-811B-4EB6-9733-1AF244ADE40B}" dt="2023-05-13T07:18:56.924" v="475" actId="478"/>
          <ac:spMkLst>
            <pc:docMk/>
            <pc:sldMk cId="3098253383" sldId="770"/>
            <ac:spMk id="9" creationId="{5DB8D73A-0828-FF11-375F-1FF07BAFA9AC}"/>
          </ac:spMkLst>
        </pc:spChg>
        <pc:spChg chg="add del mod">
          <ac:chgData name="PPT Mr." userId="6442ff2356111531" providerId="LiveId" clId="{C011C353-811B-4EB6-9733-1AF244ADE40B}" dt="2023-05-13T07:20:07.578" v="505" actId="478"/>
          <ac:spMkLst>
            <pc:docMk/>
            <pc:sldMk cId="3098253383" sldId="770"/>
            <ac:spMk id="10" creationId="{237904C2-94CC-9B0F-BA34-47C1BEAB920C}"/>
          </ac:spMkLst>
        </pc:spChg>
        <pc:spChg chg="add del mod">
          <ac:chgData name="PPT Mr." userId="6442ff2356111531" providerId="LiveId" clId="{C011C353-811B-4EB6-9733-1AF244ADE40B}" dt="2023-05-13T07:19:33.902" v="490" actId="478"/>
          <ac:spMkLst>
            <pc:docMk/>
            <pc:sldMk cId="3098253383" sldId="770"/>
            <ac:spMk id="11" creationId="{786AE77E-EFC4-0F70-D765-D81B8B754762}"/>
          </ac:spMkLst>
        </pc:spChg>
        <pc:spChg chg="add mod topLvl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2" creationId="{DAD49484-44D2-8435-6CBE-04038D9C8869}"/>
          </ac:spMkLst>
        </pc:spChg>
        <pc:spChg chg="add mod topLvl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3" creationId="{FD1A2B55-B966-2D30-1ED6-1993D0920253}"/>
          </ac:spMkLst>
        </pc:spChg>
        <pc:spChg chg="add mod topLvl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4" creationId="{B796C214-6F0B-FB38-C91A-B52B849ABC62}"/>
          </ac:spMkLst>
        </pc:spChg>
        <pc:spChg chg="del">
          <ac:chgData name="PPT Mr." userId="6442ff2356111531" providerId="LiveId" clId="{C011C353-811B-4EB6-9733-1AF244ADE40B}" dt="2023-05-13T06:55:27.104" v="438" actId="478"/>
          <ac:spMkLst>
            <pc:docMk/>
            <pc:sldMk cId="3098253383" sldId="770"/>
            <ac:spMk id="15" creationId="{0430BC0A-0657-94CC-2B3B-A810485772C1}"/>
          </ac:spMkLst>
        </pc:spChg>
        <pc:spChg chg="del">
          <ac:chgData name="PPT Mr." userId="6442ff2356111531" providerId="LiveId" clId="{C011C353-811B-4EB6-9733-1AF244ADE40B}" dt="2023-05-13T06:55:27.104" v="438" actId="478"/>
          <ac:spMkLst>
            <pc:docMk/>
            <pc:sldMk cId="3098253383" sldId="770"/>
            <ac:spMk id="16" creationId="{6747D5B5-8514-61DC-049B-2A762DAC5E12}"/>
          </ac:spMkLst>
        </pc:spChg>
        <pc:spChg chg="add mod topLvl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25" creationId="{26D09ED9-01D2-5ECF-2D85-2E3E460B208B}"/>
          </ac:spMkLst>
        </pc:spChg>
        <pc:spChg chg="del">
          <ac:chgData name="PPT Mr." userId="6442ff2356111531" providerId="LiveId" clId="{C011C353-811B-4EB6-9733-1AF244ADE40B}" dt="2023-05-13T06:55:27.104" v="438" actId="478"/>
          <ac:spMkLst>
            <pc:docMk/>
            <pc:sldMk cId="3098253383" sldId="770"/>
            <ac:spMk id="26" creationId="{4EE431DB-E488-D274-AE7E-F963FDDB5C1D}"/>
          </ac:spMkLst>
        </pc:spChg>
        <pc:spChg chg="add mod">
          <ac:chgData name="PPT Mr." userId="6442ff2356111531" providerId="LiveId" clId="{C011C353-811B-4EB6-9733-1AF244ADE40B}" dt="2023-05-13T07:19:56.073" v="499" actId="571"/>
          <ac:spMkLst>
            <pc:docMk/>
            <pc:sldMk cId="3098253383" sldId="770"/>
            <ac:spMk id="27" creationId="{8D95973C-863D-33EF-AA91-CA3E0950474A}"/>
          </ac:spMkLst>
        </pc:spChg>
        <pc:spChg chg="del">
          <ac:chgData name="PPT Mr." userId="6442ff2356111531" providerId="LiveId" clId="{C011C353-811B-4EB6-9733-1AF244ADE40B}" dt="2023-05-13T06:55:27.104" v="438" actId="478"/>
          <ac:spMkLst>
            <pc:docMk/>
            <pc:sldMk cId="3098253383" sldId="770"/>
            <ac:spMk id="28" creationId="{6761F4DE-A238-20F3-D6CF-32CE3A4DC72C}"/>
          </ac:spMkLst>
        </pc:spChg>
        <pc:spChg chg="del">
          <ac:chgData name="PPT Mr." userId="6442ff2356111531" providerId="LiveId" clId="{C011C353-811B-4EB6-9733-1AF244ADE40B}" dt="2023-05-13T06:55:27.104" v="438" actId="478"/>
          <ac:spMkLst>
            <pc:docMk/>
            <pc:sldMk cId="3098253383" sldId="770"/>
            <ac:spMk id="29" creationId="{1D7811F0-4E4A-D87D-67BF-E0ED45C50BCB}"/>
          </ac:spMkLst>
        </pc:spChg>
        <pc:spChg chg="add mod">
          <ac:chgData name="PPT Mr." userId="6442ff2356111531" providerId="LiveId" clId="{C011C353-811B-4EB6-9733-1AF244ADE40B}" dt="2023-05-13T07:19:56.073" v="499" actId="571"/>
          <ac:spMkLst>
            <pc:docMk/>
            <pc:sldMk cId="3098253383" sldId="770"/>
            <ac:spMk id="34" creationId="{811D7D54-EA28-D4DA-6DB9-D41376710AA4}"/>
          </ac:spMkLst>
        </pc:spChg>
        <pc:spChg chg="add mod topLvl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35" creationId="{D8D804B3-6D51-A0C2-0B2D-84466AF7BF9A}"/>
          </ac:spMkLst>
        </pc:spChg>
        <pc:spChg chg="add mod topLvl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36" creationId="{9318F450-7F9C-3C6A-3EA7-8C01A0EEA45F}"/>
          </ac:spMkLst>
        </pc:spChg>
        <pc:spChg chg="add mod topLvl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37" creationId="{2BD80E57-AD60-FDAF-1C6C-E823123707EC}"/>
          </ac:spMkLst>
        </pc:spChg>
        <pc:spChg chg="add mod topLvl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41" creationId="{79127812-C219-3C6C-4243-14C555C724F2}"/>
          </ac:spMkLst>
        </pc:spChg>
        <pc:spChg chg="add del mod topLvl">
          <ac:chgData name="PPT Mr." userId="6442ff2356111531" providerId="LiveId" clId="{C011C353-811B-4EB6-9733-1AF244ADE40B}" dt="2023-05-13T07:27:23.709" v="644" actId="478"/>
          <ac:spMkLst>
            <pc:docMk/>
            <pc:sldMk cId="3098253383" sldId="770"/>
            <ac:spMk id="50" creationId="{08A360DB-8CAF-C39F-EE70-D6A17039F637}"/>
          </ac:spMkLst>
        </pc:spChg>
        <pc:spChg chg="add del mod topLvl">
          <ac:chgData name="PPT Mr." userId="6442ff2356111531" providerId="LiveId" clId="{C011C353-811B-4EB6-9733-1AF244ADE40B}" dt="2023-05-13T07:27:23.709" v="644" actId="478"/>
          <ac:spMkLst>
            <pc:docMk/>
            <pc:sldMk cId="3098253383" sldId="770"/>
            <ac:spMk id="58" creationId="{987647D7-A3B7-AD14-CA44-90BE015986A3}"/>
          </ac:spMkLst>
        </pc:spChg>
        <pc:spChg chg="add del mod topLvl">
          <ac:chgData name="PPT Mr." userId="6442ff2356111531" providerId="LiveId" clId="{C011C353-811B-4EB6-9733-1AF244ADE40B}" dt="2023-05-13T07:27:23.709" v="644" actId="478"/>
          <ac:spMkLst>
            <pc:docMk/>
            <pc:sldMk cId="3098253383" sldId="770"/>
            <ac:spMk id="59" creationId="{4714512D-E67D-E64A-DD45-123FD9EC356B}"/>
          </ac:spMkLst>
        </pc:spChg>
        <pc:spChg chg="add del mod topLvl">
          <ac:chgData name="PPT Mr." userId="6442ff2356111531" providerId="LiveId" clId="{C011C353-811B-4EB6-9733-1AF244ADE40B}" dt="2023-05-13T07:27:23.709" v="644" actId="478"/>
          <ac:spMkLst>
            <pc:docMk/>
            <pc:sldMk cId="3098253383" sldId="770"/>
            <ac:spMk id="60" creationId="{DE3F6CB5-4879-281D-62ED-0D3B0C3258FC}"/>
          </ac:spMkLst>
        </pc:spChg>
        <pc:spChg chg="add del mod topLvl">
          <ac:chgData name="PPT Mr." userId="6442ff2356111531" providerId="LiveId" clId="{C011C353-811B-4EB6-9733-1AF244ADE40B}" dt="2023-05-13T07:27:23.709" v="644" actId="478"/>
          <ac:spMkLst>
            <pc:docMk/>
            <pc:sldMk cId="3098253383" sldId="770"/>
            <ac:spMk id="61" creationId="{591223C3-C17D-BD88-5C95-19157D596169}"/>
          </ac:spMkLst>
        </pc:spChg>
        <pc:spChg chg="add mod">
          <ac:chgData name="PPT Mr." userId="6442ff2356111531" providerId="LiveId" clId="{C011C353-811B-4EB6-9733-1AF244ADE40B}" dt="2023-05-13T07:26:35.842" v="643" actId="165"/>
          <ac:spMkLst>
            <pc:docMk/>
            <pc:sldMk cId="3098253383" sldId="770"/>
            <ac:spMk id="62" creationId="{7EA88FAF-8074-D51B-86CA-CDE1C9BA1241}"/>
          </ac:spMkLst>
        </pc:spChg>
        <pc:spChg chg="add mod">
          <ac:chgData name="PPT Mr." userId="6442ff2356111531" providerId="LiveId" clId="{C011C353-811B-4EB6-9733-1AF244ADE40B}" dt="2023-05-13T07:26:35.842" v="643" actId="165"/>
          <ac:spMkLst>
            <pc:docMk/>
            <pc:sldMk cId="3098253383" sldId="770"/>
            <ac:spMk id="63" creationId="{AC1083A7-23C4-73EC-87B0-2C0C545A2843}"/>
          </ac:spMkLst>
        </pc:spChg>
        <pc:spChg chg="add del">
          <ac:chgData name="PPT Mr." userId="6442ff2356111531" providerId="LiveId" clId="{C011C353-811B-4EB6-9733-1AF244ADE40B}" dt="2023-05-13T07:23:31.036" v="604" actId="478"/>
          <ac:spMkLst>
            <pc:docMk/>
            <pc:sldMk cId="3098253383" sldId="770"/>
            <ac:spMk id="69" creationId="{8F585644-BAAE-139A-FF07-F1157D8CE55C}"/>
          </ac:spMkLst>
        </pc:spChg>
        <pc:spChg chg="add del mod">
          <ac:chgData name="PPT Mr." userId="6442ff2356111531" providerId="LiveId" clId="{C011C353-811B-4EB6-9733-1AF244ADE40B}" dt="2023-05-13T07:23:45.781" v="607" actId="478"/>
          <ac:spMkLst>
            <pc:docMk/>
            <pc:sldMk cId="3098253383" sldId="770"/>
            <ac:spMk id="70" creationId="{2D9328A8-E501-2646-04A0-7282B74FDCF1}"/>
          </ac:spMkLst>
        </pc:spChg>
        <pc:spChg chg="add mod ord">
          <ac:chgData name="PPT Mr." userId="6442ff2356111531" providerId="LiveId" clId="{C011C353-811B-4EB6-9733-1AF244ADE40B}" dt="2023-05-13T07:26:35.842" v="643" actId="165"/>
          <ac:spMkLst>
            <pc:docMk/>
            <pc:sldMk cId="3098253383" sldId="770"/>
            <ac:spMk id="71" creationId="{4A5EA3D3-5089-17E5-4DE3-B645D2D8B7EC}"/>
          </ac:spMkLst>
        </pc:spChg>
        <pc:spChg chg="mod">
          <ac:chgData name="PPT Mr." userId="6442ff2356111531" providerId="LiveId" clId="{C011C353-811B-4EB6-9733-1AF244ADE40B}" dt="2023-05-13T07:26:35.842" v="643" actId="165"/>
          <ac:spMkLst>
            <pc:docMk/>
            <pc:sldMk cId="3098253383" sldId="770"/>
            <ac:spMk id="74" creationId="{78DD916F-79CC-957E-5CC8-8EC07F622229}"/>
          </ac:spMkLst>
        </pc:spChg>
        <pc:spChg chg="mod">
          <ac:chgData name="PPT Mr." userId="6442ff2356111531" providerId="LiveId" clId="{C011C353-811B-4EB6-9733-1AF244ADE40B}" dt="2023-05-13T07:26:35.842" v="643" actId="165"/>
          <ac:spMkLst>
            <pc:docMk/>
            <pc:sldMk cId="3098253383" sldId="770"/>
            <ac:spMk id="75" creationId="{31FF7253-FF32-E8B4-8B43-261FE70D4286}"/>
          </ac:spMkLst>
        </pc:spChg>
        <pc:spChg chg="mod">
          <ac:chgData name="PPT Mr." userId="6442ff2356111531" providerId="LiveId" clId="{C011C353-811B-4EB6-9733-1AF244ADE40B}" dt="2023-05-13T07:26:35.842" v="643" actId="165"/>
          <ac:spMkLst>
            <pc:docMk/>
            <pc:sldMk cId="3098253383" sldId="770"/>
            <ac:spMk id="76" creationId="{73B844BC-8971-3037-3461-AE29B395E6E2}"/>
          </ac:spMkLst>
        </pc:spChg>
        <pc:spChg chg="del mod ord topLvl">
          <ac:chgData name="PPT Mr." userId="6442ff2356111531" providerId="LiveId" clId="{C011C353-811B-4EB6-9733-1AF244ADE40B}" dt="2023-05-13T07:27:23.709" v="644" actId="478"/>
          <ac:spMkLst>
            <pc:docMk/>
            <pc:sldMk cId="3098253383" sldId="770"/>
            <ac:spMk id="78" creationId="{29252E02-6BEE-D4D1-343C-FAE929F0904C}"/>
          </ac:spMkLst>
        </pc:spChg>
        <pc:spChg chg="del mod topLvl">
          <ac:chgData name="PPT Mr." userId="6442ff2356111531" providerId="LiveId" clId="{C011C353-811B-4EB6-9733-1AF244ADE40B}" dt="2023-05-13T07:27:23.709" v="644" actId="478"/>
          <ac:spMkLst>
            <pc:docMk/>
            <pc:sldMk cId="3098253383" sldId="770"/>
            <ac:spMk id="79" creationId="{B545385F-8616-22F3-5381-17F8E6396765}"/>
          </ac:spMkLst>
        </pc:spChg>
        <pc:spChg chg="del mod topLvl">
          <ac:chgData name="PPT Mr." userId="6442ff2356111531" providerId="LiveId" clId="{C011C353-811B-4EB6-9733-1AF244ADE40B}" dt="2023-05-13T07:27:23.709" v="644" actId="478"/>
          <ac:spMkLst>
            <pc:docMk/>
            <pc:sldMk cId="3098253383" sldId="770"/>
            <ac:spMk id="80" creationId="{6DABAE69-E22E-AC9E-9CA5-C803DBE85996}"/>
          </ac:spMkLst>
        </pc:spChg>
        <pc:spChg chg="del mod ord topLvl">
          <ac:chgData name="PPT Mr." userId="6442ff2356111531" providerId="LiveId" clId="{C011C353-811B-4EB6-9733-1AF244ADE40B}" dt="2023-05-13T07:27:23.709" v="644" actId="478"/>
          <ac:spMkLst>
            <pc:docMk/>
            <pc:sldMk cId="3098253383" sldId="770"/>
            <ac:spMk id="82" creationId="{600AED30-F1F8-8306-A5F3-3C61182C8194}"/>
          </ac:spMkLst>
        </pc:spChg>
        <pc:spChg chg="del mod topLvl">
          <ac:chgData name="PPT Mr." userId="6442ff2356111531" providerId="LiveId" clId="{C011C353-811B-4EB6-9733-1AF244ADE40B}" dt="2023-05-13T07:27:23.709" v="644" actId="478"/>
          <ac:spMkLst>
            <pc:docMk/>
            <pc:sldMk cId="3098253383" sldId="770"/>
            <ac:spMk id="83" creationId="{4212BC7F-9D36-68CD-6DDA-E8B81A6547D0}"/>
          </ac:spMkLst>
        </pc:spChg>
        <pc:spChg chg="del mod topLvl">
          <ac:chgData name="PPT Mr." userId="6442ff2356111531" providerId="LiveId" clId="{C011C353-811B-4EB6-9733-1AF244ADE40B}" dt="2023-05-13T07:27:23.709" v="644" actId="478"/>
          <ac:spMkLst>
            <pc:docMk/>
            <pc:sldMk cId="3098253383" sldId="770"/>
            <ac:spMk id="84" creationId="{1CCBE106-B765-2E73-E0E2-D51C1935EB17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87" creationId="{B255CAA4-E1CE-DD74-D84F-A6C8CD12EC34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88" creationId="{B1243129-4717-5496-6548-844B86BF5E5A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89" creationId="{F7FF09E4-139B-0D11-2BDD-DD1CCEC3B9BE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90" creationId="{766F160F-73D0-3BF4-98F6-57D3835D2254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91" creationId="{C5274099-8DB1-6545-6EF0-1468B2223D37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92" creationId="{DAF45C2E-B56E-6571-309F-602341E6E445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93" creationId="{42B750E7-3C39-75CB-A449-9614B5728874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94" creationId="{0FA51A87-0072-82C8-1A3C-21E32D61BDC4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95" creationId="{1885B2C1-0169-CBC2-775D-CA1E063C3971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96" creationId="{8B43FE5D-952B-4E08-FC2F-2ED453E375AC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98" creationId="{05398FA2-D878-AAC8-604D-46F19F3A40D1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00" creationId="{4BAFE4F6-3F25-21E8-77ED-4EF82C007477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01" creationId="{93D5AAE6-3073-7FC7-D941-50013AF42563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03" creationId="{022B35E7-ACCF-4C6E-DF28-E17AA437D3F1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04" creationId="{72BA608D-E7E7-E2AF-90C5-A966415E2418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05" creationId="{4432B872-3026-A5CD-1105-04E974A0F1E1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06" creationId="{D1C552F2-AE5C-F40B-6702-CB9B21A1AF89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07" creationId="{92EE5A3F-2D85-D2FC-D554-4C8BD4612538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08" creationId="{2A07D677-95C0-7AF1-4D7D-2CD727CEC7EB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09" creationId="{B1FEDEBA-5E17-9D4E-5C8E-CF2C87C4AF77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10" creationId="{F7429ED9-7F46-2E72-3653-F248B766432F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11" creationId="{56FBA280-4AE7-ACF1-8D43-72709421FF1A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12" creationId="{1194C2D5-2C6F-D6DF-AE77-CE1F9CD19A7C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13" creationId="{22C1328F-5D5B-2DE1-6D0B-53D8953BBBFF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14" creationId="{2E12F5F1-B529-DEB3-374D-D5102BC13A59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15" creationId="{044E0EC8-165F-B222-9790-B4E7E75A8278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17" creationId="{23E0D94E-ADD9-C26C-6F1A-6682908C823D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18" creationId="{E1288F58-40B3-52EB-8DF4-D53D10E7A3D1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20" creationId="{1D56A074-8177-4639-8425-1BA4E1C3C723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21" creationId="{8FB77059-4D7E-D75E-4C40-A16C7977C730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22" creationId="{AA260E20-B433-DA3A-4250-F6740A4E59D1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23" creationId="{14AEB037-1C29-8A85-6F39-BAEAF3353B22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24" creationId="{E7CA904A-E8ED-7231-B82C-C13FB4B7983F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26" creationId="{9DACBC1B-57FD-A3D6-55ED-FC0F9D4C5C29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27" creationId="{CCE511B6-7F1B-2889-5421-D50505B07F19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28" creationId="{26F1AC68-D68A-2663-0395-573C0F472F3A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30" creationId="{9AF551FE-656C-2873-E9B5-02CB12502BBA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31" creationId="{D512800A-4E62-1489-C662-96DBE6568810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32" creationId="{B70EFB42-2465-9478-32CB-B767380F8BDB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33" creationId="{5CA104E2-8037-9746-ED7F-89BFA867491B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34" creationId="{B2FB4985-0271-9030-71CA-9129CBCDDD44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35" creationId="{44351B7D-FB3D-5D88-C591-3BD0BEA5B6C8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36" creationId="{931B81F0-9579-07DA-3B54-0001D3644003}"/>
          </ac:spMkLst>
        </pc:spChg>
        <pc:spChg chg="add mod ord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37" creationId="{701D7F77-46BF-BEAE-D69A-5A9F01F72C67}"/>
          </ac:spMkLst>
        </pc:spChg>
        <pc:spChg chg="add mod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38" creationId="{84218AED-603F-3FFC-4BEA-82F0FB6469D3}"/>
          </ac:spMkLst>
        </pc:spChg>
        <pc:spChg chg="add mod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39" creationId="{F2CBC15C-826C-D973-2B60-52FEC484E1A6}"/>
          </ac:spMkLst>
        </pc:spChg>
        <pc:spChg chg="add mod ord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40" creationId="{F4F1A02A-7558-E5ED-DA49-9A6BABBB183F}"/>
          </ac:spMkLst>
        </pc:spChg>
        <pc:spChg chg="add mod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41" creationId="{57C84ED3-D3E4-CC50-6C91-1BC415AF3130}"/>
          </ac:spMkLst>
        </pc:spChg>
        <pc:spChg chg="add mod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42" creationId="{29BFD3D2-255F-5C46-CC5A-DBFBE89E8224}"/>
          </ac:spMkLst>
        </pc:spChg>
        <pc:spChg chg="add mod topLvl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43" creationId="{C81ACF6F-1962-C804-E7E2-040539BDF53E}"/>
          </ac:spMkLst>
        </pc:spChg>
        <pc:spChg chg="add mod topLvl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44" creationId="{C15F4425-9F11-6413-A48F-3CB842E7A7F9}"/>
          </ac:spMkLst>
        </pc:spChg>
        <pc:spChg chg="add mod topLvl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45" creationId="{73534609-6A8B-2ED3-5E21-552655836B34}"/>
          </ac:spMkLst>
        </pc:spChg>
        <pc:spChg chg="mod topLvl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48" creationId="{28A83D44-BEC3-6A3D-C4EF-D6BD75055DCC}"/>
          </ac:spMkLst>
        </pc:spChg>
        <pc:spChg chg="mod topLvl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49" creationId="{F6F8FA1E-2F9A-A127-E748-236C4D68B98E}"/>
          </ac:spMkLst>
        </pc:spChg>
        <pc:spChg chg="mod topLvl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50" creationId="{4F68DF0C-DF42-C970-512E-2666C3E658B0}"/>
          </ac:spMkLst>
        </pc:spChg>
        <pc:spChg chg="add mod">
          <ac:chgData name="PPT Mr." userId="6442ff2356111531" providerId="LiveId" clId="{C011C353-811B-4EB6-9733-1AF244ADE40B}" dt="2023-05-13T07:31:35.437" v="706" actId="1076"/>
          <ac:spMkLst>
            <pc:docMk/>
            <pc:sldMk cId="3098253383" sldId="770"/>
            <ac:spMk id="151" creationId="{08D63035-98D7-777D-E527-8B932A983DB1}"/>
          </ac:spMkLst>
        </pc:spChg>
        <pc:spChg chg="add mod">
          <ac:chgData name="PPT Mr." userId="6442ff2356111531" providerId="LiveId" clId="{C011C353-811B-4EB6-9733-1AF244ADE40B}" dt="2023-05-13T07:31:35.437" v="706" actId="1076"/>
          <ac:spMkLst>
            <pc:docMk/>
            <pc:sldMk cId="3098253383" sldId="770"/>
            <ac:spMk id="152" creationId="{624BD605-887C-27EF-DCA8-3EEE4D9F2738}"/>
          </ac:spMkLst>
        </pc:spChg>
        <pc:grpChg chg="del">
          <ac:chgData name="PPT Mr." userId="6442ff2356111531" providerId="LiveId" clId="{C011C353-811B-4EB6-9733-1AF244ADE40B}" dt="2023-05-13T06:55:27.104" v="438" actId="478"/>
          <ac:grpSpMkLst>
            <pc:docMk/>
            <pc:sldMk cId="3098253383" sldId="770"/>
            <ac:grpSpMk id="24" creationId="{AACCB767-74E1-750D-8A26-3BE40BBFF293}"/>
          </ac:grpSpMkLst>
        </pc:grpChg>
        <pc:grpChg chg="del">
          <ac:chgData name="PPT Mr." userId="6442ff2356111531" providerId="LiveId" clId="{C011C353-811B-4EB6-9733-1AF244ADE40B}" dt="2023-05-13T06:55:27.104" v="438" actId="478"/>
          <ac:grpSpMkLst>
            <pc:docMk/>
            <pc:sldMk cId="3098253383" sldId="770"/>
            <ac:grpSpMk id="40" creationId="{C17609CE-8382-72D8-A0B6-C6EEFA6C9451}"/>
          </ac:grpSpMkLst>
        </pc:grpChg>
        <pc:grpChg chg="add del mod ord topLvl">
          <ac:chgData name="PPT Mr." userId="6442ff2356111531" providerId="LiveId" clId="{C011C353-811B-4EB6-9733-1AF244ADE40B}" dt="2023-05-13T07:27:23.709" v="644" actId="478"/>
          <ac:grpSpMkLst>
            <pc:docMk/>
            <pc:sldMk cId="3098253383" sldId="770"/>
            <ac:grpSpMk id="72" creationId="{F44E8C8F-5536-83DC-5AFC-2A4DADAF234B}"/>
          </ac:grpSpMkLst>
        </pc:grpChg>
        <pc:grpChg chg="add del mod ord topLvl">
          <ac:chgData name="PPT Mr." userId="6442ff2356111531" providerId="LiveId" clId="{C011C353-811B-4EB6-9733-1AF244ADE40B}" dt="2023-05-13T07:27:23.709" v="644" actId="478"/>
          <ac:grpSpMkLst>
            <pc:docMk/>
            <pc:sldMk cId="3098253383" sldId="770"/>
            <ac:grpSpMk id="73" creationId="{5A935762-BA84-3B04-9097-5629E1AF41B5}"/>
          </ac:grpSpMkLst>
        </pc:grpChg>
        <pc:grpChg chg="add del mod">
          <ac:chgData name="PPT Mr." userId="6442ff2356111531" providerId="LiveId" clId="{C011C353-811B-4EB6-9733-1AF244ADE40B}" dt="2023-05-13T07:24:46.705" v="623" actId="165"/>
          <ac:grpSpMkLst>
            <pc:docMk/>
            <pc:sldMk cId="3098253383" sldId="770"/>
            <ac:grpSpMk id="77" creationId="{9B5A0E79-F666-5A54-FA7F-97615839FCEF}"/>
          </ac:grpSpMkLst>
        </pc:grpChg>
        <pc:grpChg chg="add del mod">
          <ac:chgData name="PPT Mr." userId="6442ff2356111531" providerId="LiveId" clId="{C011C353-811B-4EB6-9733-1AF244ADE40B}" dt="2023-05-13T07:24:46.705" v="623" actId="165"/>
          <ac:grpSpMkLst>
            <pc:docMk/>
            <pc:sldMk cId="3098253383" sldId="770"/>
            <ac:grpSpMk id="81" creationId="{8C4A3BC4-4433-B9F0-CD8C-EB3A6AEF0323}"/>
          </ac:grpSpMkLst>
        </pc:grpChg>
        <pc:grpChg chg="add del mod">
          <ac:chgData name="PPT Mr." userId="6442ff2356111531" providerId="LiveId" clId="{C011C353-811B-4EB6-9733-1AF244ADE40B}" dt="2023-05-13T07:26:35.842" v="643" actId="165"/>
          <ac:grpSpMkLst>
            <pc:docMk/>
            <pc:sldMk cId="3098253383" sldId="770"/>
            <ac:grpSpMk id="85" creationId="{88C8F6AE-1804-7064-BBED-ABA02C449CC6}"/>
          </ac:grpSpMkLst>
        </pc:grpChg>
        <pc:grpChg chg="add mod">
          <ac:chgData name="PPT Mr." userId="6442ff2356111531" providerId="LiveId" clId="{C011C353-811B-4EB6-9733-1AF244ADE40B}" dt="2023-05-13T07:31:27.848" v="705" actId="1076"/>
          <ac:grpSpMkLst>
            <pc:docMk/>
            <pc:sldMk cId="3098253383" sldId="770"/>
            <ac:grpSpMk id="86" creationId="{50B6A764-6E7E-D363-EA36-85280D3D8A18}"/>
          </ac:grpSpMkLst>
        </pc:grpChg>
        <pc:grpChg chg="mod">
          <ac:chgData name="PPT Mr." userId="6442ff2356111531" providerId="LiveId" clId="{C011C353-811B-4EB6-9733-1AF244ADE40B}" dt="2023-05-13T07:28:23.560" v="664" actId="207"/>
          <ac:grpSpMkLst>
            <pc:docMk/>
            <pc:sldMk cId="3098253383" sldId="770"/>
            <ac:grpSpMk id="97" creationId="{06878D75-CEA8-788D-44E0-99E85D538526}"/>
          </ac:grpSpMkLst>
        </pc:grpChg>
        <pc:grpChg chg="mod">
          <ac:chgData name="PPT Mr." userId="6442ff2356111531" providerId="LiveId" clId="{C011C353-811B-4EB6-9733-1AF244ADE40B}" dt="2023-05-13T07:28:23.560" v="664" actId="207"/>
          <ac:grpSpMkLst>
            <pc:docMk/>
            <pc:sldMk cId="3098253383" sldId="770"/>
            <ac:grpSpMk id="99" creationId="{4606A712-47FA-C57B-AD08-303C8C3A7F3D}"/>
          </ac:grpSpMkLst>
        </pc:grpChg>
        <pc:grpChg chg="add mod">
          <ac:chgData name="PPT Mr." userId="6442ff2356111531" providerId="LiveId" clId="{C011C353-811B-4EB6-9733-1AF244ADE40B}" dt="2023-05-13T07:31:27.848" v="705" actId="1076"/>
          <ac:grpSpMkLst>
            <pc:docMk/>
            <pc:sldMk cId="3098253383" sldId="770"/>
            <ac:grpSpMk id="102" creationId="{4687917E-7262-76D4-E227-6475D9310E5B}"/>
          </ac:grpSpMkLst>
        </pc:grpChg>
        <pc:grpChg chg="add mod">
          <ac:chgData name="PPT Mr." userId="6442ff2356111531" providerId="LiveId" clId="{C011C353-811B-4EB6-9733-1AF244ADE40B}" dt="2023-05-13T07:31:27.848" v="705" actId="1076"/>
          <ac:grpSpMkLst>
            <pc:docMk/>
            <pc:sldMk cId="3098253383" sldId="770"/>
            <ac:grpSpMk id="116" creationId="{C0EA5B7F-D131-35F3-2D0B-77FC28652A25}"/>
          </ac:grpSpMkLst>
        </pc:grpChg>
        <pc:grpChg chg="mod">
          <ac:chgData name="PPT Mr." userId="6442ff2356111531" providerId="LiveId" clId="{C011C353-811B-4EB6-9733-1AF244ADE40B}" dt="2023-05-13T07:28:23.560" v="664" actId="207"/>
          <ac:grpSpMkLst>
            <pc:docMk/>
            <pc:sldMk cId="3098253383" sldId="770"/>
            <ac:grpSpMk id="119" creationId="{A85F1886-5608-8373-2D18-73C8651B410A}"/>
          </ac:grpSpMkLst>
        </pc:grpChg>
        <pc:grpChg chg="add mod">
          <ac:chgData name="PPT Mr." userId="6442ff2356111531" providerId="LiveId" clId="{C011C353-811B-4EB6-9733-1AF244ADE40B}" dt="2023-05-13T07:31:27.848" v="705" actId="1076"/>
          <ac:grpSpMkLst>
            <pc:docMk/>
            <pc:sldMk cId="3098253383" sldId="770"/>
            <ac:grpSpMk id="125" creationId="{BA226602-1ADB-CF77-7D78-5D0A9524FCB3}"/>
          </ac:grpSpMkLst>
        </pc:grpChg>
        <pc:grpChg chg="add mod">
          <ac:chgData name="PPT Mr." userId="6442ff2356111531" providerId="LiveId" clId="{C011C353-811B-4EB6-9733-1AF244ADE40B}" dt="2023-05-13T07:31:27.848" v="705" actId="1076"/>
          <ac:grpSpMkLst>
            <pc:docMk/>
            <pc:sldMk cId="3098253383" sldId="770"/>
            <ac:grpSpMk id="129" creationId="{C39F0A6A-7B38-7E72-0FFF-E5D873614210}"/>
          </ac:grpSpMkLst>
        </pc:grpChg>
        <pc:grpChg chg="add del mod ord">
          <ac:chgData name="PPT Mr." userId="6442ff2356111531" providerId="LiveId" clId="{C011C353-811B-4EB6-9733-1AF244ADE40B}" dt="2023-05-13T07:31:08.082" v="699" actId="165"/>
          <ac:grpSpMkLst>
            <pc:docMk/>
            <pc:sldMk cId="3098253383" sldId="770"/>
            <ac:grpSpMk id="146" creationId="{F736FE67-875F-13DB-F5D1-DF7CDA01012F}"/>
          </ac:grpSpMkLst>
        </pc:grpChg>
        <pc:grpChg chg="add del mod ord">
          <ac:chgData name="PPT Mr." userId="6442ff2356111531" providerId="LiveId" clId="{C011C353-811B-4EB6-9733-1AF244ADE40B}" dt="2023-05-13T07:30:49.732" v="697" actId="165"/>
          <ac:grpSpMkLst>
            <pc:docMk/>
            <pc:sldMk cId="3098253383" sldId="770"/>
            <ac:grpSpMk id="147" creationId="{5FB84451-81DE-9021-313E-E9664F1FC37C}"/>
          </ac:grpSpMkLst>
        </pc:grpChg>
        <pc:picChg chg="del">
          <ac:chgData name="PPT Mr." userId="6442ff2356111531" providerId="LiveId" clId="{C011C353-811B-4EB6-9733-1AF244ADE40B}" dt="2023-05-13T06:55:27.104" v="438" actId="478"/>
          <ac:picMkLst>
            <pc:docMk/>
            <pc:sldMk cId="3098253383" sldId="770"/>
            <ac:picMk id="3" creationId="{3810B258-A6AC-49E6-148B-B4E6003900CC}"/>
          </ac:picMkLst>
        </pc:picChg>
        <pc:cxnChg chg="add del mod">
          <ac:chgData name="PPT Mr." userId="6442ff2356111531" providerId="LiveId" clId="{C011C353-811B-4EB6-9733-1AF244ADE40B}" dt="2023-05-13T07:23:08.520" v="600" actId="478"/>
          <ac:cxnSpMkLst>
            <pc:docMk/>
            <pc:sldMk cId="3098253383" sldId="770"/>
            <ac:cxnSpMk id="65" creationId="{337BE61F-5826-58E3-ED1A-39156D803C48}"/>
          </ac:cxnSpMkLst>
        </pc:cxnChg>
        <pc:cxnChg chg="add del">
          <ac:chgData name="PPT Mr." userId="6442ff2356111531" providerId="LiveId" clId="{C011C353-811B-4EB6-9733-1AF244ADE40B}" dt="2023-05-13T07:23:14.241" v="602" actId="478"/>
          <ac:cxnSpMkLst>
            <pc:docMk/>
            <pc:sldMk cId="3098253383" sldId="770"/>
            <ac:cxnSpMk id="68" creationId="{657077E8-9CC4-F63D-8D7C-99E54E22B933}"/>
          </ac:cxnSpMkLst>
        </pc:cxnChg>
      </pc:sldChg>
      <pc:sldChg chg="addSp delSp modSp add mod">
        <pc:chgData name="PPT Mr." userId="6442ff2356111531" providerId="LiveId" clId="{C011C353-811B-4EB6-9733-1AF244ADE40B}" dt="2023-05-13T07:49:04.576" v="877" actId="1076"/>
        <pc:sldMkLst>
          <pc:docMk/>
          <pc:sldMk cId="3476310129" sldId="771"/>
        </pc:sldMkLst>
        <pc:spChg chg="add 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2" creationId="{A35CD486-D17D-A0D1-D179-64C0307670F6}"/>
          </ac:spMkLst>
        </pc:spChg>
        <pc:spChg chg="add del mod topLvl">
          <ac:chgData name="PPT Mr." userId="6442ff2356111531" providerId="LiveId" clId="{C011C353-811B-4EB6-9733-1AF244ADE40B}" dt="2023-05-13T07:41:09.371" v="729" actId="478"/>
          <ac:spMkLst>
            <pc:docMk/>
            <pc:sldMk cId="3476310129" sldId="771"/>
            <ac:spMk id="3" creationId="{83AE7723-B259-EAAD-8E67-07B5E0300933}"/>
          </ac:spMkLst>
        </pc:spChg>
        <pc:spChg chg="add del mod topLvl">
          <ac:chgData name="PPT Mr." userId="6442ff2356111531" providerId="LiveId" clId="{C011C353-811B-4EB6-9733-1AF244ADE40B}" dt="2023-05-13T07:41:07.926" v="728" actId="478"/>
          <ac:spMkLst>
            <pc:docMk/>
            <pc:sldMk cId="3476310129" sldId="771"/>
            <ac:spMk id="4" creationId="{1B2C1720-023E-E832-F509-A6821EA59CCE}"/>
          </ac:spMkLst>
        </pc:spChg>
        <pc:spChg chg="add del mod topLvl">
          <ac:chgData name="PPT Mr." userId="6442ff2356111531" providerId="LiveId" clId="{C011C353-811B-4EB6-9733-1AF244ADE40B}" dt="2023-05-13T07:41:07.926" v="728" actId="478"/>
          <ac:spMkLst>
            <pc:docMk/>
            <pc:sldMk cId="3476310129" sldId="771"/>
            <ac:spMk id="5" creationId="{80FFAA20-DBE4-9D14-B54A-0C56E5B12DD9}"/>
          </ac:spMkLst>
        </pc:spChg>
        <pc:spChg chg="add 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7" creationId="{664EAF54-01FF-B881-EA0A-90D710BDD6B1}"/>
          </ac:spMkLst>
        </pc:spChg>
        <pc:spChg chg="add 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8" creationId="{A28ADC84-D6BF-C44B-A855-AE358C4BD385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2" creationId="{DAD49484-44D2-8435-6CBE-04038D9C8869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3" creationId="{FD1A2B55-B966-2D30-1ED6-1993D0920253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4" creationId="{B796C214-6F0B-FB38-C91A-B52B849ABC62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5" creationId="{9FA8D7CB-1C70-07FC-7557-20E6027D67FE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7" creationId="{5275EC0B-0C97-B8EE-C7D7-4A6DD0F31456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8" creationId="{BAAD4548-396D-D0BC-F58B-6D1E17DF39D9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9" creationId="{1E9E280D-DCF7-CA35-D9DB-241724E082D0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20" creationId="{60A4E151-0658-28A1-2C5E-10C46514570A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21" creationId="{DD148AE5-B9AF-BE4C-1B77-10A229BF1750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22" creationId="{C37E3D46-7669-67AB-D771-7FA02DD9C8C5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23" creationId="{61907E28-EF30-E7D2-FFDE-2CCFCCB2C24D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24" creationId="{D1E0CDB4-3D69-6360-9014-1C58320D886A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25" creationId="{26D09ED9-01D2-5ECF-2D85-2E3E460B208B}"/>
          </ac:spMkLst>
        </pc:spChg>
        <pc:spChg chg="add 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27" creationId="{9CED5820-E8A1-9DC7-1F9E-B0906B16BFB9}"/>
          </ac:spMkLst>
        </pc:spChg>
        <pc:spChg chg="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34" creationId="{245168CE-56DB-BF45-6AB7-2D7E3928D155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35" creationId="{D8D804B3-6D51-A0C2-0B2D-84466AF7BF9A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36" creationId="{9318F450-7F9C-3C6A-3EA7-8C01A0EEA45F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37" creationId="{2BD80E57-AD60-FDAF-1C6C-E823123707EC}"/>
          </ac:spMkLst>
        </pc:spChg>
        <pc:spChg chg="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40" creationId="{1F4D521D-C912-5C04-3128-953C9662542F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41" creationId="{79127812-C219-3C6C-4243-14C555C724F2}"/>
          </ac:spMkLst>
        </pc:spChg>
        <pc:spChg chg="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42" creationId="{4BC82426-29A1-E15E-56C9-E1ACFF045AF7}"/>
          </ac:spMkLst>
        </pc:spChg>
        <pc:spChg chg="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44" creationId="{1C0729A0-ED07-273E-0E91-56264402C233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47" creationId="{5614FE33-4D8E-A30F-D4BA-45CDE0C08146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49" creationId="{882F48E3-0323-2142-7481-60A22241AE5E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50" creationId="{8CEDF24D-4AEB-A937-C779-62AAF3DF7441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51" creationId="{233752EB-5B38-D28D-F745-E162B9331712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52" creationId="{C16A0A63-4C5C-6803-FA58-6376DE2CE411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53" creationId="{7999F95C-0D66-7D5D-2C7A-A585E3034017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54" creationId="{B404E1CE-EB71-C80D-59F4-E281348491C9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55" creationId="{678515B6-88A2-2737-8CFA-071FF1CC89FB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56" creationId="{967FD1D0-D7AB-779E-0CAD-41E50516B6DD}"/>
          </ac:spMkLst>
        </pc:spChg>
        <pc:spChg chg="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58" creationId="{0BF65B1B-1847-4255-B5FF-9592EB57A680}"/>
          </ac:spMkLst>
        </pc:spChg>
        <pc:spChg chg="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59" creationId="{F08501A3-5248-442B-C8E5-BB3A6435EC0E}"/>
          </ac:spMkLst>
        </pc:spChg>
        <pc:spChg chg="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60" creationId="{02BAE959-129A-6A8D-DAAA-DE768F6CAC1C}"/>
          </ac:spMkLst>
        </pc:spChg>
        <pc:spChg chg="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62" creationId="{F4649987-36E5-D942-90D1-A57245611E73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65" creationId="{4AB1060A-FF12-590F-F615-0EDC10A9F9E5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67" creationId="{6409E2BD-3A7F-4265-9021-4092813B3FB9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68" creationId="{A15378AE-8D5E-35DF-6671-24462756EA94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69" creationId="{D2A0F131-61CC-BE19-131E-E0BADE933917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70" creationId="{49E1CEF0-A892-C238-1B8E-F26B0EC80E79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71" creationId="{F362936A-784F-952E-C6B3-1487C8D18663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72" creationId="{7CD89636-4D9F-C821-5C52-A7629D7BB9FD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73" creationId="{BB7363F7-D601-1084-ED9C-DA66331A56DB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74" creationId="{3BEB0F2B-9943-30CB-0657-7762F76F35CD}"/>
          </ac:spMkLst>
        </pc:spChg>
        <pc:spChg chg="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76" creationId="{F1679B2A-736E-3437-F4A8-5695957DB2B9}"/>
          </ac:spMkLst>
        </pc:spChg>
        <pc:spChg chg="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77" creationId="{2AC8D8D2-A286-C734-EC9C-9B371E8ED22E}"/>
          </ac:spMkLst>
        </pc:spChg>
        <pc:spChg chg="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78" creationId="{6ACA7BC5-7C08-769C-6515-D5AD8C0C26DF}"/>
          </ac:spMkLst>
        </pc:spChg>
        <pc:spChg chg="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80" creationId="{4CA4B337-CFEB-471C-74BD-C3F5313AA6FD}"/>
          </ac:spMkLst>
        </pc:spChg>
        <pc:spChg chg="mod">
          <ac:chgData name="PPT Mr." userId="6442ff2356111531" providerId="LiveId" clId="{C011C353-811B-4EB6-9733-1AF244ADE40B}" dt="2023-05-13T07:43:35.006" v="770" actId="207"/>
          <ac:spMkLst>
            <pc:docMk/>
            <pc:sldMk cId="3476310129" sldId="771"/>
            <ac:spMk id="83" creationId="{16395A9C-4D21-EA67-8E1E-F9E0AB423A2B}"/>
          </ac:spMkLst>
        </pc:spChg>
        <pc:spChg chg="mod">
          <ac:chgData name="PPT Mr." userId="6442ff2356111531" providerId="LiveId" clId="{C011C353-811B-4EB6-9733-1AF244ADE40B}" dt="2023-05-13T07:43:35.006" v="770" actId="207"/>
          <ac:spMkLst>
            <pc:docMk/>
            <pc:sldMk cId="3476310129" sldId="771"/>
            <ac:spMk id="85" creationId="{5C17828E-3516-2C52-8FB3-3B64AA87701E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37" creationId="{701D7F77-46BF-BEAE-D69A-5A9F01F72C67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38" creationId="{84218AED-603F-3FFC-4BEA-82F0FB6469D3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39" creationId="{F2CBC15C-826C-D973-2B60-52FEC484E1A6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40" creationId="{F4F1A02A-7558-E5ED-DA49-9A6BABBB183F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41" creationId="{57C84ED3-D3E4-CC50-6C91-1BC415AF3130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42" creationId="{29BFD3D2-255F-5C46-CC5A-DBFBE89E8224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43" creationId="{C81ACF6F-1962-C804-E7E2-040539BDF53E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44" creationId="{C15F4425-9F11-6413-A48F-3CB842E7A7F9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45" creationId="{73534609-6A8B-2ED3-5E21-552655836B34}"/>
          </ac:spMkLst>
        </pc:spChg>
        <pc:spChg chg="mod">
          <ac:chgData name="PPT Mr." userId="6442ff2356111531" providerId="LiveId" clId="{C011C353-811B-4EB6-9733-1AF244ADE40B}" dt="2023-05-13T07:43:35.006" v="770" actId="207"/>
          <ac:spMkLst>
            <pc:docMk/>
            <pc:sldMk cId="3476310129" sldId="771"/>
            <ac:spMk id="146" creationId="{FBE0B78B-2BA8-45D5-7A85-F8E470609720}"/>
          </ac:spMkLst>
        </pc:spChg>
        <pc:spChg chg="mod">
          <ac:chgData name="PPT Mr." userId="6442ff2356111531" providerId="LiveId" clId="{C011C353-811B-4EB6-9733-1AF244ADE40B}" dt="2023-05-13T07:43:35.006" v="770" actId="207"/>
          <ac:spMkLst>
            <pc:docMk/>
            <pc:sldMk cId="3476310129" sldId="771"/>
            <ac:spMk id="147" creationId="{613BA930-9299-B89A-758A-9D2F3A51BD69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48" creationId="{28A83D44-BEC3-6A3D-C4EF-D6BD75055DCC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49" creationId="{F6F8FA1E-2F9A-A127-E748-236C4D68B98E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50" creationId="{4F68DF0C-DF42-C970-512E-2666C3E658B0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51" creationId="{08D63035-98D7-777D-E527-8B932A983DB1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52" creationId="{624BD605-887C-27EF-DCA8-3EEE4D9F2738}"/>
          </ac:spMkLst>
        </pc:spChg>
        <pc:spChg chg="mod">
          <ac:chgData name="PPT Mr." userId="6442ff2356111531" providerId="LiveId" clId="{C011C353-811B-4EB6-9733-1AF244ADE40B}" dt="2023-05-13T07:43:35.006" v="770" actId="207"/>
          <ac:spMkLst>
            <pc:docMk/>
            <pc:sldMk cId="3476310129" sldId="771"/>
            <ac:spMk id="153" creationId="{C34668EE-4E6E-06B0-9CD5-A9CB1DD19244}"/>
          </ac:spMkLst>
        </pc:spChg>
        <pc:spChg chg="mod">
          <ac:chgData name="PPT Mr." userId="6442ff2356111531" providerId="LiveId" clId="{C011C353-811B-4EB6-9733-1AF244ADE40B}" dt="2023-05-13T07:43:35.006" v="770" actId="207"/>
          <ac:spMkLst>
            <pc:docMk/>
            <pc:sldMk cId="3476310129" sldId="771"/>
            <ac:spMk id="154" creationId="{CEBA23E6-50C7-ECB3-7C38-0385FBAD7CEE}"/>
          </ac:spMkLst>
        </pc:spChg>
        <pc:spChg chg="mod">
          <ac:chgData name="PPT Mr." userId="6442ff2356111531" providerId="LiveId" clId="{C011C353-811B-4EB6-9733-1AF244ADE40B}" dt="2023-05-13T07:43:35.006" v="770" actId="207"/>
          <ac:spMkLst>
            <pc:docMk/>
            <pc:sldMk cId="3476310129" sldId="771"/>
            <ac:spMk id="155" creationId="{A1E1287E-74F2-9B8E-F3CE-47DA3E06A430}"/>
          </ac:spMkLst>
        </pc:spChg>
        <pc:spChg chg="mod">
          <ac:chgData name="PPT Mr." userId="6442ff2356111531" providerId="LiveId" clId="{C011C353-811B-4EB6-9733-1AF244ADE40B}" dt="2023-05-13T07:43:35.006" v="770" actId="207"/>
          <ac:spMkLst>
            <pc:docMk/>
            <pc:sldMk cId="3476310129" sldId="771"/>
            <ac:spMk id="156" creationId="{24BF2413-93A7-7203-729A-B8B8667295AD}"/>
          </ac:spMkLst>
        </pc:spChg>
        <pc:spChg chg="mod">
          <ac:chgData name="PPT Mr." userId="6442ff2356111531" providerId="LiveId" clId="{C011C353-811B-4EB6-9733-1AF244ADE40B}" dt="2023-05-13T07:43:35.006" v="770" actId="207"/>
          <ac:spMkLst>
            <pc:docMk/>
            <pc:sldMk cId="3476310129" sldId="771"/>
            <ac:spMk id="157" creationId="{FD560A9E-A464-44C8-F5F1-6419570F8DB8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59" creationId="{72F92B6A-F03C-AD1F-11EF-8FA69B0E9270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60" creationId="{64736932-BBFE-237E-6398-F26A7B49D24D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61" creationId="{B2B215C6-07A6-A416-3D86-9F0A4F635D81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63" creationId="{0E6A21CB-E7B3-6963-2145-517C62BF178C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64" creationId="{E633201C-9F0D-0F8A-36DB-508BDAB685A3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65" creationId="{61F91E51-7BF2-B11C-6656-517D372AFEB2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66" creationId="{604DA164-57E3-7283-4281-E5C204B6A883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67" creationId="{AEC0CE76-003F-E7FB-E3CC-0976E479752E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68" creationId="{2B0C3C00-2342-EDE4-D603-3B33B32BF868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69" creationId="{0053C418-4CE0-5904-8A18-3EAD3C910858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70" creationId="{AFB545A3-D45D-5A72-4E03-C99AA0C9725D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71" creationId="{310C9783-D024-03C3-599F-6FA391101A08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72" creationId="{4C90680B-E118-7E9F-11F0-819630A40F71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74" creationId="{CE600309-7A6E-2086-11AD-CC7576DABF24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76" creationId="{5BA18355-3F3F-75E0-480E-DD929074B7F5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77" creationId="{A2C986B8-2E79-9BB9-1F6A-660F678E4C53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79" creationId="{F45F5EB3-AE7B-45E0-7B2F-4264BB42AE15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80" creationId="{2C0882EF-2D7D-872E-C7C4-035F379CA731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81" creationId="{A6106289-EBD4-4D90-4BBA-C1E6F1AA537F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83" creationId="{50382441-A6E6-C389-8031-29AB54436285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84" creationId="{CA62734B-75CF-3367-E2BA-7DDC6C8CEE17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85" creationId="{FBBF33FB-492E-144F-0B5F-9D915F7185D1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86" creationId="{626F8842-53D0-20F2-E979-B30E8EC42D2E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87" creationId="{C6D70284-66FB-47F9-930B-4BDD1A2165D9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88" creationId="{AD2810FF-627E-1F67-C382-B12E5D0F7A72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89" creationId="{FA94113F-71B8-0BE8-2BD4-FD31F468F23D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90" creationId="{507EE5C3-338E-FFE0-3C8C-320EA19FC604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91" creationId="{64BC3D6F-C992-B6BA-9AF4-9B43C99706F3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92" creationId="{D3274522-773E-FDD5-E634-515978615586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94" creationId="{84C26B59-E1D0-28AB-BC1B-4717F88F19D3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96" creationId="{DAB2CBE6-7AED-2014-B220-FFACB2C09E42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97" creationId="{C6F7D2FD-9216-D5A2-9E68-06DE1D77795E}"/>
          </ac:spMkLst>
        </pc:spChg>
        <pc:spChg chg="mod">
          <ac:chgData name="PPT Mr." userId="6442ff2356111531" providerId="LiveId" clId="{C011C353-811B-4EB6-9733-1AF244ADE40B}" dt="2023-05-13T07:45:30.213" v="791"/>
          <ac:spMkLst>
            <pc:docMk/>
            <pc:sldMk cId="3476310129" sldId="771"/>
            <ac:spMk id="199" creationId="{C7F181BC-6FF7-C052-FE9E-99A12194472D}"/>
          </ac:spMkLst>
        </pc:spChg>
        <pc:spChg chg="mod">
          <ac:chgData name="PPT Mr." userId="6442ff2356111531" providerId="LiveId" clId="{C011C353-811B-4EB6-9733-1AF244ADE40B}" dt="2023-05-13T07:45:30.213" v="791"/>
          <ac:spMkLst>
            <pc:docMk/>
            <pc:sldMk cId="3476310129" sldId="771"/>
            <ac:spMk id="200" creationId="{A590DA11-12B7-791B-D4FB-C7181A505DDC}"/>
          </ac:spMkLst>
        </pc:spChg>
        <pc:spChg chg="mod">
          <ac:chgData name="PPT Mr." userId="6442ff2356111531" providerId="LiveId" clId="{C011C353-811B-4EB6-9733-1AF244ADE40B}" dt="2023-05-13T07:45:30.213" v="791"/>
          <ac:spMkLst>
            <pc:docMk/>
            <pc:sldMk cId="3476310129" sldId="771"/>
            <ac:spMk id="202" creationId="{6834B58B-841F-240C-4EA3-6AE7919439EB}"/>
          </ac:spMkLst>
        </pc:spChg>
        <pc:spChg chg="mod">
          <ac:chgData name="PPT Mr." userId="6442ff2356111531" providerId="LiveId" clId="{C011C353-811B-4EB6-9733-1AF244ADE40B}" dt="2023-05-13T07:45:30.213" v="791"/>
          <ac:spMkLst>
            <pc:docMk/>
            <pc:sldMk cId="3476310129" sldId="771"/>
            <ac:spMk id="203" creationId="{065687BA-D829-33FB-181F-8BFEBE2F3492}"/>
          </ac:spMkLst>
        </pc:spChg>
        <pc:spChg chg="mod">
          <ac:chgData name="PPT Mr." userId="6442ff2356111531" providerId="LiveId" clId="{C011C353-811B-4EB6-9733-1AF244ADE40B}" dt="2023-05-13T07:45:30.213" v="791"/>
          <ac:spMkLst>
            <pc:docMk/>
            <pc:sldMk cId="3476310129" sldId="771"/>
            <ac:spMk id="204" creationId="{7FF8ACF6-A657-0B32-CF46-268086210965}"/>
          </ac:spMkLst>
        </pc:spChg>
        <pc:spChg chg="mod">
          <ac:chgData name="PPT Mr." userId="6442ff2356111531" providerId="LiveId" clId="{C011C353-811B-4EB6-9733-1AF244ADE40B}" dt="2023-05-13T07:45:30.213" v="791"/>
          <ac:spMkLst>
            <pc:docMk/>
            <pc:sldMk cId="3476310129" sldId="771"/>
            <ac:spMk id="205" creationId="{B1AB82B3-6BBF-838C-6E8B-24B6FA1C75F5}"/>
          </ac:spMkLst>
        </pc:spChg>
        <pc:spChg chg="mod">
          <ac:chgData name="PPT Mr." userId="6442ff2356111531" providerId="LiveId" clId="{C011C353-811B-4EB6-9733-1AF244ADE40B}" dt="2023-05-13T07:45:30.213" v="791"/>
          <ac:spMkLst>
            <pc:docMk/>
            <pc:sldMk cId="3476310129" sldId="771"/>
            <ac:spMk id="206" creationId="{56DCE465-3B97-AE7E-D49F-89DCB5FA087D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208" creationId="{5A687CD6-B45C-D518-C71A-B464906AE392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209" creationId="{7F336FBE-6C97-7034-76E5-240178C518F0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211" creationId="{7E298B06-E790-96D6-4EFF-AE661A7E1414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212" creationId="{212AA5F3-0DBC-8407-52ED-E2C908D3C5EB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213" creationId="{CF8D01C5-3F37-938D-1715-8BC91E3F8851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214" creationId="{82BF49C3-F32B-3EA6-89C8-373105CC2855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215" creationId="{ADC20759-3D66-CAFF-F641-B672C26D8713}"/>
          </ac:spMkLst>
        </pc:spChg>
        <pc:spChg chg="add mod ord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216" creationId="{5D766FA9-2CC5-4A73-5F26-E1AAD9144380}"/>
          </ac:spMkLst>
        </pc:spChg>
        <pc:spChg chg="add mod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232" creationId="{4FBA0F3A-267F-F7B7-98DB-919B70AEE1E5}"/>
          </ac:spMkLst>
        </pc:spChg>
        <pc:spChg chg="add mod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233" creationId="{C056A11D-5BB6-D3E0-E965-DDAE1971AE54}"/>
          </ac:spMkLst>
        </pc:spChg>
        <pc:spChg chg="add mod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234" creationId="{CCA09D0F-39C2-440E-6CEF-4408DD574FBE}"/>
          </ac:spMkLst>
        </pc:spChg>
        <pc:spChg chg="add mod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235" creationId="{8D31FE2E-51D6-93B9-824D-BBCA884C5C96}"/>
          </ac:spMkLst>
        </pc:spChg>
        <pc:grpChg chg="add del mod">
          <ac:chgData name="PPT Mr." userId="6442ff2356111531" providerId="LiveId" clId="{C011C353-811B-4EB6-9733-1AF244ADE40B}" dt="2023-05-13T07:41:02.213" v="726" actId="165"/>
          <ac:grpSpMkLst>
            <pc:docMk/>
            <pc:sldMk cId="3476310129" sldId="771"/>
            <ac:grpSpMk id="6" creationId="{687D5924-F1B3-A7AA-2C08-6543AD5D575C}"/>
          </ac:grpSpMkLst>
        </pc:grpChg>
        <pc:grpChg chg="add mod topLvl">
          <ac:chgData name="PPT Mr." userId="6442ff2356111531" providerId="LiveId" clId="{C011C353-811B-4EB6-9733-1AF244ADE40B}" dt="2023-05-13T07:49:04.576" v="877" actId="1076"/>
          <ac:grpSpMkLst>
            <pc:docMk/>
            <pc:sldMk cId="3476310129" sldId="771"/>
            <ac:grpSpMk id="9" creationId="{9B6F1D6E-9142-4BE6-91B8-23C5DB7B137F}"/>
          </ac:grpSpMkLst>
        </pc:grpChg>
        <pc:grpChg chg="mod">
          <ac:chgData name="PPT Mr." userId="6442ff2356111531" providerId="LiveId" clId="{C011C353-811B-4EB6-9733-1AF244ADE40B}" dt="2023-05-13T07:48:35.188" v="837" actId="165"/>
          <ac:grpSpMkLst>
            <pc:docMk/>
            <pc:sldMk cId="3476310129" sldId="771"/>
            <ac:grpSpMk id="10" creationId="{A5311F88-CE9B-0728-374A-34005B5359C2}"/>
          </ac:grpSpMkLst>
        </pc:grpChg>
        <pc:grpChg chg="mod">
          <ac:chgData name="PPT Mr." userId="6442ff2356111531" providerId="LiveId" clId="{C011C353-811B-4EB6-9733-1AF244ADE40B}" dt="2023-05-13T07:48:35.188" v="837" actId="165"/>
          <ac:grpSpMkLst>
            <pc:docMk/>
            <pc:sldMk cId="3476310129" sldId="771"/>
            <ac:grpSpMk id="11" creationId="{BD436F3C-EA40-8C68-4A91-B74F785D3F37}"/>
          </ac:grpSpMkLst>
        </pc:grpChg>
        <pc:grpChg chg="mod">
          <ac:chgData name="PPT Mr." userId="6442ff2356111531" providerId="LiveId" clId="{C011C353-811B-4EB6-9733-1AF244ADE40B}" dt="2023-05-13T07:48:35.188" v="837" actId="165"/>
          <ac:grpSpMkLst>
            <pc:docMk/>
            <pc:sldMk cId="3476310129" sldId="771"/>
            <ac:grpSpMk id="16" creationId="{2234B3F3-B879-C283-1D84-065E9280FD19}"/>
          </ac:grpSpMkLst>
        </pc:grpChg>
        <pc:grpChg chg="add del mod">
          <ac:chgData name="PPT Mr." userId="6442ff2356111531" providerId="LiveId" clId="{C011C353-811B-4EB6-9733-1AF244ADE40B}" dt="2023-05-13T07:42:17.196" v="749" actId="165"/>
          <ac:grpSpMkLst>
            <pc:docMk/>
            <pc:sldMk cId="3476310129" sldId="771"/>
            <ac:grpSpMk id="26" creationId="{88766550-F699-1473-7E08-432E27734707}"/>
          </ac:grpSpMkLst>
        </pc:grpChg>
        <pc:grpChg chg="add del mod">
          <ac:chgData name="PPT Mr." userId="6442ff2356111531" providerId="LiveId" clId="{C011C353-811B-4EB6-9733-1AF244ADE40B}" dt="2023-05-13T07:42:54.212" v="761" actId="165"/>
          <ac:grpSpMkLst>
            <pc:docMk/>
            <pc:sldMk cId="3476310129" sldId="771"/>
            <ac:grpSpMk id="28" creationId="{EB74E7E2-6472-F596-B3D1-E31E85BC1A8F}"/>
          </ac:grpSpMkLst>
        </pc:grpChg>
        <pc:grpChg chg="add del mod">
          <ac:chgData name="PPT Mr." userId="6442ff2356111531" providerId="LiveId" clId="{C011C353-811B-4EB6-9733-1AF244ADE40B}" dt="2023-05-13T07:42:54.212" v="761" actId="165"/>
          <ac:grpSpMkLst>
            <pc:docMk/>
            <pc:sldMk cId="3476310129" sldId="771"/>
            <ac:grpSpMk id="29" creationId="{D3DECFBE-B7A5-B5E3-EA76-3F63D8D8F24C}"/>
          </ac:grpSpMkLst>
        </pc:grpChg>
        <pc:grpChg chg="del mod topLvl">
          <ac:chgData name="PPT Mr." userId="6442ff2356111531" providerId="LiveId" clId="{C011C353-811B-4EB6-9733-1AF244ADE40B}" dt="2023-05-13T07:45:06.010" v="783" actId="478"/>
          <ac:grpSpMkLst>
            <pc:docMk/>
            <pc:sldMk cId="3476310129" sldId="771"/>
            <ac:grpSpMk id="43" creationId="{FB095163-6CFF-F556-F15D-8B5CAF28B105}"/>
          </ac:grpSpMkLst>
        </pc:grpChg>
        <pc:grpChg chg="mod">
          <ac:chgData name="PPT Mr." userId="6442ff2356111531" providerId="LiveId" clId="{C011C353-811B-4EB6-9733-1AF244ADE40B}" dt="2023-05-13T07:42:54.212" v="761" actId="165"/>
          <ac:grpSpMkLst>
            <pc:docMk/>
            <pc:sldMk cId="3476310129" sldId="771"/>
            <ac:grpSpMk id="45" creationId="{500443BC-6C7F-01FD-C0C7-9CBEB49A1EE5}"/>
          </ac:grpSpMkLst>
        </pc:grpChg>
        <pc:grpChg chg="mod">
          <ac:chgData name="PPT Mr." userId="6442ff2356111531" providerId="LiveId" clId="{C011C353-811B-4EB6-9733-1AF244ADE40B}" dt="2023-05-13T07:42:54.212" v="761" actId="165"/>
          <ac:grpSpMkLst>
            <pc:docMk/>
            <pc:sldMk cId="3476310129" sldId="771"/>
            <ac:grpSpMk id="46" creationId="{F6A0686E-DF81-9B32-D26B-947888D0CD49}"/>
          </ac:grpSpMkLst>
        </pc:grpChg>
        <pc:grpChg chg="mod">
          <ac:chgData name="PPT Mr." userId="6442ff2356111531" providerId="LiveId" clId="{C011C353-811B-4EB6-9733-1AF244ADE40B}" dt="2023-05-13T07:42:54.212" v="761" actId="165"/>
          <ac:grpSpMkLst>
            <pc:docMk/>
            <pc:sldMk cId="3476310129" sldId="771"/>
            <ac:grpSpMk id="48" creationId="{3B4E1A13-8F75-0FA7-83C5-56BBADAFBAFB}"/>
          </ac:grpSpMkLst>
        </pc:grpChg>
        <pc:grpChg chg="add del mod">
          <ac:chgData name="PPT Mr." userId="6442ff2356111531" providerId="LiveId" clId="{C011C353-811B-4EB6-9733-1AF244ADE40B}" dt="2023-05-13T07:42:54.212" v="761" actId="165"/>
          <ac:grpSpMkLst>
            <pc:docMk/>
            <pc:sldMk cId="3476310129" sldId="771"/>
            <ac:grpSpMk id="57" creationId="{668FAD18-A7E5-B7C9-1941-E4771B97292B}"/>
          </ac:grpSpMkLst>
        </pc:grpChg>
        <pc:grpChg chg="del mod topLvl">
          <ac:chgData name="PPT Mr." userId="6442ff2356111531" providerId="LiveId" clId="{C011C353-811B-4EB6-9733-1AF244ADE40B}" dt="2023-05-13T07:45:06.010" v="783" actId="478"/>
          <ac:grpSpMkLst>
            <pc:docMk/>
            <pc:sldMk cId="3476310129" sldId="771"/>
            <ac:grpSpMk id="61" creationId="{50117618-B8A0-83DA-F26C-AA1166493E67}"/>
          </ac:grpSpMkLst>
        </pc:grpChg>
        <pc:grpChg chg="mod">
          <ac:chgData name="PPT Mr." userId="6442ff2356111531" providerId="LiveId" clId="{C011C353-811B-4EB6-9733-1AF244ADE40B}" dt="2023-05-13T07:42:54.212" v="761" actId="165"/>
          <ac:grpSpMkLst>
            <pc:docMk/>
            <pc:sldMk cId="3476310129" sldId="771"/>
            <ac:grpSpMk id="63" creationId="{FEDA4F41-8C21-4367-3D59-5C233B007480}"/>
          </ac:grpSpMkLst>
        </pc:grpChg>
        <pc:grpChg chg="mod">
          <ac:chgData name="PPT Mr." userId="6442ff2356111531" providerId="LiveId" clId="{C011C353-811B-4EB6-9733-1AF244ADE40B}" dt="2023-05-13T07:42:54.212" v="761" actId="165"/>
          <ac:grpSpMkLst>
            <pc:docMk/>
            <pc:sldMk cId="3476310129" sldId="771"/>
            <ac:grpSpMk id="64" creationId="{55DB3DE2-2013-6EC9-B76B-95CD4B41B333}"/>
          </ac:grpSpMkLst>
        </pc:grpChg>
        <pc:grpChg chg="mod">
          <ac:chgData name="PPT Mr." userId="6442ff2356111531" providerId="LiveId" clId="{C011C353-811B-4EB6-9733-1AF244ADE40B}" dt="2023-05-13T07:42:54.212" v="761" actId="165"/>
          <ac:grpSpMkLst>
            <pc:docMk/>
            <pc:sldMk cId="3476310129" sldId="771"/>
            <ac:grpSpMk id="66" creationId="{CBC19275-EE9E-90F3-6EE2-D5D0E02B8830}"/>
          </ac:grpSpMkLst>
        </pc:grpChg>
        <pc:grpChg chg="add del mod">
          <ac:chgData name="PPT Mr." userId="6442ff2356111531" providerId="LiveId" clId="{C011C353-811B-4EB6-9733-1AF244ADE40B}" dt="2023-05-13T07:42:54.212" v="761" actId="165"/>
          <ac:grpSpMkLst>
            <pc:docMk/>
            <pc:sldMk cId="3476310129" sldId="771"/>
            <ac:grpSpMk id="75" creationId="{9CE7DB95-E4B6-3113-1390-E23D8448233A}"/>
          </ac:grpSpMkLst>
        </pc:grpChg>
        <pc:grpChg chg="del mod topLvl">
          <ac:chgData name="PPT Mr." userId="6442ff2356111531" providerId="LiveId" clId="{C011C353-811B-4EB6-9733-1AF244ADE40B}" dt="2023-05-13T07:45:40.802" v="797" actId="478"/>
          <ac:grpSpMkLst>
            <pc:docMk/>
            <pc:sldMk cId="3476310129" sldId="771"/>
            <ac:grpSpMk id="79" creationId="{ECA45D32-286A-3874-11D0-D0425B7DB857}"/>
          </ac:grpSpMkLst>
        </pc:grpChg>
        <pc:grpChg chg="mod">
          <ac:chgData name="PPT Mr." userId="6442ff2356111531" providerId="LiveId" clId="{C011C353-811B-4EB6-9733-1AF244ADE40B}" dt="2023-05-13T07:43:35.006" v="770" actId="207"/>
          <ac:grpSpMkLst>
            <pc:docMk/>
            <pc:sldMk cId="3476310129" sldId="771"/>
            <ac:grpSpMk id="81" creationId="{32E4C7E1-5044-61BE-6650-0E48F117DDC1}"/>
          </ac:grpSpMkLst>
        </pc:grpChg>
        <pc:grpChg chg="mod">
          <ac:chgData name="PPT Mr." userId="6442ff2356111531" providerId="LiveId" clId="{C011C353-811B-4EB6-9733-1AF244ADE40B}" dt="2023-05-13T07:43:35.006" v="770" actId="207"/>
          <ac:grpSpMkLst>
            <pc:docMk/>
            <pc:sldMk cId="3476310129" sldId="771"/>
            <ac:grpSpMk id="82" creationId="{7E15B31F-C250-26D8-F923-280363EEA832}"/>
          </ac:grpSpMkLst>
        </pc:grpChg>
        <pc:grpChg chg="mod">
          <ac:chgData name="PPT Mr." userId="6442ff2356111531" providerId="LiveId" clId="{C011C353-811B-4EB6-9733-1AF244ADE40B}" dt="2023-05-13T07:43:35.006" v="770" actId="207"/>
          <ac:grpSpMkLst>
            <pc:docMk/>
            <pc:sldMk cId="3476310129" sldId="771"/>
            <ac:grpSpMk id="84" creationId="{4FC142E5-6C3E-DD1D-BB0E-BFFB4B67CA68}"/>
          </ac:grpSpMkLst>
        </pc:grpChg>
        <pc:grpChg chg="del">
          <ac:chgData name="PPT Mr." userId="6442ff2356111531" providerId="LiveId" clId="{C011C353-811B-4EB6-9733-1AF244ADE40B}" dt="2023-05-13T07:39:39.692" v="708" actId="478"/>
          <ac:grpSpMkLst>
            <pc:docMk/>
            <pc:sldMk cId="3476310129" sldId="771"/>
            <ac:grpSpMk id="86" creationId="{50B6A764-6E7E-D363-EA36-85280D3D8A18}"/>
          </ac:grpSpMkLst>
        </pc:grpChg>
        <pc:grpChg chg="del">
          <ac:chgData name="PPT Mr." userId="6442ff2356111531" providerId="LiveId" clId="{C011C353-811B-4EB6-9733-1AF244ADE40B}" dt="2023-05-13T07:39:39.692" v="708" actId="478"/>
          <ac:grpSpMkLst>
            <pc:docMk/>
            <pc:sldMk cId="3476310129" sldId="771"/>
            <ac:grpSpMk id="102" creationId="{4687917E-7262-76D4-E227-6475D9310E5B}"/>
          </ac:grpSpMkLst>
        </pc:grpChg>
        <pc:grpChg chg="del">
          <ac:chgData name="PPT Mr." userId="6442ff2356111531" providerId="LiveId" clId="{C011C353-811B-4EB6-9733-1AF244ADE40B}" dt="2023-05-13T07:39:39.692" v="708" actId="478"/>
          <ac:grpSpMkLst>
            <pc:docMk/>
            <pc:sldMk cId="3476310129" sldId="771"/>
            <ac:grpSpMk id="116" creationId="{C0EA5B7F-D131-35F3-2D0B-77FC28652A25}"/>
          </ac:grpSpMkLst>
        </pc:grpChg>
        <pc:grpChg chg="del">
          <ac:chgData name="PPT Mr." userId="6442ff2356111531" providerId="LiveId" clId="{C011C353-811B-4EB6-9733-1AF244ADE40B}" dt="2023-05-13T07:39:39.692" v="708" actId="478"/>
          <ac:grpSpMkLst>
            <pc:docMk/>
            <pc:sldMk cId="3476310129" sldId="771"/>
            <ac:grpSpMk id="125" creationId="{BA226602-1ADB-CF77-7D78-5D0A9524FCB3}"/>
          </ac:grpSpMkLst>
        </pc:grpChg>
        <pc:grpChg chg="del">
          <ac:chgData name="PPT Mr." userId="6442ff2356111531" providerId="LiveId" clId="{C011C353-811B-4EB6-9733-1AF244ADE40B}" dt="2023-05-13T07:39:39.692" v="708" actId="478"/>
          <ac:grpSpMkLst>
            <pc:docMk/>
            <pc:sldMk cId="3476310129" sldId="771"/>
            <ac:grpSpMk id="129" creationId="{C39F0A6A-7B38-7E72-0FFF-E5D873614210}"/>
          </ac:grpSpMkLst>
        </pc:grpChg>
        <pc:grpChg chg="add del mod">
          <ac:chgData name="PPT Mr." userId="6442ff2356111531" providerId="LiveId" clId="{C011C353-811B-4EB6-9733-1AF244ADE40B}" dt="2023-05-13T07:44:27.384" v="777"/>
          <ac:grpSpMkLst>
            <pc:docMk/>
            <pc:sldMk cId="3476310129" sldId="771"/>
            <ac:grpSpMk id="158" creationId="{2B285A1D-5054-D7B7-B04F-BFA76B4A6587}"/>
          </ac:grpSpMkLst>
        </pc:grpChg>
        <pc:grpChg chg="add del mod">
          <ac:chgData name="PPT Mr." userId="6442ff2356111531" providerId="LiveId" clId="{C011C353-811B-4EB6-9733-1AF244ADE40B}" dt="2023-05-13T07:44:27.384" v="777"/>
          <ac:grpSpMkLst>
            <pc:docMk/>
            <pc:sldMk cId="3476310129" sldId="771"/>
            <ac:grpSpMk id="162" creationId="{923F48FC-2C9F-2362-67A9-774E21938F01}"/>
          </ac:grpSpMkLst>
        </pc:grpChg>
        <pc:grpChg chg="mod">
          <ac:chgData name="PPT Mr." userId="6442ff2356111531" providerId="LiveId" clId="{C011C353-811B-4EB6-9733-1AF244ADE40B}" dt="2023-05-13T07:44:24.219" v="776"/>
          <ac:grpSpMkLst>
            <pc:docMk/>
            <pc:sldMk cId="3476310129" sldId="771"/>
            <ac:grpSpMk id="173" creationId="{BD76F04C-9F92-85ED-BC6E-6926A0DB5B65}"/>
          </ac:grpSpMkLst>
        </pc:grpChg>
        <pc:grpChg chg="mod">
          <ac:chgData name="PPT Mr." userId="6442ff2356111531" providerId="LiveId" clId="{C011C353-811B-4EB6-9733-1AF244ADE40B}" dt="2023-05-13T07:44:24.219" v="776"/>
          <ac:grpSpMkLst>
            <pc:docMk/>
            <pc:sldMk cId="3476310129" sldId="771"/>
            <ac:grpSpMk id="175" creationId="{8ED99A56-2C78-AB1F-4F55-D5F7A499306B}"/>
          </ac:grpSpMkLst>
        </pc:grpChg>
        <pc:grpChg chg="add mod topLvl">
          <ac:chgData name="PPT Mr." userId="6442ff2356111531" providerId="LiveId" clId="{C011C353-811B-4EB6-9733-1AF244ADE40B}" dt="2023-05-13T07:49:04.576" v="877" actId="1076"/>
          <ac:grpSpMkLst>
            <pc:docMk/>
            <pc:sldMk cId="3476310129" sldId="771"/>
            <ac:grpSpMk id="178" creationId="{F3EC10CC-BA0D-4529-D606-15CA8494F2CE}"/>
          </ac:grpSpMkLst>
        </pc:grpChg>
        <pc:grpChg chg="add mod topLvl">
          <ac:chgData name="PPT Mr." userId="6442ff2356111531" providerId="LiveId" clId="{C011C353-811B-4EB6-9733-1AF244ADE40B}" dt="2023-05-13T07:49:04.576" v="877" actId="1076"/>
          <ac:grpSpMkLst>
            <pc:docMk/>
            <pc:sldMk cId="3476310129" sldId="771"/>
            <ac:grpSpMk id="182" creationId="{75293CDD-5A6C-BA6A-872A-05053A1C2796}"/>
          </ac:grpSpMkLst>
        </pc:grpChg>
        <pc:grpChg chg="mod">
          <ac:chgData name="PPT Mr." userId="6442ff2356111531" providerId="LiveId" clId="{C011C353-811B-4EB6-9733-1AF244ADE40B}" dt="2023-05-13T07:48:35.188" v="837" actId="165"/>
          <ac:grpSpMkLst>
            <pc:docMk/>
            <pc:sldMk cId="3476310129" sldId="771"/>
            <ac:grpSpMk id="193" creationId="{DA551F92-8180-8418-F573-9F654AC39E7A}"/>
          </ac:grpSpMkLst>
        </pc:grpChg>
        <pc:grpChg chg="mod">
          <ac:chgData name="PPT Mr." userId="6442ff2356111531" providerId="LiveId" clId="{C011C353-811B-4EB6-9733-1AF244ADE40B}" dt="2023-05-13T07:48:35.188" v="837" actId="165"/>
          <ac:grpSpMkLst>
            <pc:docMk/>
            <pc:sldMk cId="3476310129" sldId="771"/>
            <ac:grpSpMk id="195" creationId="{B919C4EA-9634-9C43-5FB2-38EE02665BAE}"/>
          </ac:grpSpMkLst>
        </pc:grpChg>
        <pc:grpChg chg="add del mod">
          <ac:chgData name="PPT Mr." userId="6442ff2356111531" providerId="LiveId" clId="{C011C353-811B-4EB6-9733-1AF244ADE40B}" dt="2023-05-13T07:45:36.591" v="794"/>
          <ac:grpSpMkLst>
            <pc:docMk/>
            <pc:sldMk cId="3476310129" sldId="771"/>
            <ac:grpSpMk id="198" creationId="{A779D1DA-0F66-2578-4056-1E07540B8EB2}"/>
          </ac:grpSpMkLst>
        </pc:grpChg>
        <pc:grpChg chg="mod">
          <ac:chgData name="PPT Mr." userId="6442ff2356111531" providerId="LiveId" clId="{C011C353-811B-4EB6-9733-1AF244ADE40B}" dt="2023-05-13T07:45:30.213" v="791"/>
          <ac:grpSpMkLst>
            <pc:docMk/>
            <pc:sldMk cId="3476310129" sldId="771"/>
            <ac:grpSpMk id="201" creationId="{00AFC584-B89C-0DA4-BD40-A70C792608D2}"/>
          </ac:grpSpMkLst>
        </pc:grpChg>
        <pc:grpChg chg="add mod topLvl">
          <ac:chgData name="PPT Mr." userId="6442ff2356111531" providerId="LiveId" clId="{C011C353-811B-4EB6-9733-1AF244ADE40B}" dt="2023-05-13T07:49:04.576" v="877" actId="1076"/>
          <ac:grpSpMkLst>
            <pc:docMk/>
            <pc:sldMk cId="3476310129" sldId="771"/>
            <ac:grpSpMk id="207" creationId="{7FCA6DAC-CE22-D1EA-1313-A8248E2680EA}"/>
          </ac:grpSpMkLst>
        </pc:grpChg>
        <pc:grpChg chg="mod">
          <ac:chgData name="PPT Mr." userId="6442ff2356111531" providerId="LiveId" clId="{C011C353-811B-4EB6-9733-1AF244ADE40B}" dt="2023-05-13T07:48:35.188" v="837" actId="165"/>
          <ac:grpSpMkLst>
            <pc:docMk/>
            <pc:sldMk cId="3476310129" sldId="771"/>
            <ac:grpSpMk id="210" creationId="{9CC07D20-0D89-154A-515A-713D62A317BC}"/>
          </ac:grpSpMkLst>
        </pc:grpChg>
        <pc:grpChg chg="add del mod">
          <ac:chgData name="PPT Mr." userId="6442ff2356111531" providerId="LiveId" clId="{C011C353-811B-4EB6-9733-1AF244ADE40B}" dt="2023-05-13T07:48:35.188" v="837" actId="165"/>
          <ac:grpSpMkLst>
            <pc:docMk/>
            <pc:sldMk cId="3476310129" sldId="771"/>
            <ac:grpSpMk id="217" creationId="{417C3B00-75EE-CFB8-ACB5-247DEA1BAE12}"/>
          </ac:grpSpMkLst>
        </pc:grpChg>
        <pc:grpChg chg="add mod">
          <ac:chgData name="PPT Mr." userId="6442ff2356111531" providerId="LiveId" clId="{C011C353-811B-4EB6-9733-1AF244ADE40B}" dt="2023-05-13T07:49:04.576" v="877" actId="1076"/>
          <ac:grpSpMkLst>
            <pc:docMk/>
            <pc:sldMk cId="3476310129" sldId="771"/>
            <ac:grpSpMk id="222" creationId="{0809ED64-6E19-73E9-A342-4FF3AB1E07CF}"/>
          </ac:grpSpMkLst>
        </pc:grpChg>
        <pc:grpChg chg="add mod">
          <ac:chgData name="PPT Mr." userId="6442ff2356111531" providerId="LiveId" clId="{C011C353-811B-4EB6-9733-1AF244ADE40B}" dt="2023-05-13T07:49:04.576" v="877" actId="1076"/>
          <ac:grpSpMkLst>
            <pc:docMk/>
            <pc:sldMk cId="3476310129" sldId="771"/>
            <ac:grpSpMk id="223" creationId="{6451240B-BF39-FFF7-AE67-A6B92A710A6D}"/>
          </ac:grpSpMkLst>
        </pc:grpChg>
        <pc:grpChg chg="add mod">
          <ac:chgData name="PPT Mr." userId="6442ff2356111531" providerId="LiveId" clId="{C011C353-811B-4EB6-9733-1AF244ADE40B}" dt="2023-05-13T07:49:04.576" v="877" actId="1076"/>
          <ac:grpSpMkLst>
            <pc:docMk/>
            <pc:sldMk cId="3476310129" sldId="771"/>
            <ac:grpSpMk id="226" creationId="{5D414243-31ED-18C2-399E-58E473DF445A}"/>
          </ac:grpSpMkLst>
        </pc:grpChg>
        <pc:grpChg chg="add mod">
          <ac:chgData name="PPT Mr." userId="6442ff2356111531" providerId="LiveId" clId="{C011C353-811B-4EB6-9733-1AF244ADE40B}" dt="2023-05-13T07:49:04.576" v="877" actId="1076"/>
          <ac:grpSpMkLst>
            <pc:docMk/>
            <pc:sldMk cId="3476310129" sldId="771"/>
            <ac:grpSpMk id="229" creationId="{2D5770B9-A99F-A59C-A794-4D778F3154FE}"/>
          </ac:grpSpMkLst>
        </pc:grpChg>
        <pc:cxnChg chg="add mod">
          <ac:chgData name="PPT Mr." userId="6442ff2356111531" providerId="LiveId" clId="{C011C353-811B-4EB6-9733-1AF244ADE40B}" dt="2023-05-13T07:47:32.405" v="827" actId="164"/>
          <ac:cxnSpMkLst>
            <pc:docMk/>
            <pc:sldMk cId="3476310129" sldId="771"/>
            <ac:cxnSpMk id="219" creationId="{160CE238-7B26-D667-2007-86A27E093B6C}"/>
          </ac:cxnSpMkLst>
        </pc:cxnChg>
        <pc:cxnChg chg="add mod">
          <ac:chgData name="PPT Mr." userId="6442ff2356111531" providerId="LiveId" clId="{C011C353-811B-4EB6-9733-1AF244ADE40B}" dt="2023-05-13T07:47:32.405" v="827" actId="164"/>
          <ac:cxnSpMkLst>
            <pc:docMk/>
            <pc:sldMk cId="3476310129" sldId="771"/>
            <ac:cxnSpMk id="221" creationId="{5D33EB9F-7673-25AA-3C8F-D005013AD0C2}"/>
          </ac:cxnSpMkLst>
        </pc:cxnChg>
        <pc:cxnChg chg="mod">
          <ac:chgData name="PPT Mr." userId="6442ff2356111531" providerId="LiveId" clId="{C011C353-811B-4EB6-9733-1AF244ADE40B}" dt="2023-05-13T07:47:45.641" v="830" actId="571"/>
          <ac:cxnSpMkLst>
            <pc:docMk/>
            <pc:sldMk cId="3476310129" sldId="771"/>
            <ac:cxnSpMk id="224" creationId="{D8D5F490-0766-29E9-3780-4660E03C087E}"/>
          </ac:cxnSpMkLst>
        </pc:cxnChg>
        <pc:cxnChg chg="mod">
          <ac:chgData name="PPT Mr." userId="6442ff2356111531" providerId="LiveId" clId="{C011C353-811B-4EB6-9733-1AF244ADE40B}" dt="2023-05-13T07:47:45.641" v="830" actId="571"/>
          <ac:cxnSpMkLst>
            <pc:docMk/>
            <pc:sldMk cId="3476310129" sldId="771"/>
            <ac:cxnSpMk id="225" creationId="{FFDC4BD7-741B-C27E-680A-15CED67359F7}"/>
          </ac:cxnSpMkLst>
        </pc:cxnChg>
        <pc:cxnChg chg="mod">
          <ac:chgData name="PPT Mr." userId="6442ff2356111531" providerId="LiveId" clId="{C011C353-811B-4EB6-9733-1AF244ADE40B}" dt="2023-05-13T07:47:50.407" v="831" actId="571"/>
          <ac:cxnSpMkLst>
            <pc:docMk/>
            <pc:sldMk cId="3476310129" sldId="771"/>
            <ac:cxnSpMk id="227" creationId="{4689FA3F-DCFA-5D1F-5926-61CFBA743AB0}"/>
          </ac:cxnSpMkLst>
        </pc:cxnChg>
        <pc:cxnChg chg="mod">
          <ac:chgData name="PPT Mr." userId="6442ff2356111531" providerId="LiveId" clId="{C011C353-811B-4EB6-9733-1AF244ADE40B}" dt="2023-05-13T07:47:50.407" v="831" actId="571"/>
          <ac:cxnSpMkLst>
            <pc:docMk/>
            <pc:sldMk cId="3476310129" sldId="771"/>
            <ac:cxnSpMk id="228" creationId="{EA48ADF1-985C-6850-9404-683ECF24C7A5}"/>
          </ac:cxnSpMkLst>
        </pc:cxnChg>
        <pc:cxnChg chg="mod">
          <ac:chgData name="PPT Mr." userId="6442ff2356111531" providerId="LiveId" clId="{C011C353-811B-4EB6-9733-1AF244ADE40B}" dt="2023-05-13T07:47:50.407" v="831" actId="571"/>
          <ac:cxnSpMkLst>
            <pc:docMk/>
            <pc:sldMk cId="3476310129" sldId="771"/>
            <ac:cxnSpMk id="230" creationId="{D29B965F-4C9B-5B51-62FE-677CD6111551}"/>
          </ac:cxnSpMkLst>
        </pc:cxnChg>
        <pc:cxnChg chg="mod">
          <ac:chgData name="PPT Mr." userId="6442ff2356111531" providerId="LiveId" clId="{C011C353-811B-4EB6-9733-1AF244ADE40B}" dt="2023-05-13T07:47:50.407" v="831" actId="571"/>
          <ac:cxnSpMkLst>
            <pc:docMk/>
            <pc:sldMk cId="3476310129" sldId="771"/>
            <ac:cxnSpMk id="231" creationId="{B803C39F-4D23-D70E-AB1A-95AA378B10EB}"/>
          </ac:cxnSpMkLst>
        </pc:cxnChg>
      </pc:sldChg>
      <pc:sldChg chg="addSp delSp modSp add mod">
        <pc:chgData name="PPT Mr." userId="6442ff2356111531" providerId="LiveId" clId="{C011C353-811B-4EB6-9733-1AF244ADE40B}" dt="2023-05-15T07:39:37.451" v="957" actId="207"/>
        <pc:sldMkLst>
          <pc:docMk/>
          <pc:sldMk cId="842204100" sldId="772"/>
        </pc:sldMkLst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2" creationId="{A35CD486-D17D-A0D1-D179-64C0307670F6}"/>
          </ac:spMkLst>
        </pc:spChg>
        <pc:spChg chg="add mod ord">
          <ac:chgData name="PPT Mr." userId="6442ff2356111531" providerId="LiveId" clId="{C011C353-811B-4EB6-9733-1AF244ADE40B}" dt="2023-05-15T07:37:35.162" v="922" actId="167"/>
          <ac:spMkLst>
            <pc:docMk/>
            <pc:sldMk cId="842204100" sldId="772"/>
            <ac:spMk id="3" creationId="{D5921374-FD78-5930-55A3-D051B5DB0C0C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6" creationId="{38CE8547-01E2-BBBD-D14C-FF226F9F989D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7" creationId="{664EAF54-01FF-B881-EA0A-90D710BDD6B1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8" creationId="{A28ADC84-D6BF-C44B-A855-AE358C4BD385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12" creationId="{61563A8A-A245-F971-2143-C5ABB879EEE3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13" creationId="{A1C94BD0-FFB5-5250-777D-7687F36082D3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14" creationId="{42E6AFB0-DBA2-C507-8D70-51E73CEA345A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25" creationId="{6F38E1B5-CB8A-40B8-3946-FE8075A3A331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26" creationId="{A94CE67B-5818-0CBD-F60B-0A31D60B4AF3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27" creationId="{9CED5820-E8A1-9DC7-1F9E-B0906B16BFB9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28" creationId="{512B4795-6A0C-4C9C-C1CB-94A72FBD2AC0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29" creationId="{3252F1BC-8AE0-7F18-956C-4AF04F703035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34" creationId="{245168CE-56DB-BF45-6AB7-2D7E3928D155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35" creationId="{B28A3360-4311-D84D-3B53-FB443D120A3A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36" creationId="{6E006E5B-21A6-C7B2-D63E-EF3B29F31344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40" creationId="{1F4D521D-C912-5C04-3128-953C9662542F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41" creationId="{00281EDA-7CAD-2C2F-0778-5015076378FA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42" creationId="{4BC82426-29A1-E15E-56C9-E1ACFF045AF7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43" creationId="{03BF8E79-8A02-6946-7AF7-87EA9E5F7060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44" creationId="{1C0729A0-ED07-273E-0E91-56264402C233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45" creationId="{62EB1743-2A0C-46D6-AF4B-857F56E2EE0E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46" creationId="{47EDB08E-8E2E-D269-B17D-C8E9DEF19EB0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47" creationId="{9C9633A7-0EB7-6615-0FE1-6B53F036973E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48" creationId="{01F3FD27-99D3-B6A5-7F1F-76B64FC8610B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49" creationId="{95E1C011-B2F9-2DA8-7244-FE4D85B18BBA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50" creationId="{0C5E757E-4DC5-E4C0-175A-A14EBE0098B8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51" creationId="{FDE732CB-88AC-EC73-B785-AEDE19619083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52" creationId="{682CCD04-05B8-FC6B-4663-3862BF9DA82C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53" creationId="{ABE0C04E-66E2-E545-EE3E-02D67C7CD229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54" creationId="{D01BDA6B-9FF7-CE84-2F95-5C8B377DA78A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55" creationId="{5B319FF5-6B4D-2262-8B61-ED0F1C32FE83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58" creationId="{0BF65B1B-1847-4255-B5FF-9592EB57A680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59" creationId="{F08501A3-5248-442B-C8E5-BB3A6435EC0E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60" creationId="{02BAE959-129A-6A8D-DAAA-DE768F6CAC1C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61" creationId="{F6F68EC3-7B0B-9CB6-150F-95C642DFF8ED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62" creationId="{F4649987-36E5-D942-90D1-A57245611E73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63" creationId="{9FCBD5C1-1929-C8D4-FA99-8D30561DC357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64" creationId="{EC2FFAC2-994D-6569-CB16-56611D3478A7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65" creationId="{B6D7BD8E-7DEB-8232-D73E-97F3B7D78541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66" creationId="{F82985C3-7933-6B84-8429-8A49C75B20EB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67" creationId="{954F6DA8-74C2-7766-E323-B4EA3CC96EF2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68" creationId="{DE64E386-C77F-9C78-7262-B9A847CD7B45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69" creationId="{C28A6F80-5DC9-1396-E1C4-2B88BC6BCAA8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70" creationId="{1789EE49-7AC4-1C43-C73E-343B6F1A4A37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71" creationId="{188CE321-8032-2606-8488-4DEDADB25823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73" creationId="{29052CED-3FE3-79AD-856B-75CE2C50D4E0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74" creationId="{08D5376B-F6E5-AEAE-123B-B0BA7A8D0CC5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75" creationId="{9AF0D9E0-750A-75D4-1FA8-B34924C55145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76" creationId="{F1679B2A-736E-3437-F4A8-5695957DB2B9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77" creationId="{2AC8D8D2-A286-C734-EC9C-9B371E8ED22E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78" creationId="{6ACA7BC5-7C08-769C-6515-D5AD8C0C26DF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79" creationId="{826F5759-F5DD-44AC-44B4-3981C37FC596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80" creationId="{4CA4B337-CFEB-471C-74BD-C3F5313AA6FD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81" creationId="{4067A794-37E0-715C-BCA9-0CBC3D730EA0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82" creationId="{24E21DC3-279A-62F2-BD0E-23E12418337E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83" creationId="{7E9F924A-B6E7-FE36-E40E-313E0B652805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84" creationId="{A5F55DC8-05FB-1CFE-C8CF-378520C76ED9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85" creationId="{BE9BBD46-D369-4616-2D50-A7ECF2BB01DF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86" creationId="{433FFAB5-68A5-24A9-A69C-282F826DD70F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87" creationId="{02637E50-E199-878A-81B5-000EED9AD401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88" creationId="{31E58250-4135-5C74-3FCF-66F6F40FDDD5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89" creationId="{F7C42E14-E564-6292-2217-0C51524FF0B9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92" creationId="{C79F8CEA-F620-3A0B-AF75-BCC01172138A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93" creationId="{B0A41479-8F73-12C7-2BA9-2563E02720C5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94" creationId="{4242C37F-72CF-6585-9D62-55FD3125E43E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95" creationId="{6DFF8302-207B-F31A-6AA3-09016E51A071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96" creationId="{C4A57917-7B09-067C-9626-4E35A8E7350F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97" creationId="{D01C915F-E60F-825E-0A3E-F118E109677C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98" creationId="{7C09B4EB-E408-B146-8A06-5D9F8CB45423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99" creationId="{F5B6862A-5650-A92A-96F1-55E0DCBB2C74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00" creationId="{DA6A1D6A-869C-1A9D-6F58-39785272BCAF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01" creationId="{59DFC8EB-F086-7A2A-16CC-34B821FE85C6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03" creationId="{966F8798-2CEB-0085-8A13-EF544BD8A18B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04" creationId="{3C690827-5895-053B-C0E8-7487CBC05799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05" creationId="{F5F493B2-EDC3-E256-CA76-17D3EA3A2606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06" creationId="{1CE2320B-A934-2FED-1E52-AA2780185948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07" creationId="{F2C66C1B-48F6-46D7-C014-7BD6C1F0B578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08" creationId="{954F6860-6A71-11A1-18B2-9E496641CACA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09" creationId="{C0474E3A-D830-F952-064A-35AA6AFB6BD5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10" creationId="{AC80533F-58A0-2494-2BF6-1C23538349A1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11" creationId="{A1105080-382D-3C66-7FA2-1A60557FAE12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12" creationId="{F3C108FB-5D93-1F39-95DA-AA4C98DE8BA7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13" creationId="{D4E02E58-927E-79BE-DFBB-2418911800E8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14" creationId="{73B16DE9-1F91-FC84-0845-EEC1E8442E05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15" creationId="{0816D368-074F-526D-9433-A4CA8A2D8925}"/>
          </ac:spMkLst>
        </pc:spChg>
        <pc:spChg chg="add mod">
          <ac:chgData name="PPT Mr." userId="6442ff2356111531" providerId="LiveId" clId="{C011C353-811B-4EB6-9733-1AF244ADE40B}" dt="2023-05-15T07:38:03.106" v="927" actId="1076"/>
          <ac:spMkLst>
            <pc:docMk/>
            <pc:sldMk cId="842204100" sldId="772"/>
            <ac:spMk id="116" creationId="{EBF57990-1C04-25E8-733C-D6996A6755AB}"/>
          </ac:spMkLst>
        </pc:spChg>
        <pc:spChg chg="add mod">
          <ac:chgData name="PPT Mr." userId="6442ff2356111531" providerId="LiveId" clId="{C011C353-811B-4EB6-9733-1AF244ADE40B}" dt="2023-05-15T07:38:03.106" v="927" actId="1076"/>
          <ac:spMkLst>
            <pc:docMk/>
            <pc:sldMk cId="842204100" sldId="772"/>
            <ac:spMk id="117" creationId="{A79CC231-AEBD-1D8B-F373-E52FC7773E7D}"/>
          </ac:spMkLst>
        </pc:spChg>
        <pc:spChg chg="mod">
          <ac:chgData name="PPT Mr." userId="6442ff2356111531" providerId="LiveId" clId="{C011C353-811B-4EB6-9733-1AF244ADE40B}" dt="2023-05-15T07:36:38.989" v="902"/>
          <ac:spMkLst>
            <pc:docMk/>
            <pc:sldMk cId="842204100" sldId="772"/>
            <ac:spMk id="121" creationId="{CDA9F895-745F-EC34-64A5-9D1C9203CDBC}"/>
          </ac:spMkLst>
        </pc:spChg>
        <pc:spChg chg="mod">
          <ac:chgData name="PPT Mr." userId="6442ff2356111531" providerId="LiveId" clId="{C011C353-811B-4EB6-9733-1AF244ADE40B}" dt="2023-05-15T07:36:38.989" v="902"/>
          <ac:spMkLst>
            <pc:docMk/>
            <pc:sldMk cId="842204100" sldId="772"/>
            <ac:spMk id="123" creationId="{009375C2-9F11-76D4-E771-0E1BF916A0EB}"/>
          </ac:spMkLst>
        </pc:spChg>
        <pc:spChg chg="mod">
          <ac:chgData name="PPT Mr." userId="6442ff2356111531" providerId="LiveId" clId="{C011C353-811B-4EB6-9733-1AF244ADE40B}" dt="2023-05-15T07:36:38.989" v="902"/>
          <ac:spMkLst>
            <pc:docMk/>
            <pc:sldMk cId="842204100" sldId="772"/>
            <ac:spMk id="124" creationId="{C40F5777-BA35-0C32-E916-FE87BEB34D10}"/>
          </ac:spMkLst>
        </pc:spChg>
        <pc:spChg chg="mod">
          <ac:chgData name="PPT Mr." userId="6442ff2356111531" providerId="LiveId" clId="{C011C353-811B-4EB6-9733-1AF244ADE40B}" dt="2023-05-15T07:36:38.989" v="902"/>
          <ac:spMkLst>
            <pc:docMk/>
            <pc:sldMk cId="842204100" sldId="772"/>
            <ac:spMk id="125" creationId="{1B4B44CB-4328-5FCF-9659-7F7A112CA33E}"/>
          </ac:spMkLst>
        </pc:spChg>
        <pc:spChg chg="mod">
          <ac:chgData name="PPT Mr." userId="6442ff2356111531" providerId="LiveId" clId="{C011C353-811B-4EB6-9733-1AF244ADE40B}" dt="2023-05-15T07:36:38.989" v="902"/>
          <ac:spMkLst>
            <pc:docMk/>
            <pc:sldMk cId="842204100" sldId="772"/>
            <ac:spMk id="126" creationId="{A339BB0A-D00E-228A-251C-5A6FAB33DC23}"/>
          </ac:spMkLst>
        </pc:spChg>
        <pc:spChg chg="mod">
          <ac:chgData name="PPT Mr." userId="6442ff2356111531" providerId="LiveId" clId="{C011C353-811B-4EB6-9733-1AF244ADE40B}" dt="2023-05-15T07:36:38.989" v="902"/>
          <ac:spMkLst>
            <pc:docMk/>
            <pc:sldMk cId="842204100" sldId="772"/>
            <ac:spMk id="127" creationId="{4A9C4A3B-8FC4-74E5-F7B5-5D3BC8D5B6F6}"/>
          </ac:spMkLst>
        </pc:spChg>
        <pc:spChg chg="mod">
          <ac:chgData name="PPT Mr." userId="6442ff2356111531" providerId="LiveId" clId="{C011C353-811B-4EB6-9733-1AF244ADE40B}" dt="2023-05-15T07:36:38.989" v="902"/>
          <ac:spMkLst>
            <pc:docMk/>
            <pc:sldMk cId="842204100" sldId="772"/>
            <ac:spMk id="128" creationId="{8D3D964A-FD41-DB7A-C0AA-21B093C3497C}"/>
          </ac:spMkLst>
        </pc:spChg>
        <pc:spChg chg="mod">
          <ac:chgData name="PPT Mr." userId="6442ff2356111531" providerId="LiveId" clId="{C011C353-811B-4EB6-9733-1AF244ADE40B}" dt="2023-05-15T07:36:38.989" v="902"/>
          <ac:spMkLst>
            <pc:docMk/>
            <pc:sldMk cId="842204100" sldId="772"/>
            <ac:spMk id="129" creationId="{D687AE97-1580-EA13-50A4-BFD28573CBFC}"/>
          </ac:spMkLst>
        </pc:spChg>
        <pc:spChg chg="mod">
          <ac:chgData name="PPT Mr." userId="6442ff2356111531" providerId="LiveId" clId="{C011C353-811B-4EB6-9733-1AF244ADE40B}" dt="2023-05-15T07:36:38.989" v="902"/>
          <ac:spMkLst>
            <pc:docMk/>
            <pc:sldMk cId="842204100" sldId="772"/>
            <ac:spMk id="130" creationId="{56978859-03EE-9CDC-EAAB-122983F66D1F}"/>
          </ac:spMkLst>
        </pc:spChg>
        <pc:spChg chg="mod">
          <ac:chgData name="PPT Mr." userId="6442ff2356111531" providerId="LiveId" clId="{C011C353-811B-4EB6-9733-1AF244ADE40B}" dt="2023-05-15T07:37:21.007" v="914" actId="207"/>
          <ac:spMkLst>
            <pc:docMk/>
            <pc:sldMk cId="842204100" sldId="772"/>
            <ac:spMk id="134" creationId="{56BE2640-EE07-8A40-37B6-37261FDBEAC4}"/>
          </ac:spMkLst>
        </pc:spChg>
        <pc:spChg chg="mod">
          <ac:chgData name="PPT Mr." userId="6442ff2356111531" providerId="LiveId" clId="{C011C353-811B-4EB6-9733-1AF244ADE40B}" dt="2023-05-15T07:37:21.007" v="914" actId="207"/>
          <ac:spMkLst>
            <pc:docMk/>
            <pc:sldMk cId="842204100" sldId="772"/>
            <ac:spMk id="135" creationId="{6055CBD7-3B23-55E8-0BAC-FF48988421CF}"/>
          </ac:spMkLst>
        </pc:spChg>
        <pc:spChg chg="mod">
          <ac:chgData name="PPT Mr." userId="6442ff2356111531" providerId="LiveId" clId="{C011C353-811B-4EB6-9733-1AF244ADE40B}" dt="2023-05-15T07:37:21.007" v="914" actId="207"/>
          <ac:spMkLst>
            <pc:docMk/>
            <pc:sldMk cId="842204100" sldId="772"/>
            <ac:spMk id="136" creationId="{B5913AE0-BF75-6CC3-44C1-52D6F030DF94}"/>
          </ac:spMkLst>
        </pc:spChg>
        <pc:spChg chg="mod">
          <ac:chgData name="PPT Mr." userId="6442ff2356111531" providerId="LiveId" clId="{C011C353-811B-4EB6-9733-1AF244ADE40B}" dt="2023-05-15T07:37:42.585" v="924" actId="207"/>
          <ac:spMkLst>
            <pc:docMk/>
            <pc:sldMk cId="842204100" sldId="772"/>
            <ac:spMk id="139" creationId="{FE3319AB-8FD4-C6E4-D89D-5C1B2A6F598F}"/>
          </ac:spMkLst>
        </pc:spChg>
        <pc:spChg chg="mod">
          <ac:chgData name="PPT Mr." userId="6442ff2356111531" providerId="LiveId" clId="{C011C353-811B-4EB6-9733-1AF244ADE40B}" dt="2023-05-15T07:37:42.585" v="924" actId="207"/>
          <ac:spMkLst>
            <pc:docMk/>
            <pc:sldMk cId="842204100" sldId="772"/>
            <ac:spMk id="140" creationId="{A26932F2-9686-C43B-60CF-A97551E2A491}"/>
          </ac:spMkLst>
        </pc:spChg>
        <pc:spChg chg="mod">
          <ac:chgData name="PPT Mr." userId="6442ff2356111531" providerId="LiveId" clId="{C011C353-811B-4EB6-9733-1AF244ADE40B}" dt="2023-05-15T07:37:42.585" v="924" actId="207"/>
          <ac:spMkLst>
            <pc:docMk/>
            <pc:sldMk cId="842204100" sldId="772"/>
            <ac:spMk id="141" creationId="{B6FBD735-BE8B-5FA3-7D9D-2BB7EEB4D1F3}"/>
          </ac:spMkLst>
        </pc:spChg>
        <pc:spChg chg="add del mod">
          <ac:chgData name="PPT Mr." userId="6442ff2356111531" providerId="LiveId" clId="{C011C353-811B-4EB6-9733-1AF244ADE40B}" dt="2023-05-15T07:38:21.307" v="930" actId="21"/>
          <ac:spMkLst>
            <pc:docMk/>
            <pc:sldMk cId="842204100" sldId="772"/>
            <ac:spMk id="142" creationId="{7D3E2A19-4CA2-5746-D95D-38C5EA5C94ED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44" creationId="{38E2B22F-F929-0DAC-A549-2412A9BEFBAF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45" creationId="{5B166E77-19D1-6619-E637-47966C8A3AE6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46" creationId="{8B980366-3926-A72D-A85E-04FEE0864F18}"/>
          </ac:spMkLst>
        </pc:spChg>
        <pc:spChg chg="add del mod">
          <ac:chgData name="PPT Mr." userId="6442ff2356111531" providerId="LiveId" clId="{C011C353-811B-4EB6-9733-1AF244ADE40B}" dt="2023-05-15T07:38:21.307" v="930" actId="21"/>
          <ac:spMkLst>
            <pc:docMk/>
            <pc:sldMk cId="842204100" sldId="772"/>
            <ac:spMk id="147" creationId="{79B6D284-1938-1CEE-CE3E-B791DC8D1DBD}"/>
          </ac:spMkLst>
        </pc:spChg>
        <pc:spChg chg="add del mod">
          <ac:chgData name="PPT Mr." userId="6442ff2356111531" providerId="LiveId" clId="{C011C353-811B-4EB6-9733-1AF244ADE40B}" dt="2023-05-15T07:38:21.307" v="930" actId="21"/>
          <ac:spMkLst>
            <pc:docMk/>
            <pc:sldMk cId="842204100" sldId="772"/>
            <ac:spMk id="148" creationId="{F9CF8C98-F278-8C3D-2B26-CF0B06AD2A42}"/>
          </ac:spMkLst>
        </pc:spChg>
        <pc:spChg chg="add del mod">
          <ac:chgData name="PPT Mr." userId="6442ff2356111531" providerId="LiveId" clId="{C011C353-811B-4EB6-9733-1AF244ADE40B}" dt="2023-05-15T07:38:21.307" v="930" actId="21"/>
          <ac:spMkLst>
            <pc:docMk/>
            <pc:sldMk cId="842204100" sldId="772"/>
            <ac:spMk id="149" creationId="{2669A66E-A4DD-7165-04E1-7B6DFCE3B481}"/>
          </ac:spMkLst>
        </pc:spChg>
        <pc:spChg chg="add del mod">
          <ac:chgData name="PPT Mr." userId="6442ff2356111531" providerId="LiveId" clId="{C011C353-811B-4EB6-9733-1AF244ADE40B}" dt="2023-05-15T07:38:21.307" v="930" actId="21"/>
          <ac:spMkLst>
            <pc:docMk/>
            <pc:sldMk cId="842204100" sldId="772"/>
            <ac:spMk id="150" creationId="{A5B478B2-1C75-B013-62F9-9ECBBE4F742F}"/>
          </ac:spMkLst>
        </pc:spChg>
        <pc:spChg chg="add del mod">
          <ac:chgData name="PPT Mr." userId="6442ff2356111531" providerId="LiveId" clId="{C011C353-811B-4EB6-9733-1AF244ADE40B}" dt="2023-05-15T07:38:21.307" v="930" actId="21"/>
          <ac:spMkLst>
            <pc:docMk/>
            <pc:sldMk cId="842204100" sldId="772"/>
            <ac:spMk id="151" creationId="{012A7765-8687-34EA-CDC9-5A24B3A2B622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53" creationId="{DC43C7FE-A562-77AB-C325-CABF6E5284EC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54" creationId="{19985F7D-7E48-3C12-C7A8-E6B020A1C6FF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55" creationId="{AC6F82C0-F091-6345-F39A-BD31DA9FC922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56" creationId="{7E336D8F-0C4A-6EF9-CA62-AC127E359CCA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57" creationId="{B66ADA4A-7F3D-AA3A-42FB-59A783C3E151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58" creationId="{0845F3E5-602F-A463-8555-454C0FF00F72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59" creationId="{D8AEC694-3FC6-3C8B-FB4D-EE4BC1960125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60" creationId="{BF1349A2-3D14-E09F-FA5D-CA4694F6A90D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61" creationId="{31C9FE20-D809-C68C-D193-CFEAC8A15701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62" creationId="{43F79165-349E-4A2C-F00F-579F4596BF07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64" creationId="{5FB49010-F125-A4A8-E19F-330B3CB014A9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66" creationId="{D3682498-CA94-2C40-4975-E1A70E47D1D8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67" creationId="{6092D7D9-BCF5-DF96-0397-0FFD18328082}"/>
          </ac:spMkLst>
        </pc:spChg>
        <pc:spChg chg="add mod">
          <ac:chgData name="PPT Mr." userId="6442ff2356111531" providerId="LiveId" clId="{C011C353-811B-4EB6-9733-1AF244ADE40B}" dt="2023-05-15T07:38:27.666" v="932" actId="1076"/>
          <ac:spMkLst>
            <pc:docMk/>
            <pc:sldMk cId="842204100" sldId="772"/>
            <ac:spMk id="168" creationId="{A7337878-BDF1-4857-FA68-6E7445761FC6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170" creationId="{75C6A9A5-8164-DD78-F665-B836824DB632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171" creationId="{C2BF2E14-E0CF-AE0D-D3CD-C2AC65F17FAA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172" creationId="{F05EBB0C-6875-1CB9-5B97-E12365A0FD3B}"/>
          </ac:spMkLst>
        </pc:spChg>
        <pc:spChg chg="add mod">
          <ac:chgData name="PPT Mr." userId="6442ff2356111531" providerId="LiveId" clId="{C011C353-811B-4EB6-9733-1AF244ADE40B}" dt="2023-05-15T07:38:27.666" v="932" actId="1076"/>
          <ac:spMkLst>
            <pc:docMk/>
            <pc:sldMk cId="842204100" sldId="772"/>
            <ac:spMk id="173" creationId="{674031AD-92BE-5D0C-5EB1-64ADDBF67398}"/>
          </ac:spMkLst>
        </pc:spChg>
        <pc:spChg chg="add mod">
          <ac:chgData name="PPT Mr." userId="6442ff2356111531" providerId="LiveId" clId="{C011C353-811B-4EB6-9733-1AF244ADE40B}" dt="2023-05-15T07:38:27.666" v="932" actId="1076"/>
          <ac:spMkLst>
            <pc:docMk/>
            <pc:sldMk cId="842204100" sldId="772"/>
            <ac:spMk id="174" creationId="{244ED63A-4D24-2B91-3477-81DF222483A5}"/>
          </ac:spMkLst>
        </pc:spChg>
        <pc:spChg chg="add mod">
          <ac:chgData name="PPT Mr." userId="6442ff2356111531" providerId="LiveId" clId="{C011C353-811B-4EB6-9733-1AF244ADE40B}" dt="2023-05-15T07:38:27.666" v="932" actId="1076"/>
          <ac:spMkLst>
            <pc:docMk/>
            <pc:sldMk cId="842204100" sldId="772"/>
            <ac:spMk id="175" creationId="{02219E44-A007-300F-82E9-792EE6F1946A}"/>
          </ac:spMkLst>
        </pc:spChg>
        <pc:spChg chg="add mod">
          <ac:chgData name="PPT Mr." userId="6442ff2356111531" providerId="LiveId" clId="{C011C353-811B-4EB6-9733-1AF244ADE40B}" dt="2023-05-15T07:38:27.666" v="932" actId="1076"/>
          <ac:spMkLst>
            <pc:docMk/>
            <pc:sldMk cId="842204100" sldId="772"/>
            <ac:spMk id="176" creationId="{88F47551-3DAD-A511-CF34-90261D19B5AA}"/>
          </ac:spMkLst>
        </pc:spChg>
        <pc:spChg chg="add mod">
          <ac:chgData name="PPT Mr." userId="6442ff2356111531" providerId="LiveId" clId="{C011C353-811B-4EB6-9733-1AF244ADE40B}" dt="2023-05-15T07:38:27.666" v="932" actId="1076"/>
          <ac:spMkLst>
            <pc:docMk/>
            <pc:sldMk cId="842204100" sldId="772"/>
            <ac:spMk id="177" creationId="{99DDDDB2-65B3-8E0C-DD77-932F9D8103B1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199" creationId="{8322DED9-EFD1-A264-2E0A-2D7E3EE2A291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200" creationId="{CF429CCC-40FF-FD31-C2E7-51F5F8B7B8C5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201" creationId="{6F7A543E-17C6-78BE-8CA8-2AE2B63D626D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202" creationId="{1FDE412C-EF70-0F85-D822-2E43D9E78816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203" creationId="{67C4144B-D7FC-249B-7F5D-FA2BDE756870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204" creationId="{4E1769E9-C497-9703-B8A3-C8D4A3F4D884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205" creationId="{7091C129-B75E-BD50-78F0-ADF34B865F85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206" creationId="{3699C3B1-DB9F-4A2F-FD2F-8AAD69D935F4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216" creationId="{5D766FA9-2CC5-4A73-5F26-E1AAD9144380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217" creationId="{7F39EC04-489D-2222-6D31-56BDFB3C71CE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218" creationId="{E58684EE-8BBA-89CD-EE1F-70A8C635F2C7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232" creationId="{4FBA0F3A-267F-F7B7-98DB-919B70AEE1E5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233" creationId="{C056A11D-5BB6-D3E0-E965-DDAE1971AE54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234" creationId="{CCA09D0F-39C2-440E-6CEF-4408DD574FBE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235" creationId="{8D31FE2E-51D6-93B9-824D-BBCA884C5C96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236" creationId="{6FDB6A71-F2F3-3D54-BC87-44784DCC0D5B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238" creationId="{C508BAC0-3F7F-9093-9B03-F182078FDEE1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239" creationId="{444436E6-FCAE-8913-227B-8B708E4AAB73}"/>
          </ac:spMkLst>
        </pc:spChg>
        <pc:spChg chg="add mod">
          <ac:chgData name="PPT Mr." userId="6442ff2356111531" providerId="LiveId" clId="{C011C353-811B-4EB6-9733-1AF244ADE40B}" dt="2023-05-15T07:39:37.451" v="957" actId="207"/>
          <ac:spMkLst>
            <pc:docMk/>
            <pc:sldMk cId="842204100" sldId="772"/>
            <ac:spMk id="240" creationId="{14FB0B33-F7D3-BCF4-544E-44A0E09A1D90}"/>
          </ac:spMkLst>
        </pc:spChg>
        <pc:grpChg chg="add del mod">
          <ac:chgData name="PPT Mr." userId="6442ff2356111531" providerId="LiveId" clId="{C011C353-811B-4EB6-9733-1AF244ADE40B}" dt="2023-05-15T07:35:12.227" v="890" actId="21"/>
          <ac:grpSpMkLst>
            <pc:docMk/>
            <pc:sldMk cId="842204100" sldId="772"/>
            <ac:grpSpMk id="5" creationId="{85B7EBD6-DD37-EC17-69A5-EB51C67D1547}"/>
          </ac:grpSpMkLst>
        </pc:grpChg>
        <pc:grpChg chg="del">
          <ac:chgData name="PPT Mr." userId="6442ff2356111531" providerId="LiveId" clId="{C011C353-811B-4EB6-9733-1AF244ADE40B}" dt="2023-05-15T06:58:45.516" v="881" actId="478"/>
          <ac:grpSpMkLst>
            <pc:docMk/>
            <pc:sldMk cId="842204100" sldId="772"/>
            <ac:grpSpMk id="9" creationId="{9B6F1D6E-9142-4BE6-91B8-23C5DB7B137F}"/>
          </ac:grpSpMkLst>
        </pc:grpChg>
        <pc:grpChg chg="mod">
          <ac:chgData name="PPT Mr." userId="6442ff2356111531" providerId="LiveId" clId="{C011C353-811B-4EB6-9733-1AF244ADE40B}" dt="2023-05-15T07:35:00.665" v="885" actId="1076"/>
          <ac:grpSpMkLst>
            <pc:docMk/>
            <pc:sldMk cId="842204100" sldId="772"/>
            <ac:grpSpMk id="37" creationId="{4E2C18D0-6E69-64B1-641B-87A76C6D47B4}"/>
          </ac:grpSpMkLst>
        </pc:grpChg>
        <pc:grpChg chg="add del mod">
          <ac:chgData name="PPT Mr." userId="6442ff2356111531" providerId="LiveId" clId="{C011C353-811B-4EB6-9733-1AF244ADE40B}" dt="2023-05-15T07:35:24.231" v="894" actId="21"/>
          <ac:grpSpMkLst>
            <pc:docMk/>
            <pc:sldMk cId="842204100" sldId="772"/>
            <ac:grpSpMk id="57" creationId="{3F69A1EA-A391-3153-D51C-03CB4326A954}"/>
          </ac:grpSpMkLst>
        </pc:grpChg>
        <pc:grpChg chg="mod">
          <ac:chgData name="PPT Mr." userId="6442ff2356111531" providerId="LiveId" clId="{C011C353-811B-4EB6-9733-1AF244ADE40B}" dt="2023-05-15T07:35:16.905" v="892" actId="1076"/>
          <ac:grpSpMkLst>
            <pc:docMk/>
            <pc:sldMk cId="842204100" sldId="772"/>
            <ac:grpSpMk id="72" creationId="{D326EEB7-F517-03EF-CBD8-09C5011C4113}"/>
          </ac:grpSpMkLst>
        </pc:grpChg>
        <pc:grpChg chg="add mod">
          <ac:chgData name="PPT Mr." userId="6442ff2356111531" providerId="LiveId" clId="{C011C353-811B-4EB6-9733-1AF244ADE40B}" dt="2023-05-15T07:36:47.705" v="909" actId="164"/>
          <ac:grpSpMkLst>
            <pc:docMk/>
            <pc:sldMk cId="842204100" sldId="772"/>
            <ac:grpSpMk id="91" creationId="{B4D05AC6-576D-E284-3C8C-00913CAB8A99}"/>
          </ac:grpSpMkLst>
        </pc:grpChg>
        <pc:grpChg chg="mod">
          <ac:chgData name="PPT Mr." userId="6442ff2356111531" providerId="LiveId" clId="{C011C353-811B-4EB6-9733-1AF244ADE40B}" dt="2023-05-15T07:36:47.705" v="909" actId="164"/>
          <ac:grpSpMkLst>
            <pc:docMk/>
            <pc:sldMk cId="842204100" sldId="772"/>
            <ac:grpSpMk id="102" creationId="{4CED60F9-79BA-A4B8-1BBD-353F83B343CA}"/>
          </ac:grpSpMkLst>
        </pc:grpChg>
        <pc:grpChg chg="add del mod">
          <ac:chgData name="PPT Mr." userId="6442ff2356111531" providerId="LiveId" clId="{C011C353-811B-4EB6-9733-1AF244ADE40B}" dt="2023-05-15T07:36:44.682" v="907" actId="478"/>
          <ac:grpSpMkLst>
            <pc:docMk/>
            <pc:sldMk cId="842204100" sldId="772"/>
            <ac:grpSpMk id="118" creationId="{BC77EB46-6AC6-49E4-7B06-389E256FE377}"/>
          </ac:grpSpMkLst>
        </pc:grpChg>
        <pc:grpChg chg="mod">
          <ac:chgData name="PPT Mr." userId="6442ff2356111531" providerId="LiveId" clId="{C011C353-811B-4EB6-9733-1AF244ADE40B}" dt="2023-05-15T07:36:38.989" v="902"/>
          <ac:grpSpMkLst>
            <pc:docMk/>
            <pc:sldMk cId="842204100" sldId="772"/>
            <ac:grpSpMk id="119" creationId="{7B079609-32CF-5E1B-98EC-E7EC95FF788D}"/>
          </ac:grpSpMkLst>
        </pc:grpChg>
        <pc:grpChg chg="mod">
          <ac:chgData name="PPT Mr." userId="6442ff2356111531" providerId="LiveId" clId="{C011C353-811B-4EB6-9733-1AF244ADE40B}" dt="2023-05-15T07:36:38.989" v="902"/>
          <ac:grpSpMkLst>
            <pc:docMk/>
            <pc:sldMk cId="842204100" sldId="772"/>
            <ac:grpSpMk id="120" creationId="{8A13E14E-47FE-4827-2CD0-66583E132782}"/>
          </ac:grpSpMkLst>
        </pc:grpChg>
        <pc:grpChg chg="mod">
          <ac:chgData name="PPT Mr." userId="6442ff2356111531" providerId="LiveId" clId="{C011C353-811B-4EB6-9733-1AF244ADE40B}" dt="2023-05-15T07:36:38.989" v="902"/>
          <ac:grpSpMkLst>
            <pc:docMk/>
            <pc:sldMk cId="842204100" sldId="772"/>
            <ac:grpSpMk id="122" creationId="{5EC5BDF2-82E8-C477-3AA1-5697C75459AF}"/>
          </ac:grpSpMkLst>
        </pc:grpChg>
        <pc:grpChg chg="add mod">
          <ac:chgData name="PPT Mr." userId="6442ff2356111531" providerId="LiveId" clId="{C011C353-811B-4EB6-9733-1AF244ADE40B}" dt="2023-05-15T07:36:47.705" v="909" actId="164"/>
          <ac:grpSpMkLst>
            <pc:docMk/>
            <pc:sldMk cId="842204100" sldId="772"/>
            <ac:grpSpMk id="131" creationId="{45519959-466B-6980-696F-4DBF2981780E}"/>
          </ac:grpSpMkLst>
        </pc:grpChg>
        <pc:grpChg chg="add del mod">
          <ac:chgData name="PPT Mr." userId="6442ff2356111531" providerId="LiveId" clId="{C011C353-811B-4EB6-9733-1AF244ADE40B}" dt="2023-05-15T07:37:22.288" v="915" actId="21"/>
          <ac:grpSpMkLst>
            <pc:docMk/>
            <pc:sldMk cId="842204100" sldId="772"/>
            <ac:grpSpMk id="132" creationId="{0D18293E-8C2A-F1E4-2148-59C7385D4F72}"/>
          </ac:grpSpMkLst>
        </pc:grpChg>
        <pc:grpChg chg="mod">
          <ac:chgData name="PPT Mr." userId="6442ff2356111531" providerId="LiveId" clId="{C011C353-811B-4EB6-9733-1AF244ADE40B}" dt="2023-05-15T07:37:21.007" v="914" actId="207"/>
          <ac:grpSpMkLst>
            <pc:docMk/>
            <pc:sldMk cId="842204100" sldId="772"/>
            <ac:grpSpMk id="133" creationId="{FBAA34C8-466A-874D-1E8E-8B4C482A458E}"/>
          </ac:grpSpMkLst>
        </pc:grpChg>
        <pc:grpChg chg="add mod ord">
          <ac:chgData name="PPT Mr." userId="6442ff2356111531" providerId="LiveId" clId="{C011C353-811B-4EB6-9733-1AF244ADE40B}" dt="2023-05-15T07:38:03.106" v="927" actId="1076"/>
          <ac:grpSpMkLst>
            <pc:docMk/>
            <pc:sldMk cId="842204100" sldId="772"/>
            <ac:grpSpMk id="137" creationId="{128A1E49-4E46-02E7-5D2F-2EC61360A776}"/>
          </ac:grpSpMkLst>
        </pc:grpChg>
        <pc:grpChg chg="mod">
          <ac:chgData name="PPT Mr." userId="6442ff2356111531" providerId="LiveId" clId="{C011C353-811B-4EB6-9733-1AF244ADE40B}" dt="2023-05-15T07:37:42.585" v="924" actId="207"/>
          <ac:grpSpMkLst>
            <pc:docMk/>
            <pc:sldMk cId="842204100" sldId="772"/>
            <ac:grpSpMk id="138" creationId="{3E5EF723-DFEF-A665-6483-B2E1A1F9C85D}"/>
          </ac:grpSpMkLst>
        </pc:grpChg>
        <pc:grpChg chg="add del mod">
          <ac:chgData name="PPT Mr." userId="6442ff2356111531" providerId="LiveId" clId="{C011C353-811B-4EB6-9733-1AF244ADE40B}" dt="2023-05-15T07:38:21.307" v="930" actId="21"/>
          <ac:grpSpMkLst>
            <pc:docMk/>
            <pc:sldMk cId="842204100" sldId="772"/>
            <ac:grpSpMk id="143" creationId="{E1032877-C92F-D854-026F-E342B4C7F3CE}"/>
          </ac:grpSpMkLst>
        </pc:grpChg>
        <pc:grpChg chg="add del mod">
          <ac:chgData name="PPT Mr." userId="6442ff2356111531" providerId="LiveId" clId="{C011C353-811B-4EB6-9733-1AF244ADE40B}" dt="2023-05-15T07:38:21.307" v="930" actId="21"/>
          <ac:grpSpMkLst>
            <pc:docMk/>
            <pc:sldMk cId="842204100" sldId="772"/>
            <ac:grpSpMk id="152" creationId="{F7AA86BA-7C6E-BB59-31F4-3CD3E534C648}"/>
          </ac:grpSpMkLst>
        </pc:grpChg>
        <pc:grpChg chg="mod">
          <ac:chgData name="PPT Mr." userId="6442ff2356111531" providerId="LiveId" clId="{C011C353-811B-4EB6-9733-1AF244ADE40B}" dt="2023-05-15T07:38:14.804" v="928"/>
          <ac:grpSpMkLst>
            <pc:docMk/>
            <pc:sldMk cId="842204100" sldId="772"/>
            <ac:grpSpMk id="163" creationId="{8F69C7BC-4941-EEC5-86CF-D2DC3989772A}"/>
          </ac:grpSpMkLst>
        </pc:grpChg>
        <pc:grpChg chg="mod">
          <ac:chgData name="PPT Mr." userId="6442ff2356111531" providerId="LiveId" clId="{C011C353-811B-4EB6-9733-1AF244ADE40B}" dt="2023-05-15T07:38:14.804" v="928"/>
          <ac:grpSpMkLst>
            <pc:docMk/>
            <pc:sldMk cId="842204100" sldId="772"/>
            <ac:grpSpMk id="165" creationId="{DF9D9E90-2B56-BD9D-B3F2-451DCC1BF271}"/>
          </ac:grpSpMkLst>
        </pc:grpChg>
        <pc:grpChg chg="add mod">
          <ac:chgData name="PPT Mr." userId="6442ff2356111531" providerId="LiveId" clId="{C011C353-811B-4EB6-9733-1AF244ADE40B}" dt="2023-05-15T07:38:27.666" v="932" actId="1076"/>
          <ac:grpSpMkLst>
            <pc:docMk/>
            <pc:sldMk cId="842204100" sldId="772"/>
            <ac:grpSpMk id="169" creationId="{47C15DB0-41E7-0764-5B79-D0E256AC5A16}"/>
          </ac:grpSpMkLst>
        </pc:grpChg>
        <pc:grpChg chg="del">
          <ac:chgData name="PPT Mr." userId="6442ff2356111531" providerId="LiveId" clId="{C011C353-811B-4EB6-9733-1AF244ADE40B}" dt="2023-05-15T06:58:45.516" v="881" actId="478"/>
          <ac:grpSpMkLst>
            <pc:docMk/>
            <pc:sldMk cId="842204100" sldId="772"/>
            <ac:grpSpMk id="178" creationId="{F3EC10CC-BA0D-4529-D606-15CA8494F2CE}"/>
          </ac:grpSpMkLst>
        </pc:grpChg>
        <pc:grpChg chg="del">
          <ac:chgData name="PPT Mr." userId="6442ff2356111531" providerId="LiveId" clId="{C011C353-811B-4EB6-9733-1AF244ADE40B}" dt="2023-05-15T06:58:45.516" v="881" actId="478"/>
          <ac:grpSpMkLst>
            <pc:docMk/>
            <pc:sldMk cId="842204100" sldId="772"/>
            <ac:grpSpMk id="182" creationId="{75293CDD-5A6C-BA6A-872A-05053A1C2796}"/>
          </ac:grpSpMkLst>
        </pc:grpChg>
        <pc:grpChg chg="add mod">
          <ac:chgData name="PPT Mr." userId="6442ff2356111531" providerId="LiveId" clId="{C011C353-811B-4EB6-9733-1AF244ADE40B}" dt="2023-05-15T07:38:27.666" v="932" actId="1076"/>
          <ac:grpSpMkLst>
            <pc:docMk/>
            <pc:sldMk cId="842204100" sldId="772"/>
            <ac:grpSpMk id="198" creationId="{0B81CF4B-FC58-D45D-77BD-1916A5221E40}"/>
          </ac:grpSpMkLst>
        </pc:grpChg>
        <pc:grpChg chg="del">
          <ac:chgData name="PPT Mr." userId="6442ff2356111531" providerId="LiveId" clId="{C011C353-811B-4EB6-9733-1AF244ADE40B}" dt="2023-05-15T06:58:45.516" v="881" actId="478"/>
          <ac:grpSpMkLst>
            <pc:docMk/>
            <pc:sldMk cId="842204100" sldId="772"/>
            <ac:grpSpMk id="207" creationId="{7FCA6DAC-CE22-D1EA-1313-A8248E2680EA}"/>
          </ac:grpSpMkLst>
        </pc:grpChg>
        <pc:grpChg chg="mod">
          <ac:chgData name="PPT Mr." userId="6442ff2356111531" providerId="LiveId" clId="{C011C353-811B-4EB6-9733-1AF244ADE40B}" dt="2023-05-15T07:38:21.842" v="931"/>
          <ac:grpSpMkLst>
            <pc:docMk/>
            <pc:sldMk cId="842204100" sldId="772"/>
            <ac:grpSpMk id="220" creationId="{AB976CCD-F418-5B4D-86CE-D856DDFAAF65}"/>
          </ac:grpSpMkLst>
        </pc:grpChg>
        <pc:grpChg chg="del">
          <ac:chgData name="PPT Mr." userId="6442ff2356111531" providerId="LiveId" clId="{C011C353-811B-4EB6-9733-1AF244ADE40B}" dt="2023-05-15T06:58:45.516" v="881" actId="478"/>
          <ac:grpSpMkLst>
            <pc:docMk/>
            <pc:sldMk cId="842204100" sldId="772"/>
            <ac:grpSpMk id="222" creationId="{0809ED64-6E19-73E9-A342-4FF3AB1E07CF}"/>
          </ac:grpSpMkLst>
        </pc:grpChg>
        <pc:grpChg chg="del">
          <ac:chgData name="PPT Mr." userId="6442ff2356111531" providerId="LiveId" clId="{C011C353-811B-4EB6-9733-1AF244ADE40B}" dt="2023-05-15T06:58:45.516" v="881" actId="478"/>
          <ac:grpSpMkLst>
            <pc:docMk/>
            <pc:sldMk cId="842204100" sldId="772"/>
            <ac:grpSpMk id="223" creationId="{6451240B-BF39-FFF7-AE67-A6B92A710A6D}"/>
          </ac:grpSpMkLst>
        </pc:grpChg>
        <pc:grpChg chg="del">
          <ac:chgData name="PPT Mr." userId="6442ff2356111531" providerId="LiveId" clId="{C011C353-811B-4EB6-9733-1AF244ADE40B}" dt="2023-05-15T06:58:45.516" v="881" actId="478"/>
          <ac:grpSpMkLst>
            <pc:docMk/>
            <pc:sldMk cId="842204100" sldId="772"/>
            <ac:grpSpMk id="226" creationId="{5D414243-31ED-18C2-399E-58E473DF445A}"/>
          </ac:grpSpMkLst>
        </pc:grpChg>
        <pc:grpChg chg="del">
          <ac:chgData name="PPT Mr." userId="6442ff2356111531" providerId="LiveId" clId="{C011C353-811B-4EB6-9733-1AF244ADE40B}" dt="2023-05-15T06:58:45.516" v="881" actId="478"/>
          <ac:grpSpMkLst>
            <pc:docMk/>
            <pc:sldMk cId="842204100" sldId="772"/>
            <ac:grpSpMk id="229" creationId="{2D5770B9-A99F-A59C-A794-4D778F3154FE}"/>
          </ac:grpSpMkLst>
        </pc:grpChg>
        <pc:grpChg chg="mod">
          <ac:chgData name="PPT Mr." userId="6442ff2356111531" providerId="LiveId" clId="{C011C353-811B-4EB6-9733-1AF244ADE40B}" dt="2023-05-15T07:38:21.842" v="931"/>
          <ac:grpSpMkLst>
            <pc:docMk/>
            <pc:sldMk cId="842204100" sldId="772"/>
            <ac:grpSpMk id="237" creationId="{2A5FE38E-F3D8-439F-89CC-BA4AFB27CF15}"/>
          </ac:grpSpMkLst>
        </pc:grpChg>
        <pc:picChg chg="add del mod">
          <ac:chgData name="PPT Mr." userId="6442ff2356111531" providerId="LiveId" clId="{C011C353-811B-4EB6-9733-1AF244ADE40B}" dt="2023-05-15T07:35:12.227" v="890" actId="21"/>
          <ac:picMkLst>
            <pc:docMk/>
            <pc:sldMk cId="842204100" sldId="772"/>
            <ac:picMk id="4" creationId="{B700A80E-352C-A80C-83DB-1012C6D58984}"/>
          </ac:picMkLst>
        </pc:picChg>
        <pc:picChg chg="add del mod">
          <ac:chgData name="PPT Mr." userId="6442ff2356111531" providerId="LiveId" clId="{C011C353-811B-4EB6-9733-1AF244ADE40B}" dt="2023-05-15T07:35:24.231" v="894" actId="21"/>
          <ac:picMkLst>
            <pc:docMk/>
            <pc:sldMk cId="842204100" sldId="772"/>
            <ac:picMk id="56" creationId="{F806BD47-D2B3-A556-0FB5-447192AAD644}"/>
          </ac:picMkLst>
        </pc:picChg>
        <pc:picChg chg="add mod">
          <ac:chgData name="PPT Mr." userId="6442ff2356111531" providerId="LiveId" clId="{C011C353-811B-4EB6-9733-1AF244ADE40B}" dt="2023-05-15T07:36:47.705" v="909" actId="164"/>
          <ac:picMkLst>
            <pc:docMk/>
            <pc:sldMk cId="842204100" sldId="772"/>
            <ac:picMk id="90" creationId="{2E7F62AC-9769-2D80-062F-8FC3218F517D}"/>
          </ac:picMkLst>
        </pc:picChg>
      </pc:sldChg>
      <pc:sldChg chg="addSp delSp modSp add mod">
        <pc:chgData name="PPT Mr." userId="6442ff2356111531" providerId="LiveId" clId="{C011C353-811B-4EB6-9733-1AF244ADE40B}" dt="2023-05-15T07:46:56" v="1103" actId="14100"/>
        <pc:sldMkLst>
          <pc:docMk/>
          <pc:sldMk cId="1196333972" sldId="773"/>
        </pc:sldMkLst>
        <pc:spChg chg="add mod ord topLvl">
          <ac:chgData name="PPT Mr." userId="6442ff2356111531" providerId="LiveId" clId="{C011C353-811B-4EB6-9733-1AF244ADE40B}" dt="2023-05-15T07:46:25.689" v="1086" actId="12789"/>
          <ac:spMkLst>
            <pc:docMk/>
            <pc:sldMk cId="1196333972" sldId="773"/>
            <ac:spMk id="2" creationId="{3F78C8D9-04EA-4F6A-A191-9070DDD03AA9}"/>
          </ac:spMkLst>
        </pc:spChg>
        <pc:spChg chg="del">
          <ac:chgData name="PPT Mr." userId="6442ff2356111531" providerId="LiveId" clId="{C011C353-811B-4EB6-9733-1AF244ADE40B}" dt="2023-05-15T07:40:02.095" v="959" actId="478"/>
          <ac:spMkLst>
            <pc:docMk/>
            <pc:sldMk cId="1196333972" sldId="773"/>
            <ac:spMk id="3" creationId="{D5921374-FD78-5930-55A3-D051B5DB0C0C}"/>
          </ac:spMkLst>
        </pc:spChg>
        <pc:spChg chg="add mod topLvl">
          <ac:chgData name="PPT Mr." userId="6442ff2356111531" providerId="LiveId" clId="{C011C353-811B-4EB6-9733-1AF244ADE40B}" dt="2023-05-15T07:46:49.895" v="1101" actId="12788"/>
          <ac:spMkLst>
            <pc:docMk/>
            <pc:sldMk cId="1196333972" sldId="773"/>
            <ac:spMk id="4" creationId="{4511F9AC-83F9-E1F8-87E7-ADEE357A9C44}"/>
          </ac:spMkLst>
        </pc:spChg>
        <pc:spChg chg="add mod ord topLvl">
          <ac:chgData name="PPT Mr." userId="6442ff2356111531" providerId="LiveId" clId="{C011C353-811B-4EB6-9733-1AF244ADE40B}" dt="2023-05-15T07:45:58.917" v="1076" actId="207"/>
          <ac:spMkLst>
            <pc:docMk/>
            <pc:sldMk cId="1196333972" sldId="773"/>
            <ac:spMk id="5" creationId="{B884C713-8C94-A3C3-DA66-82B146F33684}"/>
          </ac:spMkLst>
        </pc:spChg>
        <pc:spChg chg="add mod ord">
          <ac:chgData name="PPT Mr." userId="6442ff2356111531" providerId="LiveId" clId="{C011C353-811B-4EB6-9733-1AF244ADE40B}" dt="2023-05-15T07:42:26.271" v="1017" actId="1076"/>
          <ac:spMkLst>
            <pc:docMk/>
            <pc:sldMk cId="1196333972" sldId="773"/>
            <ac:spMk id="7" creationId="{EE60A4B3-C55D-0F75-6930-C00967107FFC}"/>
          </ac:spMkLst>
        </pc:spChg>
        <pc:spChg chg="add mod">
          <ac:chgData name="PPT Mr." userId="6442ff2356111531" providerId="LiveId" clId="{C011C353-811B-4EB6-9733-1AF244ADE40B}" dt="2023-05-15T07:42:00.164" v="1007" actId="12789"/>
          <ac:spMkLst>
            <pc:docMk/>
            <pc:sldMk cId="1196333972" sldId="773"/>
            <ac:spMk id="8" creationId="{F0040AB8-26FE-7D6E-A5EA-D35702A9FE4B}"/>
          </ac:spMkLst>
        </pc:spChg>
        <pc:spChg chg="add mod">
          <ac:chgData name="PPT Mr." userId="6442ff2356111531" providerId="LiveId" clId="{C011C353-811B-4EB6-9733-1AF244ADE40B}" dt="2023-05-15T07:42:28.952" v="1018" actId="1076"/>
          <ac:spMkLst>
            <pc:docMk/>
            <pc:sldMk cId="1196333972" sldId="773"/>
            <ac:spMk id="9" creationId="{F5096F49-D980-1676-2B87-2CFBED41267B}"/>
          </ac:spMkLst>
        </pc:spChg>
        <pc:spChg chg="add del mod">
          <ac:chgData name="PPT Mr." userId="6442ff2356111531" providerId="LiveId" clId="{C011C353-811B-4EB6-9733-1AF244ADE40B}" dt="2023-05-15T07:43:24.452" v="1029" actId="21"/>
          <ac:spMkLst>
            <pc:docMk/>
            <pc:sldMk cId="1196333972" sldId="773"/>
            <ac:spMk id="10" creationId="{81A753EF-424D-D004-8E01-C7912DC35CA9}"/>
          </ac:spMkLst>
        </pc:spChg>
        <pc:spChg chg="add del mod">
          <ac:chgData name="PPT Mr." userId="6442ff2356111531" providerId="LiveId" clId="{C011C353-811B-4EB6-9733-1AF244ADE40B}" dt="2023-05-15T07:43:24.452" v="1029" actId="21"/>
          <ac:spMkLst>
            <pc:docMk/>
            <pc:sldMk cId="1196333972" sldId="773"/>
            <ac:spMk id="11" creationId="{A3552760-3A90-F1C5-2A52-24A09B59EDC0}"/>
          </ac:spMkLst>
        </pc:spChg>
        <pc:spChg chg="add mod">
          <ac:chgData name="PPT Mr." userId="6442ff2356111531" providerId="LiveId" clId="{C011C353-811B-4EB6-9733-1AF244ADE40B}" dt="2023-05-15T07:44:17.281" v="1046" actId="1076"/>
          <ac:spMkLst>
            <pc:docMk/>
            <pc:sldMk cId="1196333972" sldId="773"/>
            <ac:spMk id="12" creationId="{2B90C148-F0E5-C54C-113C-5AC0FA31C23D}"/>
          </ac:spMkLst>
        </pc:spChg>
        <pc:spChg chg="add mod">
          <ac:chgData name="PPT Mr." userId="6442ff2356111531" providerId="LiveId" clId="{C011C353-811B-4EB6-9733-1AF244ADE40B}" dt="2023-05-15T07:44:05.014" v="1043" actId="1076"/>
          <ac:spMkLst>
            <pc:docMk/>
            <pc:sldMk cId="1196333972" sldId="773"/>
            <ac:spMk id="13" creationId="{9FABFDF9-EEC7-D986-852A-431AE7AF7987}"/>
          </ac:spMkLst>
        </pc:spChg>
        <pc:spChg chg="add mod">
          <ac:chgData name="PPT Mr." userId="6442ff2356111531" providerId="LiveId" clId="{C011C353-811B-4EB6-9733-1AF244ADE40B}" dt="2023-05-15T07:43:57.341" v="1038" actId="571"/>
          <ac:spMkLst>
            <pc:docMk/>
            <pc:sldMk cId="1196333972" sldId="773"/>
            <ac:spMk id="14" creationId="{54AD808A-02F5-E962-A7E4-1305D40C9B37}"/>
          </ac:spMkLst>
        </pc:spChg>
        <pc:spChg chg="add mod">
          <ac:chgData name="PPT Mr." userId="6442ff2356111531" providerId="LiveId" clId="{C011C353-811B-4EB6-9733-1AF244ADE40B}" dt="2023-05-15T07:43:57.341" v="1038" actId="571"/>
          <ac:spMkLst>
            <pc:docMk/>
            <pc:sldMk cId="1196333972" sldId="773"/>
            <ac:spMk id="15" creationId="{A732DA19-9D92-6725-A084-62C03F79F8BE}"/>
          </ac:spMkLst>
        </pc:spChg>
        <pc:spChg chg="add mod">
          <ac:chgData name="PPT Mr." userId="6442ff2356111531" providerId="LiveId" clId="{C011C353-811B-4EB6-9733-1AF244ADE40B}" dt="2023-05-15T07:44:22.848" v="1047" actId="571"/>
          <ac:spMkLst>
            <pc:docMk/>
            <pc:sldMk cId="1196333972" sldId="773"/>
            <ac:spMk id="16" creationId="{D1580579-5662-F9C3-E543-2955DA264047}"/>
          </ac:spMkLst>
        </pc:spChg>
        <pc:spChg chg="add mod">
          <ac:chgData name="PPT Mr." userId="6442ff2356111531" providerId="LiveId" clId="{C011C353-811B-4EB6-9733-1AF244ADE40B}" dt="2023-05-15T07:44:22.848" v="1047" actId="571"/>
          <ac:spMkLst>
            <pc:docMk/>
            <pc:sldMk cId="1196333972" sldId="773"/>
            <ac:spMk id="17" creationId="{40279C37-C80D-94F8-21EB-3401CDAB6EA9}"/>
          </ac:spMkLst>
        </pc:spChg>
        <pc:spChg chg="add mod">
          <ac:chgData name="PPT Mr." userId="6442ff2356111531" providerId="LiveId" clId="{C011C353-811B-4EB6-9733-1AF244ADE40B}" dt="2023-05-15T07:46:02.997" v="1077" actId="1076"/>
          <ac:spMkLst>
            <pc:docMk/>
            <pc:sldMk cId="1196333972" sldId="773"/>
            <ac:spMk id="18" creationId="{5E7CF220-A2C3-C776-574B-D89B3D5F2A27}"/>
          </ac:spMkLst>
        </pc:spChg>
        <pc:spChg chg="add mod">
          <ac:chgData name="PPT Mr." userId="6442ff2356111531" providerId="LiveId" clId="{C011C353-811B-4EB6-9733-1AF244ADE40B}" dt="2023-05-15T07:46:02.997" v="1077" actId="1076"/>
          <ac:spMkLst>
            <pc:docMk/>
            <pc:sldMk cId="1196333972" sldId="773"/>
            <ac:spMk id="19" creationId="{5C6D31BF-C3AD-4815-A444-F0087FD7F1A6}"/>
          </ac:spMkLst>
        </pc:spChg>
        <pc:spChg chg="del">
          <ac:chgData name="PPT Mr." userId="6442ff2356111531" providerId="LiveId" clId="{C011C353-811B-4EB6-9733-1AF244ADE40B}" dt="2023-05-15T07:40:02.095" v="959" actId="478"/>
          <ac:spMkLst>
            <pc:docMk/>
            <pc:sldMk cId="1196333972" sldId="773"/>
            <ac:spMk id="116" creationId="{EBF57990-1C04-25E8-733C-D6996A6755AB}"/>
          </ac:spMkLst>
        </pc:spChg>
        <pc:spChg chg="del">
          <ac:chgData name="PPT Mr." userId="6442ff2356111531" providerId="LiveId" clId="{C011C353-811B-4EB6-9733-1AF244ADE40B}" dt="2023-05-15T07:40:02.095" v="959" actId="478"/>
          <ac:spMkLst>
            <pc:docMk/>
            <pc:sldMk cId="1196333972" sldId="773"/>
            <ac:spMk id="117" creationId="{A79CC231-AEBD-1D8B-F373-E52FC7773E7D}"/>
          </ac:spMkLst>
        </pc:spChg>
        <pc:spChg chg="del">
          <ac:chgData name="PPT Mr." userId="6442ff2356111531" providerId="LiveId" clId="{C011C353-811B-4EB6-9733-1AF244ADE40B}" dt="2023-05-15T07:40:02.095" v="959" actId="478"/>
          <ac:spMkLst>
            <pc:docMk/>
            <pc:sldMk cId="1196333972" sldId="773"/>
            <ac:spMk id="168" creationId="{A7337878-BDF1-4857-FA68-6E7445761FC6}"/>
          </ac:spMkLst>
        </pc:spChg>
        <pc:spChg chg="del">
          <ac:chgData name="PPT Mr." userId="6442ff2356111531" providerId="LiveId" clId="{C011C353-811B-4EB6-9733-1AF244ADE40B}" dt="2023-05-15T07:40:02.095" v="959" actId="478"/>
          <ac:spMkLst>
            <pc:docMk/>
            <pc:sldMk cId="1196333972" sldId="773"/>
            <ac:spMk id="173" creationId="{674031AD-92BE-5D0C-5EB1-64ADDBF67398}"/>
          </ac:spMkLst>
        </pc:spChg>
        <pc:spChg chg="del">
          <ac:chgData name="PPT Mr." userId="6442ff2356111531" providerId="LiveId" clId="{C011C353-811B-4EB6-9733-1AF244ADE40B}" dt="2023-05-15T07:40:02.095" v="959" actId="478"/>
          <ac:spMkLst>
            <pc:docMk/>
            <pc:sldMk cId="1196333972" sldId="773"/>
            <ac:spMk id="174" creationId="{244ED63A-4D24-2B91-3477-81DF222483A5}"/>
          </ac:spMkLst>
        </pc:spChg>
        <pc:spChg chg="del">
          <ac:chgData name="PPT Mr." userId="6442ff2356111531" providerId="LiveId" clId="{C011C353-811B-4EB6-9733-1AF244ADE40B}" dt="2023-05-15T07:40:02.095" v="959" actId="478"/>
          <ac:spMkLst>
            <pc:docMk/>
            <pc:sldMk cId="1196333972" sldId="773"/>
            <ac:spMk id="175" creationId="{02219E44-A007-300F-82E9-792EE6F1946A}"/>
          </ac:spMkLst>
        </pc:spChg>
        <pc:spChg chg="del">
          <ac:chgData name="PPT Mr." userId="6442ff2356111531" providerId="LiveId" clId="{C011C353-811B-4EB6-9733-1AF244ADE40B}" dt="2023-05-15T07:40:02.095" v="959" actId="478"/>
          <ac:spMkLst>
            <pc:docMk/>
            <pc:sldMk cId="1196333972" sldId="773"/>
            <ac:spMk id="176" creationId="{88F47551-3DAD-A511-CF34-90261D19B5AA}"/>
          </ac:spMkLst>
        </pc:spChg>
        <pc:spChg chg="del">
          <ac:chgData name="PPT Mr." userId="6442ff2356111531" providerId="LiveId" clId="{C011C353-811B-4EB6-9733-1AF244ADE40B}" dt="2023-05-15T07:40:02.095" v="959" actId="478"/>
          <ac:spMkLst>
            <pc:docMk/>
            <pc:sldMk cId="1196333972" sldId="773"/>
            <ac:spMk id="177" creationId="{99DDDDB2-65B3-8E0C-DD77-932F9D8103B1}"/>
          </ac:spMkLst>
        </pc:spChg>
        <pc:spChg chg="del">
          <ac:chgData name="PPT Mr." userId="6442ff2356111531" providerId="LiveId" clId="{C011C353-811B-4EB6-9733-1AF244ADE40B}" dt="2023-05-15T07:40:02.095" v="959" actId="478"/>
          <ac:spMkLst>
            <pc:docMk/>
            <pc:sldMk cId="1196333972" sldId="773"/>
            <ac:spMk id="240" creationId="{14FB0B33-F7D3-BCF4-544E-44A0E09A1D90}"/>
          </ac:spMkLst>
        </pc:spChg>
        <pc:grpChg chg="add del mod">
          <ac:chgData name="PPT Mr." userId="6442ff2356111531" providerId="LiveId" clId="{C011C353-811B-4EB6-9733-1AF244ADE40B}" dt="2023-05-15T07:40:51.661" v="967" actId="165"/>
          <ac:grpSpMkLst>
            <pc:docMk/>
            <pc:sldMk cId="1196333972" sldId="773"/>
            <ac:grpSpMk id="6" creationId="{F41A44E5-B003-7ECB-51B2-538F1938F1F5}"/>
          </ac:grpSpMkLst>
        </pc:grpChg>
        <pc:grpChg chg="del">
          <ac:chgData name="PPT Mr." userId="6442ff2356111531" providerId="LiveId" clId="{C011C353-811B-4EB6-9733-1AF244ADE40B}" dt="2023-05-15T07:40:02.095" v="959" actId="478"/>
          <ac:grpSpMkLst>
            <pc:docMk/>
            <pc:sldMk cId="1196333972" sldId="773"/>
            <ac:grpSpMk id="91" creationId="{B4D05AC6-576D-E284-3C8C-00913CAB8A99}"/>
          </ac:grpSpMkLst>
        </pc:grpChg>
        <pc:grpChg chg="del">
          <ac:chgData name="PPT Mr." userId="6442ff2356111531" providerId="LiveId" clId="{C011C353-811B-4EB6-9733-1AF244ADE40B}" dt="2023-05-15T07:40:02.095" v="959" actId="478"/>
          <ac:grpSpMkLst>
            <pc:docMk/>
            <pc:sldMk cId="1196333972" sldId="773"/>
            <ac:grpSpMk id="137" creationId="{128A1E49-4E46-02E7-5D2F-2EC61360A776}"/>
          </ac:grpSpMkLst>
        </pc:grpChg>
        <pc:grpChg chg="del">
          <ac:chgData name="PPT Mr." userId="6442ff2356111531" providerId="LiveId" clId="{C011C353-811B-4EB6-9733-1AF244ADE40B}" dt="2023-05-15T07:40:02.095" v="959" actId="478"/>
          <ac:grpSpMkLst>
            <pc:docMk/>
            <pc:sldMk cId="1196333972" sldId="773"/>
            <ac:grpSpMk id="169" creationId="{47C15DB0-41E7-0764-5B79-D0E256AC5A16}"/>
          </ac:grpSpMkLst>
        </pc:grpChg>
        <pc:grpChg chg="del">
          <ac:chgData name="PPT Mr." userId="6442ff2356111531" providerId="LiveId" clId="{C011C353-811B-4EB6-9733-1AF244ADE40B}" dt="2023-05-15T07:40:02.095" v="959" actId="478"/>
          <ac:grpSpMkLst>
            <pc:docMk/>
            <pc:sldMk cId="1196333972" sldId="773"/>
            <ac:grpSpMk id="198" creationId="{0B81CF4B-FC58-D45D-77BD-1916A5221E40}"/>
          </ac:grpSpMkLst>
        </pc:grpChg>
        <pc:picChg chg="del">
          <ac:chgData name="PPT Mr." userId="6442ff2356111531" providerId="LiveId" clId="{C011C353-811B-4EB6-9733-1AF244ADE40B}" dt="2023-05-15T07:40:02.095" v="959" actId="478"/>
          <ac:picMkLst>
            <pc:docMk/>
            <pc:sldMk cId="1196333972" sldId="773"/>
            <ac:picMk id="90" creationId="{2E7F62AC-9769-2D80-062F-8FC3218F517D}"/>
          </ac:picMkLst>
        </pc:picChg>
        <pc:cxnChg chg="add mod">
          <ac:chgData name="PPT Mr." userId="6442ff2356111531" providerId="LiveId" clId="{C011C353-811B-4EB6-9733-1AF244ADE40B}" dt="2023-05-15T07:46:27.695" v="1087" actId="1076"/>
          <ac:cxnSpMkLst>
            <pc:docMk/>
            <pc:sldMk cId="1196333972" sldId="773"/>
            <ac:cxnSpMk id="21" creationId="{153F3F1A-4F89-65C0-9101-3551BB2BD206}"/>
          </ac:cxnSpMkLst>
        </pc:cxnChg>
        <pc:cxnChg chg="add mod">
          <ac:chgData name="PPT Mr." userId="6442ff2356111531" providerId="LiveId" clId="{C011C353-811B-4EB6-9733-1AF244ADE40B}" dt="2023-05-15T07:46:41.194" v="1091" actId="1076"/>
          <ac:cxnSpMkLst>
            <pc:docMk/>
            <pc:sldMk cId="1196333972" sldId="773"/>
            <ac:cxnSpMk id="22" creationId="{E099CFB9-13C2-CA90-6AA4-B75933325973}"/>
          </ac:cxnSpMkLst>
        </pc:cxnChg>
        <pc:cxnChg chg="add mod">
          <ac:chgData name="PPT Mr." userId="6442ff2356111531" providerId="LiveId" clId="{C011C353-811B-4EB6-9733-1AF244ADE40B}" dt="2023-05-15T07:46:56" v="1103" actId="14100"/>
          <ac:cxnSpMkLst>
            <pc:docMk/>
            <pc:sldMk cId="1196333972" sldId="773"/>
            <ac:cxnSpMk id="23" creationId="{AC33920F-3B63-273E-A6C1-96377164363C}"/>
          </ac:cxnSpMkLst>
        </pc:cxnChg>
      </pc:sldChg>
      <pc:sldChg chg="addSp delSp modSp add mod">
        <pc:chgData name="PPT Mr." userId="6442ff2356111531" providerId="LiveId" clId="{C011C353-811B-4EB6-9733-1AF244ADE40B}" dt="2023-05-15T08:00:29.453" v="1597" actId="404"/>
        <pc:sldMkLst>
          <pc:docMk/>
          <pc:sldMk cId="2065747250" sldId="774"/>
        </pc:sldMkLst>
        <pc:spChg chg="del">
          <ac:chgData name="PPT Mr." userId="6442ff2356111531" providerId="LiveId" clId="{C011C353-811B-4EB6-9733-1AF244ADE40B}" dt="2023-05-15T07:47:27.827" v="1105" actId="478"/>
          <ac:spMkLst>
            <pc:docMk/>
            <pc:sldMk cId="2065747250" sldId="774"/>
            <ac:spMk id="2" creationId="{3F78C8D9-04EA-4F6A-A191-9070DDD03AA9}"/>
          </ac:spMkLst>
        </pc:spChg>
        <pc:spChg chg="del">
          <ac:chgData name="PPT Mr." userId="6442ff2356111531" providerId="LiveId" clId="{C011C353-811B-4EB6-9733-1AF244ADE40B}" dt="2023-05-15T07:47:27.827" v="1105" actId="478"/>
          <ac:spMkLst>
            <pc:docMk/>
            <pc:sldMk cId="2065747250" sldId="774"/>
            <ac:spMk id="4" creationId="{4511F9AC-83F9-E1F8-87E7-ADEE357A9C44}"/>
          </ac:spMkLst>
        </pc:spChg>
        <pc:spChg chg="del">
          <ac:chgData name="PPT Mr." userId="6442ff2356111531" providerId="LiveId" clId="{C011C353-811B-4EB6-9733-1AF244ADE40B}" dt="2023-05-15T07:47:27.827" v="1105" actId="478"/>
          <ac:spMkLst>
            <pc:docMk/>
            <pc:sldMk cId="2065747250" sldId="774"/>
            <ac:spMk id="5" creationId="{B884C713-8C94-A3C3-DA66-82B146F33684}"/>
          </ac:spMkLst>
        </pc:spChg>
        <pc:spChg chg="del">
          <ac:chgData name="PPT Mr." userId="6442ff2356111531" providerId="LiveId" clId="{C011C353-811B-4EB6-9733-1AF244ADE40B}" dt="2023-05-15T07:47:27.827" v="1105" actId="478"/>
          <ac:spMkLst>
            <pc:docMk/>
            <pc:sldMk cId="2065747250" sldId="774"/>
            <ac:spMk id="7" creationId="{EE60A4B3-C55D-0F75-6930-C00967107FFC}"/>
          </ac:spMkLst>
        </pc:spChg>
        <pc:spChg chg="del">
          <ac:chgData name="PPT Mr." userId="6442ff2356111531" providerId="LiveId" clId="{C011C353-811B-4EB6-9733-1AF244ADE40B}" dt="2023-05-15T07:47:27.827" v="1105" actId="478"/>
          <ac:spMkLst>
            <pc:docMk/>
            <pc:sldMk cId="2065747250" sldId="774"/>
            <ac:spMk id="8" creationId="{F0040AB8-26FE-7D6E-A5EA-D35702A9FE4B}"/>
          </ac:spMkLst>
        </pc:spChg>
        <pc:spChg chg="del">
          <ac:chgData name="PPT Mr." userId="6442ff2356111531" providerId="LiveId" clId="{C011C353-811B-4EB6-9733-1AF244ADE40B}" dt="2023-05-15T07:47:27.827" v="1105" actId="478"/>
          <ac:spMkLst>
            <pc:docMk/>
            <pc:sldMk cId="2065747250" sldId="774"/>
            <ac:spMk id="9" creationId="{F5096F49-D980-1676-2B87-2CFBED41267B}"/>
          </ac:spMkLst>
        </pc:spChg>
        <pc:spChg chg="del mod">
          <ac:chgData name="PPT Mr." userId="6442ff2356111531" providerId="LiveId" clId="{C011C353-811B-4EB6-9733-1AF244ADE40B}" dt="2023-05-15T07:57:06.212" v="1565" actId="478"/>
          <ac:spMkLst>
            <pc:docMk/>
            <pc:sldMk cId="2065747250" sldId="774"/>
            <ac:spMk id="11" creationId="{A91C92B7-D7C4-BE41-9181-0BAF083CA42D}"/>
          </ac:spMkLst>
        </pc:spChg>
        <pc:spChg chg="del">
          <ac:chgData name="PPT Mr." userId="6442ff2356111531" providerId="LiveId" clId="{C011C353-811B-4EB6-9733-1AF244ADE40B}" dt="2023-05-15T07:47:27.827" v="1105" actId="478"/>
          <ac:spMkLst>
            <pc:docMk/>
            <pc:sldMk cId="2065747250" sldId="774"/>
            <ac:spMk id="12" creationId="{2B90C148-F0E5-C54C-113C-5AC0FA31C23D}"/>
          </ac:spMkLst>
        </pc:spChg>
        <pc:spChg chg="del">
          <ac:chgData name="PPT Mr." userId="6442ff2356111531" providerId="LiveId" clId="{C011C353-811B-4EB6-9733-1AF244ADE40B}" dt="2023-05-15T07:47:27.827" v="1105" actId="478"/>
          <ac:spMkLst>
            <pc:docMk/>
            <pc:sldMk cId="2065747250" sldId="774"/>
            <ac:spMk id="13" creationId="{9FABFDF9-EEC7-D986-852A-431AE7AF7987}"/>
          </ac:spMkLst>
        </pc:spChg>
        <pc:spChg chg="del mod">
          <ac:chgData name="PPT Mr." userId="6442ff2356111531" providerId="LiveId" clId="{C011C353-811B-4EB6-9733-1AF244ADE40B}" dt="2023-05-15T07:47:28.918" v="1107" actId="478"/>
          <ac:spMkLst>
            <pc:docMk/>
            <pc:sldMk cId="2065747250" sldId="774"/>
            <ac:spMk id="16" creationId="{D1580579-5662-F9C3-E543-2955DA264047}"/>
          </ac:spMkLst>
        </pc:spChg>
        <pc:spChg chg="del">
          <ac:chgData name="PPT Mr." userId="6442ff2356111531" providerId="LiveId" clId="{C011C353-811B-4EB6-9733-1AF244ADE40B}" dt="2023-05-15T07:47:27.827" v="1105" actId="478"/>
          <ac:spMkLst>
            <pc:docMk/>
            <pc:sldMk cId="2065747250" sldId="774"/>
            <ac:spMk id="17" creationId="{40279C37-C80D-94F8-21EB-3401CDAB6EA9}"/>
          </ac:spMkLst>
        </pc:spChg>
        <pc:spChg chg="del">
          <ac:chgData name="PPT Mr." userId="6442ff2356111531" providerId="LiveId" clId="{C011C353-811B-4EB6-9733-1AF244ADE40B}" dt="2023-05-15T07:47:27.827" v="1105" actId="478"/>
          <ac:spMkLst>
            <pc:docMk/>
            <pc:sldMk cId="2065747250" sldId="774"/>
            <ac:spMk id="18" creationId="{5E7CF220-A2C3-C776-574B-D89B3D5F2A27}"/>
          </ac:spMkLst>
        </pc:spChg>
        <pc:spChg chg="del">
          <ac:chgData name="PPT Mr." userId="6442ff2356111531" providerId="LiveId" clId="{C011C353-811B-4EB6-9733-1AF244ADE40B}" dt="2023-05-15T07:47:27.827" v="1105" actId="478"/>
          <ac:spMkLst>
            <pc:docMk/>
            <pc:sldMk cId="2065747250" sldId="774"/>
            <ac:spMk id="19" creationId="{5C6D31BF-C3AD-4815-A444-F0087FD7F1A6}"/>
          </ac:spMkLst>
        </pc:spChg>
        <pc:spChg chg="add mod">
          <ac:chgData name="PPT Mr." userId="6442ff2356111531" providerId="LiveId" clId="{C011C353-811B-4EB6-9733-1AF244ADE40B}" dt="2023-05-15T07:59:45.388" v="1592" actId="1076"/>
          <ac:spMkLst>
            <pc:docMk/>
            <pc:sldMk cId="2065747250" sldId="774"/>
            <ac:spMk id="49" creationId="{AD94F7FE-4C52-F93C-120C-F8B8E20831A4}"/>
          </ac:spMkLst>
        </pc:spChg>
        <pc:grpChg chg="add del mod">
          <ac:chgData name="PPT Mr." userId="6442ff2356111531" providerId="LiveId" clId="{C011C353-811B-4EB6-9733-1AF244ADE40B}" dt="2023-05-15T07:58:21.555" v="1583" actId="165"/>
          <ac:grpSpMkLst>
            <pc:docMk/>
            <pc:sldMk cId="2065747250" sldId="774"/>
            <ac:grpSpMk id="26" creationId="{413DBB20-9471-B142-1D0D-3F79781D227E}"/>
          </ac:grpSpMkLst>
        </pc:grpChg>
        <pc:grpChg chg="add del mod">
          <ac:chgData name="PPT Mr." userId="6442ff2356111531" providerId="LiveId" clId="{C011C353-811B-4EB6-9733-1AF244ADE40B}" dt="2023-05-15T07:58:21.555" v="1583" actId="165"/>
          <ac:grpSpMkLst>
            <pc:docMk/>
            <pc:sldMk cId="2065747250" sldId="774"/>
            <ac:grpSpMk id="27" creationId="{C8A64337-6C31-F9B1-B9F8-DF965AD793B9}"/>
          </ac:grpSpMkLst>
        </pc:grpChg>
        <pc:grpChg chg="add del mod">
          <ac:chgData name="PPT Mr." userId="6442ff2356111531" providerId="LiveId" clId="{C011C353-811B-4EB6-9733-1AF244ADE40B}" dt="2023-05-15T07:58:21.555" v="1583" actId="165"/>
          <ac:grpSpMkLst>
            <pc:docMk/>
            <pc:sldMk cId="2065747250" sldId="774"/>
            <ac:grpSpMk id="35" creationId="{D2A62921-85D5-D893-200D-8A3C69F1B6E3}"/>
          </ac:grpSpMkLst>
        </pc:grpChg>
        <pc:grpChg chg="add del mod">
          <ac:chgData name="PPT Mr." userId="6442ff2356111531" providerId="LiveId" clId="{C011C353-811B-4EB6-9733-1AF244ADE40B}" dt="2023-05-15T07:58:21.555" v="1583" actId="165"/>
          <ac:grpSpMkLst>
            <pc:docMk/>
            <pc:sldMk cId="2065747250" sldId="774"/>
            <ac:grpSpMk id="41" creationId="{6E614A7B-2714-7626-E7DA-62522B1F6E55}"/>
          </ac:grpSpMkLst>
        </pc:grpChg>
        <pc:grpChg chg="add del mod">
          <ac:chgData name="PPT Mr." userId="6442ff2356111531" providerId="LiveId" clId="{C011C353-811B-4EB6-9733-1AF244ADE40B}" dt="2023-05-15T07:58:21.555" v="1583" actId="165"/>
          <ac:grpSpMkLst>
            <pc:docMk/>
            <pc:sldMk cId="2065747250" sldId="774"/>
            <ac:grpSpMk id="45" creationId="{6819EBA4-5840-BE9E-22F8-B0AB593EB870}"/>
          </ac:grpSpMkLst>
        </pc:grpChg>
        <pc:graphicFrameChg chg="add mod modGraphic">
          <ac:chgData name="PPT Mr." userId="6442ff2356111531" providerId="LiveId" clId="{C011C353-811B-4EB6-9733-1AF244ADE40B}" dt="2023-05-15T08:00:29.453" v="1597" actId="404"/>
          <ac:graphicFrameMkLst>
            <pc:docMk/>
            <pc:sldMk cId="2065747250" sldId="774"/>
            <ac:graphicFrameMk id="3" creationId="{E03DEDE1-1CB3-550F-DE0E-941B46523D72}"/>
          </ac:graphicFrameMkLst>
        </pc:graphicFrameChg>
        <pc:picChg chg="add del mod">
          <ac:chgData name="PPT Mr." userId="6442ff2356111531" providerId="LiveId" clId="{C011C353-811B-4EB6-9733-1AF244ADE40B}" dt="2023-05-15T07:56:54.030" v="1562" actId="27803"/>
          <ac:picMkLst>
            <pc:docMk/>
            <pc:sldMk cId="2065747250" sldId="774"/>
            <ac:picMk id="10" creationId="{A91C92B7-D7C4-BE41-9181-0BAF083CA42D}"/>
          </ac:picMkLst>
        </pc:picChg>
        <pc:picChg chg="add 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15" creationId="{0EDE6185-4B52-3A0E-14DD-34EF04D4C1B1}"/>
          </ac:picMkLst>
        </pc:picChg>
        <pc:picChg chg="add 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24" creationId="{CA0DE025-CC8F-32C9-9D08-CB4FC3A0BEDF}"/>
          </ac:picMkLst>
        </pc:picChg>
        <pc:picChg chg="add 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25" creationId="{B2AC4ACB-5AF6-46A6-21B3-833B8D5B4844}"/>
          </ac:picMkLst>
        </pc:picChg>
        <pc:picChg chg="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28" creationId="{9B160BBB-F364-50E9-B4ED-1C31B3A3600E}"/>
          </ac:picMkLst>
        </pc:picChg>
        <pc:picChg chg="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29" creationId="{56E9D501-EDFA-6D09-32A0-33BD6AF219E1}"/>
          </ac:picMkLst>
        </pc:picChg>
        <pc:picChg chg="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34" creationId="{CF329AAB-E306-6681-2574-55DAA727569F}"/>
          </ac:picMkLst>
        </pc:picChg>
        <pc:picChg chg="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36" creationId="{E92F2FBB-81C6-9BD0-51AF-6F05AE6E508E}"/>
          </ac:picMkLst>
        </pc:picChg>
        <pc:picChg chg="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37" creationId="{F6184289-6155-8D2D-F9D7-5A7F1114B1D3}"/>
          </ac:picMkLst>
        </pc:picChg>
        <pc:picChg chg="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40" creationId="{4292EB44-D7AD-5FB2-C909-7A0E45EB29DA}"/>
          </ac:picMkLst>
        </pc:picChg>
        <pc:picChg chg="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42" creationId="{02C3EFFC-6595-A708-CDF0-FB421B2B1626}"/>
          </ac:picMkLst>
        </pc:picChg>
        <pc:picChg chg="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43" creationId="{13E87C73-651F-8644-2359-6F475DAA3C32}"/>
          </ac:picMkLst>
        </pc:picChg>
        <pc:picChg chg="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44" creationId="{C1970291-6001-19AA-116B-913B33109BBB}"/>
          </ac:picMkLst>
        </pc:picChg>
        <pc:picChg chg="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46" creationId="{5B5CF47A-4A6D-4368-4C11-701B413401AA}"/>
          </ac:picMkLst>
        </pc:picChg>
        <pc:picChg chg="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47" creationId="{DBCE2A1E-6F22-6F22-44ED-064ED395EBB5}"/>
          </ac:picMkLst>
        </pc:picChg>
        <pc:picChg chg="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48" creationId="{AA5B044A-4A10-80E0-D100-F2F5E01C3DD6}"/>
          </ac:picMkLst>
        </pc:picChg>
        <pc:cxnChg chg="del">
          <ac:chgData name="PPT Mr." userId="6442ff2356111531" providerId="LiveId" clId="{C011C353-811B-4EB6-9733-1AF244ADE40B}" dt="2023-05-15T07:47:27.827" v="1105" actId="478"/>
          <ac:cxnSpMkLst>
            <pc:docMk/>
            <pc:sldMk cId="2065747250" sldId="774"/>
            <ac:cxnSpMk id="21" creationId="{153F3F1A-4F89-65C0-9101-3551BB2BD206}"/>
          </ac:cxnSpMkLst>
        </pc:cxnChg>
        <pc:cxnChg chg="del">
          <ac:chgData name="PPT Mr." userId="6442ff2356111531" providerId="LiveId" clId="{C011C353-811B-4EB6-9733-1AF244ADE40B}" dt="2023-05-15T07:47:27.827" v="1105" actId="478"/>
          <ac:cxnSpMkLst>
            <pc:docMk/>
            <pc:sldMk cId="2065747250" sldId="774"/>
            <ac:cxnSpMk id="22" creationId="{E099CFB9-13C2-CA90-6AA4-B75933325973}"/>
          </ac:cxnSpMkLst>
        </pc:cxnChg>
        <pc:cxnChg chg="del">
          <ac:chgData name="PPT Mr." userId="6442ff2356111531" providerId="LiveId" clId="{C011C353-811B-4EB6-9733-1AF244ADE40B}" dt="2023-05-15T07:47:27.827" v="1105" actId="478"/>
          <ac:cxnSpMkLst>
            <pc:docMk/>
            <pc:sldMk cId="2065747250" sldId="774"/>
            <ac:cxnSpMk id="23" creationId="{AC33920F-3B63-273E-A6C1-96377164363C}"/>
          </ac:cxnSpMkLst>
        </pc:cxnChg>
      </pc:sldChg>
      <pc:sldChg chg="addSp delSp modSp add mod">
        <pc:chgData name="PPT Mr." userId="6442ff2356111531" providerId="LiveId" clId="{C011C353-811B-4EB6-9733-1AF244ADE40B}" dt="2023-05-15T08:07:49.548" v="1679" actId="555"/>
        <pc:sldMkLst>
          <pc:docMk/>
          <pc:sldMk cId="1191472878" sldId="775"/>
        </pc:sldMkLst>
        <pc:spChg chg="add del mod">
          <ac:chgData name="PPT Mr." userId="6442ff2356111531" providerId="LiveId" clId="{C011C353-811B-4EB6-9733-1AF244ADE40B}" dt="2023-05-15T08:02:00.216" v="1608" actId="478"/>
          <ac:spMkLst>
            <pc:docMk/>
            <pc:sldMk cId="1191472878" sldId="775"/>
            <ac:spMk id="2" creationId="{F6E74486-3401-6A13-4FE9-C2B934CBD30E}"/>
          </ac:spMkLst>
        </pc:spChg>
        <pc:spChg chg="add del mod topLvl">
          <ac:chgData name="PPT Mr." userId="6442ff2356111531" providerId="LiveId" clId="{C011C353-811B-4EB6-9733-1AF244ADE40B}" dt="2023-05-15T08:04:53.923" v="1643"/>
          <ac:spMkLst>
            <pc:docMk/>
            <pc:sldMk cId="1191472878" sldId="775"/>
            <ac:spMk id="4" creationId="{287C9A7E-D93B-8614-51B5-BA4CDAE4F054}"/>
          </ac:spMkLst>
        </pc:spChg>
        <pc:spChg chg="add del mod">
          <ac:chgData name="PPT Mr." userId="6442ff2356111531" providerId="LiveId" clId="{C011C353-811B-4EB6-9733-1AF244ADE40B}" dt="2023-05-15T08:02:24.765" v="1616" actId="478"/>
          <ac:spMkLst>
            <pc:docMk/>
            <pc:sldMk cId="1191472878" sldId="775"/>
            <ac:spMk id="5" creationId="{72DBA4EF-43FD-2F3E-1F3E-A09C9B15ADC2}"/>
          </ac:spMkLst>
        </pc:spChg>
        <pc:spChg chg="add del mod">
          <ac:chgData name="PPT Mr." userId="6442ff2356111531" providerId="LiveId" clId="{C011C353-811B-4EB6-9733-1AF244ADE40B}" dt="2023-05-15T08:02:24.453" v="1615" actId="478"/>
          <ac:spMkLst>
            <pc:docMk/>
            <pc:sldMk cId="1191472878" sldId="775"/>
            <ac:spMk id="6" creationId="{8B8D65EA-AF2C-DF8A-9C07-92FCE8DE2BCB}"/>
          </ac:spMkLst>
        </pc:spChg>
        <pc:spChg chg="add mod topLvl">
          <ac:chgData name="PPT Mr." userId="6442ff2356111531" providerId="LiveId" clId="{C011C353-811B-4EB6-9733-1AF244ADE40B}" dt="2023-05-15T08:07:49.548" v="1679" actId="555"/>
          <ac:spMkLst>
            <pc:docMk/>
            <pc:sldMk cId="1191472878" sldId="775"/>
            <ac:spMk id="7" creationId="{308C0064-6522-AD55-23DB-882F423EF64C}"/>
          </ac:spMkLst>
        </pc:spChg>
        <pc:spChg chg="add mod topLvl">
          <ac:chgData name="PPT Mr." userId="6442ff2356111531" providerId="LiveId" clId="{C011C353-811B-4EB6-9733-1AF244ADE40B}" dt="2023-05-15T08:06:55.127" v="1671" actId="1036"/>
          <ac:spMkLst>
            <pc:docMk/>
            <pc:sldMk cId="1191472878" sldId="775"/>
            <ac:spMk id="8" creationId="{9F10FD69-FA55-03BF-9E28-E34D8AAE4E7F}"/>
          </ac:spMkLst>
        </pc:spChg>
        <pc:spChg chg="del mod topLvl">
          <ac:chgData name="PPT Mr." userId="6442ff2356111531" providerId="LiveId" clId="{C011C353-811B-4EB6-9733-1AF244ADE40B}" dt="2023-05-15T08:05:24.276" v="1652"/>
          <ac:spMkLst>
            <pc:docMk/>
            <pc:sldMk cId="1191472878" sldId="775"/>
            <ac:spMk id="11" creationId="{4995AAB8-216A-94CB-34EC-6341C9595FFC}"/>
          </ac:spMkLst>
        </pc:spChg>
        <pc:spChg chg="mod topLvl">
          <ac:chgData name="PPT Mr." userId="6442ff2356111531" providerId="LiveId" clId="{C011C353-811B-4EB6-9733-1AF244ADE40B}" dt="2023-05-15T08:06:55.127" v="1671" actId="1036"/>
          <ac:spMkLst>
            <pc:docMk/>
            <pc:sldMk cId="1191472878" sldId="775"/>
            <ac:spMk id="12" creationId="{F01180CE-F0E7-22FA-B84B-B31BA89ABF42}"/>
          </ac:spMkLst>
        </pc:spChg>
        <pc:spChg chg="mod topLvl">
          <ac:chgData name="PPT Mr." userId="6442ff2356111531" providerId="LiveId" clId="{C011C353-811B-4EB6-9733-1AF244ADE40B}" dt="2023-05-15T08:06:55.127" v="1671" actId="1036"/>
          <ac:spMkLst>
            <pc:docMk/>
            <pc:sldMk cId="1191472878" sldId="775"/>
            <ac:spMk id="13" creationId="{59321B55-AB4C-1B2E-32B0-AAF1F4B1A143}"/>
          </ac:spMkLst>
        </pc:spChg>
        <pc:spChg chg="del mod topLvl">
          <ac:chgData name="PPT Mr." userId="6442ff2356111531" providerId="LiveId" clId="{C011C353-811B-4EB6-9733-1AF244ADE40B}" dt="2023-05-15T08:05:33.835" v="1656"/>
          <ac:spMkLst>
            <pc:docMk/>
            <pc:sldMk cId="1191472878" sldId="775"/>
            <ac:spMk id="16" creationId="{12423497-7B45-91FE-C2F3-2BB445F17820}"/>
          </ac:spMkLst>
        </pc:spChg>
        <pc:spChg chg="mod topLvl">
          <ac:chgData name="PPT Mr." userId="6442ff2356111531" providerId="LiveId" clId="{C011C353-811B-4EB6-9733-1AF244ADE40B}" dt="2023-05-15T08:06:55.127" v="1671" actId="1036"/>
          <ac:spMkLst>
            <pc:docMk/>
            <pc:sldMk cId="1191472878" sldId="775"/>
            <ac:spMk id="17" creationId="{E07AD350-059B-626B-847B-E0EDD30339BC}"/>
          </ac:spMkLst>
        </pc:spChg>
        <pc:spChg chg="mod topLvl">
          <ac:chgData name="PPT Mr." userId="6442ff2356111531" providerId="LiveId" clId="{C011C353-811B-4EB6-9733-1AF244ADE40B}" dt="2023-05-15T08:06:55.127" v="1671" actId="1036"/>
          <ac:spMkLst>
            <pc:docMk/>
            <pc:sldMk cId="1191472878" sldId="775"/>
            <ac:spMk id="18" creationId="{710916E2-73B1-4A39-542D-F67D616B98A7}"/>
          </ac:spMkLst>
        </pc:spChg>
        <pc:spChg chg="add mod">
          <ac:chgData name="PPT Mr." userId="6442ff2356111531" providerId="LiveId" clId="{C011C353-811B-4EB6-9733-1AF244ADE40B}" dt="2023-05-15T08:07:41.581" v="1676" actId="20577"/>
          <ac:spMkLst>
            <pc:docMk/>
            <pc:sldMk cId="1191472878" sldId="775"/>
            <ac:spMk id="45" creationId="{F4060E8B-FB4A-1EE9-1D9C-E2922283E6DB}"/>
          </ac:spMkLst>
        </pc:spChg>
        <pc:spChg chg="del">
          <ac:chgData name="PPT Mr." userId="6442ff2356111531" providerId="LiveId" clId="{C011C353-811B-4EB6-9733-1AF244ADE40B}" dt="2023-05-15T08:00:41.947" v="1599" actId="478"/>
          <ac:spMkLst>
            <pc:docMk/>
            <pc:sldMk cId="1191472878" sldId="775"/>
            <ac:spMk id="49" creationId="{AD94F7FE-4C52-F93C-120C-F8B8E20831A4}"/>
          </ac:spMkLst>
        </pc:spChg>
        <pc:spChg chg="add mod">
          <ac:chgData name="PPT Mr." userId="6442ff2356111531" providerId="LiveId" clId="{C011C353-811B-4EB6-9733-1AF244ADE40B}" dt="2023-05-15T08:07:49.548" v="1679" actId="555"/>
          <ac:spMkLst>
            <pc:docMk/>
            <pc:sldMk cId="1191472878" sldId="775"/>
            <ac:spMk id="50" creationId="{FE406DFA-17E8-231F-B089-308CE399B7B6}"/>
          </ac:spMkLst>
        </pc:spChg>
        <pc:grpChg chg="add del mod">
          <ac:chgData name="PPT Mr." userId="6442ff2356111531" providerId="LiveId" clId="{C011C353-811B-4EB6-9733-1AF244ADE40B}" dt="2023-05-15T08:03:25.789" v="1628" actId="165"/>
          <ac:grpSpMkLst>
            <pc:docMk/>
            <pc:sldMk cId="1191472878" sldId="775"/>
            <ac:grpSpMk id="9" creationId="{9D5970FE-8B94-2F7E-26F8-964A789FB38C}"/>
          </ac:grpSpMkLst>
        </pc:grpChg>
        <pc:grpChg chg="add del mod">
          <ac:chgData name="PPT Mr." userId="6442ff2356111531" providerId="LiveId" clId="{C011C353-811B-4EB6-9733-1AF244ADE40B}" dt="2023-05-15T08:03:25.789" v="1628" actId="165"/>
          <ac:grpSpMkLst>
            <pc:docMk/>
            <pc:sldMk cId="1191472878" sldId="775"/>
            <ac:grpSpMk id="10" creationId="{B47D3DCF-F87C-C01D-48D3-71201444A1FD}"/>
          </ac:grpSpMkLst>
        </pc:grpChg>
        <pc:grpChg chg="add del mod">
          <ac:chgData name="PPT Mr." userId="6442ff2356111531" providerId="LiveId" clId="{C011C353-811B-4EB6-9733-1AF244ADE40B}" dt="2023-05-15T08:03:25.789" v="1628" actId="165"/>
          <ac:grpSpMkLst>
            <pc:docMk/>
            <pc:sldMk cId="1191472878" sldId="775"/>
            <ac:grpSpMk id="14" creationId="{3BA263DA-AF62-6406-E385-2A98DBB1B15F}"/>
          </ac:grpSpMkLst>
        </pc:grpChg>
        <pc:graphicFrameChg chg="del">
          <ac:chgData name="PPT Mr." userId="6442ff2356111531" providerId="LiveId" clId="{C011C353-811B-4EB6-9733-1AF244ADE40B}" dt="2023-05-15T08:00:41.947" v="1599" actId="478"/>
          <ac:graphicFrameMkLst>
            <pc:docMk/>
            <pc:sldMk cId="1191472878" sldId="775"/>
            <ac:graphicFrameMk id="3" creationId="{E03DEDE1-1CB3-550F-DE0E-941B46523D72}"/>
          </ac:graphicFrameMkLst>
        </pc:graphicFrame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15" creationId="{0EDE6185-4B52-3A0E-14DD-34EF04D4C1B1}"/>
          </ac:picMkLst>
        </pc:picChg>
        <pc:picChg chg="add del mod ord">
          <ac:chgData name="PPT Mr." userId="6442ff2356111531" providerId="LiveId" clId="{C011C353-811B-4EB6-9733-1AF244ADE40B}" dt="2023-05-15T08:04:53.923" v="1643"/>
          <ac:picMkLst>
            <pc:docMk/>
            <pc:sldMk cId="1191472878" sldId="775"/>
            <ac:picMk id="20" creationId="{A13ED34D-19D4-EEC1-4044-EB99A4DFBFED}"/>
          </ac:picMkLst>
        </pc:picChg>
        <pc:picChg chg="add del mod ord">
          <ac:chgData name="PPT Mr." userId="6442ff2356111531" providerId="LiveId" clId="{C011C353-811B-4EB6-9733-1AF244ADE40B}" dt="2023-05-15T08:05:24.276" v="1652"/>
          <ac:picMkLst>
            <pc:docMk/>
            <pc:sldMk cId="1191472878" sldId="775"/>
            <ac:picMk id="22" creationId="{CBA82C07-83FC-6693-2F65-D2EB3179B6F8}"/>
          </ac:picMkLst>
        </pc:pic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24" creationId="{CA0DE025-CC8F-32C9-9D08-CB4FC3A0BEDF}"/>
          </ac:picMkLst>
        </pc:pic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25" creationId="{B2AC4ACB-5AF6-46A6-21B3-833B8D5B4844}"/>
          </ac:picMkLst>
        </pc:picChg>
        <pc:picChg chg="add del mod ord">
          <ac:chgData name="PPT Mr." userId="6442ff2356111531" providerId="LiveId" clId="{C011C353-811B-4EB6-9733-1AF244ADE40B}" dt="2023-05-15T08:05:33.835" v="1656"/>
          <ac:picMkLst>
            <pc:docMk/>
            <pc:sldMk cId="1191472878" sldId="775"/>
            <ac:picMk id="26" creationId="{56D15C8C-CB75-4250-6932-39FCFA2DE7F1}"/>
          </ac:picMkLst>
        </pc:picChg>
        <pc:picChg chg="mod modCrop">
          <ac:chgData name="PPT Mr." userId="6442ff2356111531" providerId="LiveId" clId="{C011C353-811B-4EB6-9733-1AF244ADE40B}" dt="2023-05-15T08:06:55.127" v="1671" actId="1036"/>
          <ac:picMkLst>
            <pc:docMk/>
            <pc:sldMk cId="1191472878" sldId="775"/>
            <ac:picMk id="27" creationId="{4B5FCDCB-1466-CD5B-3AF9-D3ECB9A379CB}"/>
          </ac:picMkLst>
        </pc:pic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28" creationId="{9B160BBB-F364-50E9-B4ED-1C31B3A3600E}"/>
          </ac:picMkLst>
        </pc:pic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29" creationId="{56E9D501-EDFA-6D09-32A0-33BD6AF219E1}"/>
          </ac:picMkLst>
        </pc:pic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34" creationId="{CF329AAB-E306-6681-2574-55DAA727569F}"/>
          </ac:picMkLst>
        </pc:picChg>
        <pc:picChg chg="mod">
          <ac:chgData name="PPT Mr." userId="6442ff2356111531" providerId="LiveId" clId="{C011C353-811B-4EB6-9733-1AF244ADE40B}" dt="2023-05-15T08:06:55.127" v="1671" actId="1036"/>
          <ac:picMkLst>
            <pc:docMk/>
            <pc:sldMk cId="1191472878" sldId="775"/>
            <ac:picMk id="35" creationId="{78B8CEB6-78D6-D351-5EB4-F88D8E05CED3}"/>
          </ac:picMkLst>
        </pc:pic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36" creationId="{E92F2FBB-81C6-9BD0-51AF-6F05AE6E508E}"/>
          </ac:picMkLst>
        </pc:pic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37" creationId="{F6184289-6155-8D2D-F9D7-5A7F1114B1D3}"/>
          </ac:picMkLst>
        </pc:pic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40" creationId="{4292EB44-D7AD-5FB2-C909-7A0E45EB29DA}"/>
          </ac:picMkLst>
        </pc:picChg>
        <pc:picChg chg="mod modCrop">
          <ac:chgData name="PPT Mr." userId="6442ff2356111531" providerId="LiveId" clId="{C011C353-811B-4EB6-9733-1AF244ADE40B}" dt="2023-05-15T08:06:55.127" v="1671" actId="1036"/>
          <ac:picMkLst>
            <pc:docMk/>
            <pc:sldMk cId="1191472878" sldId="775"/>
            <ac:picMk id="41" creationId="{281D0120-9DBA-2569-3F23-7F2B527532D8}"/>
          </ac:picMkLst>
        </pc:pic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42" creationId="{02C3EFFC-6595-A708-CDF0-FB421B2B1626}"/>
          </ac:picMkLst>
        </pc:pic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43" creationId="{13E87C73-651F-8644-2359-6F475DAA3C32}"/>
          </ac:picMkLst>
        </pc:pic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44" creationId="{C1970291-6001-19AA-116B-913B33109BBB}"/>
          </ac:picMkLst>
        </pc:pic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46" creationId="{5B5CF47A-4A6D-4368-4C11-701B413401AA}"/>
          </ac:picMkLst>
        </pc:pic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47" creationId="{DBCE2A1E-6F22-6F22-44ED-064ED395EBB5}"/>
          </ac:picMkLst>
        </pc:pic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48" creationId="{AA5B044A-4A10-80E0-D100-F2F5E01C3DD6}"/>
          </ac:picMkLst>
        </pc:picChg>
      </pc:sldChg>
      <pc:sldChg chg="addSp delSp modSp new del mod setBg">
        <pc:chgData name="PPT Mr." userId="6442ff2356111531" providerId="LiveId" clId="{C011C353-811B-4EB6-9733-1AF244ADE40B}" dt="2023-05-22T07:18:53.584" v="1977" actId="47"/>
        <pc:sldMkLst>
          <pc:docMk/>
          <pc:sldMk cId="2518006680" sldId="776"/>
        </pc:sldMkLst>
        <pc:spChg chg="add del mod topLvl">
          <ac:chgData name="PPT Mr." userId="6442ff2356111531" providerId="LiveId" clId="{C011C353-811B-4EB6-9733-1AF244ADE40B}" dt="2023-05-22T06:42:03.706" v="1694" actId="478"/>
          <ac:spMkLst>
            <pc:docMk/>
            <pc:sldMk cId="2518006680" sldId="776"/>
            <ac:spMk id="2" creationId="{F56D8CF8-980C-E77E-057A-C7B6FE9800F0}"/>
          </ac:spMkLst>
        </pc:spChg>
        <pc:spChg chg="add del mod topLvl">
          <ac:chgData name="PPT Mr." userId="6442ff2356111531" providerId="LiveId" clId="{C011C353-811B-4EB6-9733-1AF244ADE40B}" dt="2023-05-22T06:42:03.706" v="1694" actId="478"/>
          <ac:spMkLst>
            <pc:docMk/>
            <pc:sldMk cId="2518006680" sldId="776"/>
            <ac:spMk id="3" creationId="{5F3465C9-6FFD-7292-29EB-1CAB8822DFC6}"/>
          </ac:spMkLst>
        </pc:spChg>
        <pc:spChg chg="add del mod topLvl">
          <ac:chgData name="PPT Mr." userId="6442ff2356111531" providerId="LiveId" clId="{C011C353-811B-4EB6-9733-1AF244ADE40B}" dt="2023-05-22T06:42:03.706" v="1694" actId="478"/>
          <ac:spMkLst>
            <pc:docMk/>
            <pc:sldMk cId="2518006680" sldId="776"/>
            <ac:spMk id="4" creationId="{040768F9-8949-A75A-9C9D-662BAF1E4134}"/>
          </ac:spMkLst>
        </pc:spChg>
        <pc:spChg chg="add mod topLvl">
          <ac:chgData name="PPT Mr." userId="6442ff2356111531" providerId="LiveId" clId="{C011C353-811B-4EB6-9733-1AF244ADE40B}" dt="2023-05-22T06:46:23.182" v="1745" actId="553"/>
          <ac:spMkLst>
            <pc:docMk/>
            <pc:sldMk cId="2518006680" sldId="776"/>
            <ac:spMk id="5" creationId="{2AD44F14-3720-75AE-DBB4-FF055781D60A}"/>
          </ac:spMkLst>
        </pc:spChg>
        <pc:spChg chg="add mod topLvl">
          <ac:chgData name="PPT Mr." userId="6442ff2356111531" providerId="LiveId" clId="{C011C353-811B-4EB6-9733-1AF244ADE40B}" dt="2023-05-22T06:42:50.709" v="1716" actId="207"/>
          <ac:spMkLst>
            <pc:docMk/>
            <pc:sldMk cId="2518006680" sldId="776"/>
            <ac:spMk id="7" creationId="{7E2C294C-80C2-B14A-2AE8-73FB26284819}"/>
          </ac:spMkLst>
        </pc:spChg>
        <pc:spChg chg="add mod topLvl">
          <ac:chgData name="PPT Mr." userId="6442ff2356111531" providerId="LiveId" clId="{C011C353-811B-4EB6-9733-1AF244ADE40B}" dt="2023-05-22T06:42:50.709" v="1716" actId="207"/>
          <ac:spMkLst>
            <pc:docMk/>
            <pc:sldMk cId="2518006680" sldId="776"/>
            <ac:spMk id="8" creationId="{5664429E-57DB-2B25-BD42-73AB794D3655}"/>
          </ac:spMkLst>
        </pc:spChg>
        <pc:spChg chg="add mod topLvl">
          <ac:chgData name="PPT Mr." userId="6442ff2356111531" providerId="LiveId" clId="{C011C353-811B-4EB6-9733-1AF244ADE40B}" dt="2023-05-22T06:42:50.709" v="1716" actId="207"/>
          <ac:spMkLst>
            <pc:docMk/>
            <pc:sldMk cId="2518006680" sldId="776"/>
            <ac:spMk id="9" creationId="{0427D374-C355-CA50-A71C-2C45A1439FF2}"/>
          </ac:spMkLst>
        </pc:spChg>
        <pc:spChg chg="add mod">
          <ac:chgData name="PPT Mr." userId="6442ff2356111531" providerId="LiveId" clId="{C011C353-811B-4EB6-9733-1AF244ADE40B}" dt="2023-05-22T06:46:43.299" v="1749" actId="12789"/>
          <ac:spMkLst>
            <pc:docMk/>
            <pc:sldMk cId="2518006680" sldId="776"/>
            <ac:spMk id="11" creationId="{0439223D-FD5D-67FD-9976-23C38BA34FC7}"/>
          </ac:spMkLst>
        </pc:spChg>
        <pc:spChg chg="add mod topLvl">
          <ac:chgData name="PPT Mr." userId="6442ff2356111531" providerId="LiveId" clId="{C011C353-811B-4EB6-9733-1AF244ADE40B}" dt="2023-05-22T06:49:15.606" v="1770" actId="208"/>
          <ac:spMkLst>
            <pc:docMk/>
            <pc:sldMk cId="2518006680" sldId="776"/>
            <ac:spMk id="14" creationId="{17373D05-BF9E-CAE3-5A68-5A5EEC6DFBB9}"/>
          </ac:spMkLst>
        </pc:spChg>
        <pc:spChg chg="add mod topLvl">
          <ac:chgData name="PPT Mr." userId="6442ff2356111531" providerId="LiveId" clId="{C011C353-811B-4EB6-9733-1AF244ADE40B}" dt="2023-05-22T06:49:15.606" v="1770" actId="208"/>
          <ac:spMkLst>
            <pc:docMk/>
            <pc:sldMk cId="2518006680" sldId="776"/>
            <ac:spMk id="15" creationId="{1B082520-4A4E-3F29-A0BA-19E30CCA46E4}"/>
          </ac:spMkLst>
        </pc:spChg>
        <pc:spChg chg="add mod topLvl">
          <ac:chgData name="PPT Mr." userId="6442ff2356111531" providerId="LiveId" clId="{C011C353-811B-4EB6-9733-1AF244ADE40B}" dt="2023-05-22T06:49:15.606" v="1770" actId="208"/>
          <ac:spMkLst>
            <pc:docMk/>
            <pc:sldMk cId="2518006680" sldId="776"/>
            <ac:spMk id="16" creationId="{A3EDAA5C-1F30-67BB-B24C-6EEEECAA11FC}"/>
          </ac:spMkLst>
        </pc:spChg>
        <pc:grpChg chg="add del mod">
          <ac:chgData name="PPT Mr." userId="6442ff2356111531" providerId="LiveId" clId="{C011C353-811B-4EB6-9733-1AF244ADE40B}" dt="2023-05-22T06:41:54.578" v="1691" actId="165"/>
          <ac:grpSpMkLst>
            <pc:docMk/>
            <pc:sldMk cId="2518006680" sldId="776"/>
            <ac:grpSpMk id="6" creationId="{40966B4C-B767-9EE0-B68D-97FBD2A8E231}"/>
          </ac:grpSpMkLst>
        </pc:grpChg>
        <pc:grpChg chg="add del mod">
          <ac:chgData name="PPT Mr." userId="6442ff2356111531" providerId="LiveId" clId="{C011C353-811B-4EB6-9733-1AF244ADE40B}" dt="2023-05-22T06:42:17.336" v="1701" actId="165"/>
          <ac:grpSpMkLst>
            <pc:docMk/>
            <pc:sldMk cId="2518006680" sldId="776"/>
            <ac:grpSpMk id="10" creationId="{C7AE72B8-1597-7BE8-1819-FC6035CE88CF}"/>
          </ac:grpSpMkLst>
        </pc:grpChg>
        <pc:grpChg chg="add del mod">
          <ac:chgData name="PPT Mr." userId="6442ff2356111531" providerId="LiveId" clId="{C011C353-811B-4EB6-9733-1AF244ADE40B}" dt="2023-05-22T06:46:23.789" v="1746" actId="165"/>
          <ac:grpSpMkLst>
            <pc:docMk/>
            <pc:sldMk cId="2518006680" sldId="776"/>
            <ac:grpSpMk id="17" creationId="{7FE0D2DA-E14D-D6B9-D80E-A0E6AA7CC19C}"/>
          </ac:grpSpMkLst>
        </pc:grpChg>
        <pc:picChg chg="add del mod">
          <ac:chgData name="PPT Mr." userId="6442ff2356111531" providerId="LiveId" clId="{C011C353-811B-4EB6-9733-1AF244ADE40B}" dt="2023-05-22T06:48:57.677" v="1769" actId="478"/>
          <ac:picMkLst>
            <pc:docMk/>
            <pc:sldMk cId="2518006680" sldId="776"/>
            <ac:picMk id="19" creationId="{4ACA4559-ED87-2257-3758-C5C506232ADD}"/>
          </ac:picMkLst>
        </pc:picChg>
        <pc:picChg chg="add del mod ord">
          <ac:chgData name="PPT Mr." userId="6442ff2356111531" providerId="LiveId" clId="{C011C353-811B-4EB6-9733-1AF244ADE40B}" dt="2023-05-22T06:48:57.677" v="1769" actId="478"/>
          <ac:picMkLst>
            <pc:docMk/>
            <pc:sldMk cId="2518006680" sldId="776"/>
            <ac:picMk id="21" creationId="{0907DD7C-7944-DA06-E57A-B114D0F1B4D1}"/>
          </ac:picMkLst>
        </pc:picChg>
        <pc:picChg chg="add del mod">
          <ac:chgData name="PPT Mr." userId="6442ff2356111531" providerId="LiveId" clId="{C011C353-811B-4EB6-9733-1AF244ADE40B}" dt="2023-05-22T06:48:57.677" v="1769" actId="478"/>
          <ac:picMkLst>
            <pc:docMk/>
            <pc:sldMk cId="2518006680" sldId="776"/>
            <ac:picMk id="23" creationId="{284F1975-C238-168B-FA37-8502BA00C9AD}"/>
          </ac:picMkLst>
        </pc:picChg>
        <pc:cxnChg chg="add del mod">
          <ac:chgData name="PPT Mr." userId="6442ff2356111531" providerId="LiveId" clId="{C011C353-811B-4EB6-9733-1AF244ADE40B}" dt="2023-05-22T06:44:00.251" v="1732" actId="478"/>
          <ac:cxnSpMkLst>
            <pc:docMk/>
            <pc:sldMk cId="2518006680" sldId="776"/>
            <ac:cxnSpMk id="12" creationId="{EE142992-9DC4-3572-B7EF-C35BACCB7D08}"/>
          </ac:cxnSpMkLst>
        </pc:cxnChg>
        <pc:cxnChg chg="add del mod">
          <ac:chgData name="PPT Mr." userId="6442ff2356111531" providerId="LiveId" clId="{C011C353-811B-4EB6-9733-1AF244ADE40B}" dt="2023-05-22T06:44:00.251" v="1732" actId="478"/>
          <ac:cxnSpMkLst>
            <pc:docMk/>
            <pc:sldMk cId="2518006680" sldId="776"/>
            <ac:cxnSpMk id="13" creationId="{8298E35C-EFB8-E594-250E-FC4BB0D7D5FD}"/>
          </ac:cxnSpMkLst>
        </pc:cxnChg>
      </pc:sldChg>
      <pc:sldChg chg="addSp delSp modSp add del mod ord setBg">
        <pc:chgData name="PPT Mr." userId="6442ff2356111531" providerId="LiveId" clId="{C011C353-811B-4EB6-9733-1AF244ADE40B}" dt="2023-05-23T00:12:06.270" v="2214" actId="47"/>
        <pc:sldMkLst>
          <pc:docMk/>
          <pc:sldMk cId="2730263578" sldId="777"/>
        </pc:sldMkLst>
        <pc:spChg chg="add mod">
          <ac:chgData name="PPT Mr." userId="6442ff2356111531" providerId="LiveId" clId="{C011C353-811B-4EB6-9733-1AF244ADE40B}" dt="2023-05-22T07:08:34.128" v="1877" actId="20577"/>
          <ac:spMkLst>
            <pc:docMk/>
            <pc:sldMk cId="2730263578" sldId="777"/>
            <ac:spMk id="2" creationId="{27B45B7B-FCCA-8341-A515-0AD68782BFA6}"/>
          </ac:spMkLst>
        </pc:spChg>
        <pc:spChg chg="add del mod">
          <ac:chgData name="PPT Mr." userId="6442ff2356111531" providerId="LiveId" clId="{C011C353-811B-4EB6-9733-1AF244ADE40B}" dt="2023-05-22T07:06:50.667" v="1776" actId="478"/>
          <ac:spMkLst>
            <pc:docMk/>
            <pc:sldMk cId="2730263578" sldId="777"/>
            <ac:spMk id="3" creationId="{DE2505D4-2258-24BB-9D9A-1A900F3C3834}"/>
          </ac:spMkLst>
        </pc:spChg>
        <pc:spChg chg="del">
          <ac:chgData name="PPT Mr." userId="6442ff2356111531" providerId="LiveId" clId="{C011C353-811B-4EB6-9733-1AF244ADE40B}" dt="2023-05-22T07:09:31.443" v="1895" actId="478"/>
          <ac:spMkLst>
            <pc:docMk/>
            <pc:sldMk cId="2730263578" sldId="777"/>
            <ac:spMk id="5" creationId="{2AD44F14-3720-75AE-DBB4-FF055781D60A}"/>
          </ac:spMkLst>
        </pc:spChg>
        <pc:spChg chg="add 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6" creationId="{FE0B93C4-1C7D-019C-5FD9-79C0BB2D7DA3}"/>
          </ac:spMkLst>
        </pc:spChg>
        <pc:spChg chg="del">
          <ac:chgData name="PPT Mr." userId="6442ff2356111531" providerId="LiveId" clId="{C011C353-811B-4EB6-9733-1AF244ADE40B}" dt="2023-05-22T07:09:31.443" v="1895" actId="478"/>
          <ac:spMkLst>
            <pc:docMk/>
            <pc:sldMk cId="2730263578" sldId="777"/>
            <ac:spMk id="7" creationId="{7E2C294C-80C2-B14A-2AE8-73FB26284819}"/>
          </ac:spMkLst>
        </pc:spChg>
        <pc:spChg chg="del">
          <ac:chgData name="PPT Mr." userId="6442ff2356111531" providerId="LiveId" clId="{C011C353-811B-4EB6-9733-1AF244ADE40B}" dt="2023-05-22T07:09:31.443" v="1895" actId="478"/>
          <ac:spMkLst>
            <pc:docMk/>
            <pc:sldMk cId="2730263578" sldId="777"/>
            <ac:spMk id="8" creationId="{5664429E-57DB-2B25-BD42-73AB794D3655}"/>
          </ac:spMkLst>
        </pc:spChg>
        <pc:spChg chg="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9" creationId="{0427D374-C355-CA50-A71C-2C45A1439FF2}"/>
          </ac:spMkLst>
        </pc:spChg>
        <pc:spChg chg="add 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10" creationId="{95BDDAE9-8CE8-D6B5-5C8F-E219359E3548}"/>
          </ac:spMkLst>
        </pc:spChg>
        <pc:spChg chg="mod">
          <ac:chgData name="PPT Mr." userId="6442ff2356111531" providerId="LiveId" clId="{C011C353-811B-4EB6-9733-1AF244ADE40B}" dt="2023-05-22T07:07:03.986" v="1779" actId="1076"/>
          <ac:spMkLst>
            <pc:docMk/>
            <pc:sldMk cId="2730263578" sldId="777"/>
            <ac:spMk id="11" creationId="{0439223D-FD5D-67FD-9976-23C38BA34FC7}"/>
          </ac:spMkLst>
        </pc:spChg>
        <pc:spChg chg="add 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12" creationId="{A280974A-C068-D181-BDA4-80375D6077B6}"/>
          </ac:spMkLst>
        </pc:spChg>
        <pc:spChg chg="del">
          <ac:chgData name="PPT Mr." userId="6442ff2356111531" providerId="LiveId" clId="{C011C353-811B-4EB6-9733-1AF244ADE40B}" dt="2023-05-22T07:06:34.885" v="1772" actId="478"/>
          <ac:spMkLst>
            <pc:docMk/>
            <pc:sldMk cId="2730263578" sldId="777"/>
            <ac:spMk id="14" creationId="{17373D05-BF9E-CAE3-5A68-5A5EEC6DFBB9}"/>
          </ac:spMkLst>
        </pc:spChg>
        <pc:spChg chg="del">
          <ac:chgData name="PPT Mr." userId="6442ff2356111531" providerId="LiveId" clId="{C011C353-811B-4EB6-9733-1AF244ADE40B}" dt="2023-05-22T07:06:34.885" v="1772" actId="478"/>
          <ac:spMkLst>
            <pc:docMk/>
            <pc:sldMk cId="2730263578" sldId="777"/>
            <ac:spMk id="15" creationId="{1B082520-4A4E-3F29-A0BA-19E30CCA46E4}"/>
          </ac:spMkLst>
        </pc:spChg>
        <pc:spChg chg="del">
          <ac:chgData name="PPT Mr." userId="6442ff2356111531" providerId="LiveId" clId="{C011C353-811B-4EB6-9733-1AF244ADE40B}" dt="2023-05-22T07:06:34.885" v="1772" actId="478"/>
          <ac:spMkLst>
            <pc:docMk/>
            <pc:sldMk cId="2730263578" sldId="777"/>
            <ac:spMk id="16" creationId="{A3EDAA5C-1F30-67BB-B24C-6EEEECAA11FC}"/>
          </ac:spMkLst>
        </pc:spChg>
        <pc:spChg chg="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18" creationId="{58A37981-939F-C957-98C6-EF3D50C9531D}"/>
          </ac:spMkLst>
        </pc:spChg>
        <pc:spChg chg="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19" creationId="{8C4EB87A-CAA8-EF63-5938-E716F154028B}"/>
          </ac:spMkLst>
        </pc:spChg>
        <pc:spChg chg="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20" creationId="{492E59CC-D949-7E9A-DFE7-62E786234C0C}"/>
          </ac:spMkLst>
        </pc:spChg>
        <pc:spChg chg="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21" creationId="{44D2EC9C-CFA3-CDB8-B02A-3D9B07B670BB}"/>
          </ac:spMkLst>
        </pc:spChg>
        <pc:spChg chg="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23" creationId="{A0180C1E-357F-D60E-0072-38BB21F6F7C4}"/>
          </ac:spMkLst>
        </pc:spChg>
        <pc:spChg chg="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24" creationId="{EEEE1760-1D02-03E0-77CA-42FCCCB685EF}"/>
          </ac:spMkLst>
        </pc:spChg>
        <pc:spChg chg="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25" creationId="{EB25E99C-2746-77DB-08A3-4F7E452A586E}"/>
          </ac:spMkLst>
        </pc:spChg>
        <pc:spChg chg="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26" creationId="{3760E677-80DD-D691-3C21-B58AC8BA4F3B}"/>
          </ac:spMkLst>
        </pc:spChg>
        <pc:spChg chg="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28" creationId="{0DEFC70E-08B1-5868-2CF0-B8710018AF6F}"/>
          </ac:spMkLst>
        </pc:spChg>
        <pc:spChg chg="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29" creationId="{DB9DE42A-486A-8E9C-FE05-00E5CC9ECC7A}"/>
          </ac:spMkLst>
        </pc:spChg>
        <pc:spChg chg="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30" creationId="{87768A2A-AA48-EBF2-5CDD-B7C24CA762A8}"/>
          </ac:spMkLst>
        </pc:spChg>
        <pc:spChg chg="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31" creationId="{61EC6C33-FBF6-856C-2D74-4A47B2D21931}"/>
          </ac:spMkLst>
        </pc:spChg>
        <pc:grpChg chg="add del mod">
          <ac:chgData name="PPT Mr." userId="6442ff2356111531" providerId="LiveId" clId="{C011C353-811B-4EB6-9733-1AF244ADE40B}" dt="2023-05-22T07:09:42.891" v="1902" actId="165"/>
          <ac:grpSpMkLst>
            <pc:docMk/>
            <pc:sldMk cId="2730263578" sldId="777"/>
            <ac:grpSpMk id="13" creationId="{41401BC0-E34A-388F-8B8A-1AE6D7A295F6}"/>
          </ac:grpSpMkLst>
        </pc:grpChg>
        <pc:grpChg chg="add del mod">
          <ac:chgData name="PPT Mr." userId="6442ff2356111531" providerId="LiveId" clId="{C011C353-811B-4EB6-9733-1AF244ADE40B}" dt="2023-05-22T07:09:42.891" v="1902" actId="165"/>
          <ac:grpSpMkLst>
            <pc:docMk/>
            <pc:sldMk cId="2730263578" sldId="777"/>
            <ac:grpSpMk id="17" creationId="{C48A1CD5-5730-DC93-DC82-FEA20EED09A7}"/>
          </ac:grpSpMkLst>
        </pc:grpChg>
        <pc:grpChg chg="add del mod">
          <ac:chgData name="PPT Mr." userId="6442ff2356111531" providerId="LiveId" clId="{C011C353-811B-4EB6-9733-1AF244ADE40B}" dt="2023-05-22T07:09:42.891" v="1902" actId="165"/>
          <ac:grpSpMkLst>
            <pc:docMk/>
            <pc:sldMk cId="2730263578" sldId="777"/>
            <ac:grpSpMk id="22" creationId="{A5FAEE33-E07D-E82C-B54A-10DB742F3CF1}"/>
          </ac:grpSpMkLst>
        </pc:grpChg>
        <pc:grpChg chg="add del mod">
          <ac:chgData name="PPT Mr." userId="6442ff2356111531" providerId="LiveId" clId="{C011C353-811B-4EB6-9733-1AF244ADE40B}" dt="2023-05-22T07:09:42.891" v="1902" actId="165"/>
          <ac:grpSpMkLst>
            <pc:docMk/>
            <pc:sldMk cId="2730263578" sldId="777"/>
            <ac:grpSpMk id="27" creationId="{CAA5B4C4-9A6B-9D1D-B1E3-688C71BE82F0}"/>
          </ac:grpSpMkLst>
        </pc:grpChg>
        <pc:picChg chg="add mod">
          <ac:chgData name="PPT Mr." userId="6442ff2356111531" providerId="LiveId" clId="{C011C353-811B-4EB6-9733-1AF244ADE40B}" dt="2023-05-22T07:07:01.548" v="1778" actId="1076"/>
          <ac:picMkLst>
            <pc:docMk/>
            <pc:sldMk cId="2730263578" sldId="777"/>
            <ac:picMk id="4" creationId="{D48AD838-5578-94E5-6EF6-523CDA0C94ED}"/>
          </ac:picMkLst>
        </pc:picChg>
        <pc:picChg chg="add mod">
          <ac:chgData name="PPT Mr." userId="6442ff2356111531" providerId="LiveId" clId="{C011C353-811B-4EB6-9733-1AF244ADE40B}" dt="2023-05-22T07:12:17.489" v="1969" actId="207"/>
          <ac:picMkLst>
            <pc:docMk/>
            <pc:sldMk cId="2730263578" sldId="777"/>
            <ac:picMk id="33" creationId="{6AA55A1D-1071-5634-06F8-9B644E1CDF7B}"/>
          </ac:picMkLst>
        </pc:picChg>
        <pc:picChg chg="add del mod">
          <ac:chgData name="PPT Mr." userId="6442ff2356111531" providerId="LiveId" clId="{C011C353-811B-4EB6-9733-1AF244ADE40B}" dt="2023-05-22T07:11:52.934" v="1951" actId="478"/>
          <ac:picMkLst>
            <pc:docMk/>
            <pc:sldMk cId="2730263578" sldId="777"/>
            <ac:picMk id="35" creationId="{D345D517-E597-FF2E-4E86-3A9F06C95B21}"/>
          </ac:picMkLst>
        </pc:picChg>
      </pc:sldChg>
      <pc:sldChg chg="addSp delSp modSp new mod setBg">
        <pc:chgData name="PPT Mr." userId="6442ff2356111531" providerId="LiveId" clId="{C011C353-811B-4EB6-9733-1AF244ADE40B}" dt="2023-05-22T07:52:10.446" v="2213" actId="167"/>
        <pc:sldMkLst>
          <pc:docMk/>
          <pc:sldMk cId="254129063" sldId="778"/>
        </pc:sldMkLst>
        <pc:spChg chg="add del mod">
          <ac:chgData name="PPT Mr." userId="6442ff2356111531" providerId="LiveId" clId="{C011C353-811B-4EB6-9733-1AF244ADE40B}" dt="2023-05-22T07:47:48.373" v="1994" actId="478"/>
          <ac:spMkLst>
            <pc:docMk/>
            <pc:sldMk cId="254129063" sldId="778"/>
            <ac:spMk id="2" creationId="{F05B81EB-A62C-1F9D-CDBE-A69E924BA05A}"/>
          </ac:spMkLst>
        </pc:spChg>
        <pc:spChg chg="add del mod">
          <ac:chgData name="PPT Mr." userId="6442ff2356111531" providerId="LiveId" clId="{C011C353-811B-4EB6-9733-1AF244ADE40B}" dt="2023-05-22T07:47:58.311" v="1997" actId="478"/>
          <ac:spMkLst>
            <pc:docMk/>
            <pc:sldMk cId="254129063" sldId="778"/>
            <ac:spMk id="3" creationId="{CACB2BFC-9AB3-20F4-0EFF-D6360C40CF01}"/>
          </ac:spMkLst>
        </pc:spChg>
        <pc:spChg chg="add del mod">
          <ac:chgData name="PPT Mr." userId="6442ff2356111531" providerId="LiveId" clId="{C011C353-811B-4EB6-9733-1AF244ADE40B}" dt="2023-05-22T07:48:23.129" v="2001" actId="478"/>
          <ac:spMkLst>
            <pc:docMk/>
            <pc:sldMk cId="254129063" sldId="778"/>
            <ac:spMk id="4" creationId="{AA09E85B-04FD-A079-C982-F01576A5AA1A}"/>
          </ac:spMkLst>
        </pc:spChg>
        <pc:spChg chg="add mod topLvl">
          <ac:chgData name="PPT Mr." userId="6442ff2356111531" providerId="LiveId" clId="{C011C353-811B-4EB6-9733-1AF244ADE40B}" dt="2023-05-22T07:51:12.841" v="2162" actId="165"/>
          <ac:spMkLst>
            <pc:docMk/>
            <pc:sldMk cId="254129063" sldId="778"/>
            <ac:spMk id="5" creationId="{0800CE7D-87B5-4322-2F88-6299EA2EFF50}"/>
          </ac:spMkLst>
        </pc:spChg>
        <pc:spChg chg="add del mod">
          <ac:chgData name="PPT Mr." userId="6442ff2356111531" providerId="LiveId" clId="{C011C353-811B-4EB6-9733-1AF244ADE40B}" dt="2023-05-22T07:48:32.030" v="2006" actId="478"/>
          <ac:spMkLst>
            <pc:docMk/>
            <pc:sldMk cId="254129063" sldId="778"/>
            <ac:spMk id="6" creationId="{61DDAC7D-3F73-05C7-19DF-FD6E911E8C88}"/>
          </ac:spMkLst>
        </pc:spChg>
        <pc:spChg chg="add del mod">
          <ac:chgData name="PPT Mr." userId="6442ff2356111531" providerId="LiveId" clId="{C011C353-811B-4EB6-9733-1AF244ADE40B}" dt="2023-05-22T07:48:32.030" v="2006" actId="478"/>
          <ac:spMkLst>
            <pc:docMk/>
            <pc:sldMk cId="254129063" sldId="778"/>
            <ac:spMk id="7" creationId="{5E142932-ADCA-454F-075F-C272076A1E7C}"/>
          </ac:spMkLst>
        </pc:spChg>
        <pc:spChg chg="add del mod">
          <ac:chgData name="PPT Mr." userId="6442ff2356111531" providerId="LiveId" clId="{C011C353-811B-4EB6-9733-1AF244ADE40B}" dt="2023-05-22T07:48:32.030" v="2006" actId="478"/>
          <ac:spMkLst>
            <pc:docMk/>
            <pc:sldMk cId="254129063" sldId="778"/>
            <ac:spMk id="8" creationId="{F730EC97-D52D-FB01-BDC5-294C5CC3D8B1}"/>
          </ac:spMkLst>
        </pc:spChg>
        <pc:spChg chg="add mod">
          <ac:chgData name="PPT Mr." userId="6442ff2356111531" providerId="LiveId" clId="{C011C353-811B-4EB6-9733-1AF244ADE40B}" dt="2023-05-22T07:50:13.827" v="2133" actId="404"/>
          <ac:spMkLst>
            <pc:docMk/>
            <pc:sldMk cId="254129063" sldId="778"/>
            <ac:spMk id="9" creationId="{79D59032-165E-182F-25F6-93E1B9A1748A}"/>
          </ac:spMkLst>
        </pc:spChg>
        <pc:spChg chg="add mod">
          <ac:chgData name="PPT Mr." userId="6442ff2356111531" providerId="LiveId" clId="{C011C353-811B-4EB6-9733-1AF244ADE40B}" dt="2023-05-22T07:50:13.827" v="2133" actId="404"/>
          <ac:spMkLst>
            <pc:docMk/>
            <pc:sldMk cId="254129063" sldId="778"/>
            <ac:spMk id="10" creationId="{5A8BE5F4-81C9-9721-AED3-CA1740AD37AC}"/>
          </ac:spMkLst>
        </pc:spChg>
        <pc:spChg chg="add mod topLvl">
          <ac:chgData name="PPT Mr." userId="6442ff2356111531" providerId="LiveId" clId="{C011C353-811B-4EB6-9733-1AF244ADE40B}" dt="2023-05-22T07:51:12.841" v="2162" actId="165"/>
          <ac:spMkLst>
            <pc:docMk/>
            <pc:sldMk cId="254129063" sldId="778"/>
            <ac:spMk id="12" creationId="{3022463E-F931-C4B1-636C-A8FE97239391}"/>
          </ac:spMkLst>
        </pc:spChg>
        <pc:spChg chg="add mod topLvl">
          <ac:chgData name="PPT Mr." userId="6442ff2356111531" providerId="LiveId" clId="{C011C353-811B-4EB6-9733-1AF244ADE40B}" dt="2023-05-22T07:51:12.841" v="2162" actId="165"/>
          <ac:spMkLst>
            <pc:docMk/>
            <pc:sldMk cId="254129063" sldId="778"/>
            <ac:spMk id="13" creationId="{8814A376-23A7-17BC-A542-4AC37A756D0D}"/>
          </ac:spMkLst>
        </pc:spChg>
        <pc:spChg chg="add mod topLvl">
          <ac:chgData name="PPT Mr." userId="6442ff2356111531" providerId="LiveId" clId="{C011C353-811B-4EB6-9733-1AF244ADE40B}" dt="2023-05-22T07:51:12.841" v="2162" actId="165"/>
          <ac:spMkLst>
            <pc:docMk/>
            <pc:sldMk cId="254129063" sldId="778"/>
            <ac:spMk id="14" creationId="{A50A4957-4EE1-94C5-9003-3017E5C151D5}"/>
          </ac:spMkLst>
        </pc:spChg>
        <pc:spChg chg="mod">
          <ac:chgData name="PPT Mr." userId="6442ff2356111531" providerId="LiveId" clId="{C011C353-811B-4EB6-9733-1AF244ADE40B}" dt="2023-05-22T07:50:57.198" v="2156" actId="571"/>
          <ac:spMkLst>
            <pc:docMk/>
            <pc:sldMk cId="254129063" sldId="778"/>
            <ac:spMk id="18" creationId="{4BCC039C-6A73-9A6F-B511-72ECD2F6C4EF}"/>
          </ac:spMkLst>
        </pc:spChg>
        <pc:spChg chg="mod">
          <ac:chgData name="PPT Mr." userId="6442ff2356111531" providerId="LiveId" clId="{C011C353-811B-4EB6-9733-1AF244ADE40B}" dt="2023-05-22T07:50:57.198" v="2156" actId="571"/>
          <ac:spMkLst>
            <pc:docMk/>
            <pc:sldMk cId="254129063" sldId="778"/>
            <ac:spMk id="19" creationId="{2FFC7EA0-6449-5B33-FF01-ECDEE701307E}"/>
          </ac:spMkLst>
        </pc:spChg>
        <pc:spChg chg="mod">
          <ac:chgData name="PPT Mr." userId="6442ff2356111531" providerId="LiveId" clId="{C011C353-811B-4EB6-9733-1AF244ADE40B}" dt="2023-05-22T07:50:57.198" v="2156" actId="571"/>
          <ac:spMkLst>
            <pc:docMk/>
            <pc:sldMk cId="254129063" sldId="778"/>
            <ac:spMk id="20" creationId="{C2D1F152-2B0F-0C4F-8752-A80A64A924A3}"/>
          </ac:spMkLst>
        </pc:spChg>
        <pc:spChg chg="mod">
          <ac:chgData name="PPT Mr." userId="6442ff2356111531" providerId="LiveId" clId="{C011C353-811B-4EB6-9733-1AF244ADE40B}" dt="2023-05-22T07:50:57.198" v="2156" actId="571"/>
          <ac:spMkLst>
            <pc:docMk/>
            <pc:sldMk cId="254129063" sldId="778"/>
            <ac:spMk id="21" creationId="{E9E44D60-9BDB-6177-F117-54E3AD8710CA}"/>
          </ac:spMkLst>
        </pc:spChg>
        <pc:spChg chg="mod">
          <ac:chgData name="PPT Mr." userId="6442ff2356111531" providerId="LiveId" clId="{C011C353-811B-4EB6-9733-1AF244ADE40B}" dt="2023-05-22T07:50:56.780" v="2155" actId="571"/>
          <ac:spMkLst>
            <pc:docMk/>
            <pc:sldMk cId="254129063" sldId="778"/>
            <ac:spMk id="23" creationId="{7D4D4454-22D8-4DB8-2221-2B8E721D7D43}"/>
          </ac:spMkLst>
        </pc:spChg>
        <pc:spChg chg="mod">
          <ac:chgData name="PPT Mr." userId="6442ff2356111531" providerId="LiveId" clId="{C011C353-811B-4EB6-9733-1AF244ADE40B}" dt="2023-05-22T07:50:56.780" v="2155" actId="571"/>
          <ac:spMkLst>
            <pc:docMk/>
            <pc:sldMk cId="254129063" sldId="778"/>
            <ac:spMk id="24" creationId="{87C4A962-7F04-99CC-5BE3-6C49E0C06976}"/>
          </ac:spMkLst>
        </pc:spChg>
        <pc:spChg chg="mod">
          <ac:chgData name="PPT Mr." userId="6442ff2356111531" providerId="LiveId" clId="{C011C353-811B-4EB6-9733-1AF244ADE40B}" dt="2023-05-22T07:50:56.780" v="2155" actId="571"/>
          <ac:spMkLst>
            <pc:docMk/>
            <pc:sldMk cId="254129063" sldId="778"/>
            <ac:spMk id="25" creationId="{0C8A3AE4-D583-23D6-B4BF-5B82E77FCA01}"/>
          </ac:spMkLst>
        </pc:spChg>
        <pc:spChg chg="mod">
          <ac:chgData name="PPT Mr." userId="6442ff2356111531" providerId="LiveId" clId="{C011C353-811B-4EB6-9733-1AF244ADE40B}" dt="2023-05-22T07:50:56.780" v="2155" actId="571"/>
          <ac:spMkLst>
            <pc:docMk/>
            <pc:sldMk cId="254129063" sldId="778"/>
            <ac:spMk id="26" creationId="{1DCF48B0-659D-8456-A1B0-8959970F70BA}"/>
          </ac:spMkLst>
        </pc:spChg>
        <pc:spChg chg="mod">
          <ac:chgData name="PPT Mr." userId="6442ff2356111531" providerId="LiveId" clId="{C011C353-811B-4EB6-9733-1AF244ADE40B}" dt="2023-05-22T07:50:56.578" v="2154" actId="571"/>
          <ac:spMkLst>
            <pc:docMk/>
            <pc:sldMk cId="254129063" sldId="778"/>
            <ac:spMk id="28" creationId="{7916DE5B-DA56-0F4D-D419-781A961FBB84}"/>
          </ac:spMkLst>
        </pc:spChg>
        <pc:spChg chg="mod">
          <ac:chgData name="PPT Mr." userId="6442ff2356111531" providerId="LiveId" clId="{C011C353-811B-4EB6-9733-1AF244ADE40B}" dt="2023-05-22T07:50:56.578" v="2154" actId="571"/>
          <ac:spMkLst>
            <pc:docMk/>
            <pc:sldMk cId="254129063" sldId="778"/>
            <ac:spMk id="29" creationId="{EDA7D1E1-C042-E13A-FA9A-CB43823AAC60}"/>
          </ac:spMkLst>
        </pc:spChg>
        <pc:spChg chg="mod">
          <ac:chgData name="PPT Mr." userId="6442ff2356111531" providerId="LiveId" clId="{C011C353-811B-4EB6-9733-1AF244ADE40B}" dt="2023-05-22T07:50:56.578" v="2154" actId="571"/>
          <ac:spMkLst>
            <pc:docMk/>
            <pc:sldMk cId="254129063" sldId="778"/>
            <ac:spMk id="30" creationId="{2FD7CF70-6172-11F4-C6AC-595135CFD088}"/>
          </ac:spMkLst>
        </pc:spChg>
        <pc:spChg chg="mod">
          <ac:chgData name="PPT Mr." userId="6442ff2356111531" providerId="LiveId" clId="{C011C353-811B-4EB6-9733-1AF244ADE40B}" dt="2023-05-22T07:50:56.578" v="2154" actId="571"/>
          <ac:spMkLst>
            <pc:docMk/>
            <pc:sldMk cId="254129063" sldId="778"/>
            <ac:spMk id="31" creationId="{E5FD9E74-46FE-21C8-D9AF-D17B5696BE32}"/>
          </ac:spMkLst>
        </pc:spChg>
        <pc:spChg chg="mod">
          <ac:chgData name="PPT Mr." userId="6442ff2356111531" providerId="LiveId" clId="{C011C353-811B-4EB6-9733-1AF244ADE40B}" dt="2023-05-22T07:50:56.363" v="2153" actId="571"/>
          <ac:spMkLst>
            <pc:docMk/>
            <pc:sldMk cId="254129063" sldId="778"/>
            <ac:spMk id="33" creationId="{2130DC51-659A-9F88-0423-8EB0A775B255}"/>
          </ac:spMkLst>
        </pc:spChg>
        <pc:spChg chg="mod">
          <ac:chgData name="PPT Mr." userId="6442ff2356111531" providerId="LiveId" clId="{C011C353-811B-4EB6-9733-1AF244ADE40B}" dt="2023-05-22T07:50:56.363" v="2153" actId="571"/>
          <ac:spMkLst>
            <pc:docMk/>
            <pc:sldMk cId="254129063" sldId="778"/>
            <ac:spMk id="34" creationId="{62C95A53-BD82-52FB-A861-08B5BEEC0E50}"/>
          </ac:spMkLst>
        </pc:spChg>
        <pc:spChg chg="mod">
          <ac:chgData name="PPT Mr." userId="6442ff2356111531" providerId="LiveId" clId="{C011C353-811B-4EB6-9733-1AF244ADE40B}" dt="2023-05-22T07:50:56.363" v="2153" actId="571"/>
          <ac:spMkLst>
            <pc:docMk/>
            <pc:sldMk cId="254129063" sldId="778"/>
            <ac:spMk id="35" creationId="{6B6CD58B-0D6F-6910-CA63-81EBADA5D3EE}"/>
          </ac:spMkLst>
        </pc:spChg>
        <pc:spChg chg="mod">
          <ac:chgData name="PPT Mr." userId="6442ff2356111531" providerId="LiveId" clId="{C011C353-811B-4EB6-9733-1AF244ADE40B}" dt="2023-05-22T07:50:56.363" v="2153" actId="571"/>
          <ac:spMkLst>
            <pc:docMk/>
            <pc:sldMk cId="254129063" sldId="778"/>
            <ac:spMk id="36" creationId="{819DB91B-0340-0848-8DB7-BC550F8FDF9A}"/>
          </ac:spMkLst>
        </pc:spChg>
        <pc:spChg chg="mod topLvl">
          <ac:chgData name="PPT Mr." userId="6442ff2356111531" providerId="LiveId" clId="{C011C353-811B-4EB6-9733-1AF244ADE40B}" dt="2023-05-22T07:51:12.841" v="2162" actId="165"/>
          <ac:spMkLst>
            <pc:docMk/>
            <pc:sldMk cId="254129063" sldId="778"/>
            <ac:spMk id="38" creationId="{DE4B5865-FD1C-52A0-59E7-C44A6635378F}"/>
          </ac:spMkLst>
        </pc:spChg>
        <pc:spChg chg="mod topLvl">
          <ac:chgData name="PPT Mr." userId="6442ff2356111531" providerId="LiveId" clId="{C011C353-811B-4EB6-9733-1AF244ADE40B}" dt="2023-05-22T07:51:15.081" v="2164" actId="20577"/>
          <ac:spMkLst>
            <pc:docMk/>
            <pc:sldMk cId="254129063" sldId="778"/>
            <ac:spMk id="39" creationId="{B0CB9F1D-FC45-E584-56A4-A556A85D7A0A}"/>
          </ac:spMkLst>
        </pc:spChg>
        <pc:spChg chg="mod topLvl">
          <ac:chgData name="PPT Mr." userId="6442ff2356111531" providerId="LiveId" clId="{C011C353-811B-4EB6-9733-1AF244ADE40B}" dt="2023-05-22T07:51:12.841" v="2162" actId="165"/>
          <ac:spMkLst>
            <pc:docMk/>
            <pc:sldMk cId="254129063" sldId="778"/>
            <ac:spMk id="40" creationId="{2B23E9C8-E5FE-6064-3FCE-72ED060C5FAE}"/>
          </ac:spMkLst>
        </pc:spChg>
        <pc:spChg chg="mod topLvl">
          <ac:chgData name="PPT Mr." userId="6442ff2356111531" providerId="LiveId" clId="{C011C353-811B-4EB6-9733-1AF244ADE40B}" dt="2023-05-22T07:51:12.841" v="2162" actId="165"/>
          <ac:spMkLst>
            <pc:docMk/>
            <pc:sldMk cId="254129063" sldId="778"/>
            <ac:spMk id="41" creationId="{4CEA3A58-29E6-DF72-3B13-30721C31FE67}"/>
          </ac:spMkLst>
        </pc:spChg>
        <pc:spChg chg="mod topLvl">
          <ac:chgData name="PPT Mr." userId="6442ff2356111531" providerId="LiveId" clId="{C011C353-811B-4EB6-9733-1AF244ADE40B}" dt="2023-05-22T07:51:12.841" v="2162" actId="165"/>
          <ac:spMkLst>
            <pc:docMk/>
            <pc:sldMk cId="254129063" sldId="778"/>
            <ac:spMk id="43" creationId="{A370CFBF-0E8F-AAE9-9691-7A38EF2FC33E}"/>
          </ac:spMkLst>
        </pc:spChg>
        <pc:spChg chg="mod topLvl">
          <ac:chgData name="PPT Mr." userId="6442ff2356111531" providerId="LiveId" clId="{C011C353-811B-4EB6-9733-1AF244ADE40B}" dt="2023-05-22T07:51:17.459" v="2166" actId="20577"/>
          <ac:spMkLst>
            <pc:docMk/>
            <pc:sldMk cId="254129063" sldId="778"/>
            <ac:spMk id="44" creationId="{81638505-3ED0-6AC9-656E-73E1BD149D32}"/>
          </ac:spMkLst>
        </pc:spChg>
        <pc:spChg chg="mod topLvl">
          <ac:chgData name="PPT Mr." userId="6442ff2356111531" providerId="LiveId" clId="{C011C353-811B-4EB6-9733-1AF244ADE40B}" dt="2023-05-22T07:51:12.841" v="2162" actId="165"/>
          <ac:spMkLst>
            <pc:docMk/>
            <pc:sldMk cId="254129063" sldId="778"/>
            <ac:spMk id="45" creationId="{0B26A0DE-A3FD-A1FA-3A22-D9952C4EF727}"/>
          </ac:spMkLst>
        </pc:spChg>
        <pc:spChg chg="mod topLvl">
          <ac:chgData name="PPT Mr." userId="6442ff2356111531" providerId="LiveId" clId="{C011C353-811B-4EB6-9733-1AF244ADE40B}" dt="2023-05-22T07:51:12.841" v="2162" actId="165"/>
          <ac:spMkLst>
            <pc:docMk/>
            <pc:sldMk cId="254129063" sldId="778"/>
            <ac:spMk id="46" creationId="{3D197773-B6C6-69AE-5AF7-24D8536B025F}"/>
          </ac:spMkLst>
        </pc:spChg>
        <pc:spChg chg="mod topLvl">
          <ac:chgData name="PPT Mr." userId="6442ff2356111531" providerId="LiveId" clId="{C011C353-811B-4EB6-9733-1AF244ADE40B}" dt="2023-05-22T07:51:12.841" v="2162" actId="165"/>
          <ac:spMkLst>
            <pc:docMk/>
            <pc:sldMk cId="254129063" sldId="778"/>
            <ac:spMk id="48" creationId="{7063CAAF-EC64-8C1B-B54E-80C8395779D9}"/>
          </ac:spMkLst>
        </pc:spChg>
        <pc:spChg chg="mod topLvl">
          <ac:chgData name="PPT Mr." userId="6442ff2356111531" providerId="LiveId" clId="{C011C353-811B-4EB6-9733-1AF244ADE40B}" dt="2023-05-22T07:51:19.426" v="2168" actId="20577"/>
          <ac:spMkLst>
            <pc:docMk/>
            <pc:sldMk cId="254129063" sldId="778"/>
            <ac:spMk id="49" creationId="{E4E59814-11E5-4D61-7D9E-5F2E012D1A8F}"/>
          </ac:spMkLst>
        </pc:spChg>
        <pc:spChg chg="mod topLvl">
          <ac:chgData name="PPT Mr." userId="6442ff2356111531" providerId="LiveId" clId="{C011C353-811B-4EB6-9733-1AF244ADE40B}" dt="2023-05-22T07:51:12.841" v="2162" actId="165"/>
          <ac:spMkLst>
            <pc:docMk/>
            <pc:sldMk cId="254129063" sldId="778"/>
            <ac:spMk id="50" creationId="{88CE58EB-579D-D8C7-B801-4C6CC21D29A1}"/>
          </ac:spMkLst>
        </pc:spChg>
        <pc:spChg chg="mod topLvl">
          <ac:chgData name="PPT Mr." userId="6442ff2356111531" providerId="LiveId" clId="{C011C353-811B-4EB6-9733-1AF244ADE40B}" dt="2023-05-22T07:51:12.841" v="2162" actId="165"/>
          <ac:spMkLst>
            <pc:docMk/>
            <pc:sldMk cId="254129063" sldId="778"/>
            <ac:spMk id="51" creationId="{8C319557-100E-647C-13B9-5CA166854992}"/>
          </ac:spMkLst>
        </pc:spChg>
        <pc:grpChg chg="add del mod">
          <ac:chgData name="PPT Mr." userId="6442ff2356111531" providerId="LiveId" clId="{C011C353-811B-4EB6-9733-1AF244ADE40B}" dt="2023-05-22T07:50:49.088" v="2147" actId="165"/>
          <ac:grpSpMkLst>
            <pc:docMk/>
            <pc:sldMk cId="254129063" sldId="778"/>
            <ac:grpSpMk id="15" creationId="{F961F6E0-65DF-8B30-8CC5-C8BDC7AE2497}"/>
          </ac:grpSpMkLst>
        </pc:grpChg>
        <pc:grpChg chg="add del mod">
          <ac:chgData name="PPT Mr." userId="6442ff2356111531" providerId="LiveId" clId="{C011C353-811B-4EB6-9733-1AF244ADE40B}" dt="2023-05-22T07:51:12.841" v="2162" actId="165"/>
          <ac:grpSpMkLst>
            <pc:docMk/>
            <pc:sldMk cId="254129063" sldId="778"/>
            <ac:grpSpMk id="16" creationId="{AEA0C6E1-5BF2-D177-B79C-0538DBB60278}"/>
          </ac:grpSpMkLst>
        </pc:grpChg>
        <pc:grpChg chg="add mod">
          <ac:chgData name="PPT Mr." userId="6442ff2356111531" providerId="LiveId" clId="{C011C353-811B-4EB6-9733-1AF244ADE40B}" dt="2023-05-22T07:50:57.198" v="2156" actId="571"/>
          <ac:grpSpMkLst>
            <pc:docMk/>
            <pc:sldMk cId="254129063" sldId="778"/>
            <ac:grpSpMk id="17" creationId="{956E6DDE-6323-249C-CFA8-5BD846E92A6B}"/>
          </ac:grpSpMkLst>
        </pc:grpChg>
        <pc:grpChg chg="add mod">
          <ac:chgData name="PPT Mr." userId="6442ff2356111531" providerId="LiveId" clId="{C011C353-811B-4EB6-9733-1AF244ADE40B}" dt="2023-05-22T07:50:56.780" v="2155" actId="571"/>
          <ac:grpSpMkLst>
            <pc:docMk/>
            <pc:sldMk cId="254129063" sldId="778"/>
            <ac:grpSpMk id="22" creationId="{61FAF121-78DA-A93C-46C0-9702F6190A48}"/>
          </ac:grpSpMkLst>
        </pc:grpChg>
        <pc:grpChg chg="add mod">
          <ac:chgData name="PPT Mr." userId="6442ff2356111531" providerId="LiveId" clId="{C011C353-811B-4EB6-9733-1AF244ADE40B}" dt="2023-05-22T07:50:56.578" v="2154" actId="571"/>
          <ac:grpSpMkLst>
            <pc:docMk/>
            <pc:sldMk cId="254129063" sldId="778"/>
            <ac:grpSpMk id="27" creationId="{E86497A3-CE9C-0AC4-AA3B-AC1DAEB9AEA4}"/>
          </ac:grpSpMkLst>
        </pc:grpChg>
        <pc:grpChg chg="add mod">
          <ac:chgData name="PPT Mr." userId="6442ff2356111531" providerId="LiveId" clId="{C011C353-811B-4EB6-9733-1AF244ADE40B}" dt="2023-05-22T07:50:56.363" v="2153" actId="571"/>
          <ac:grpSpMkLst>
            <pc:docMk/>
            <pc:sldMk cId="254129063" sldId="778"/>
            <ac:grpSpMk id="32" creationId="{CFCEBE79-47DA-A8A3-DF0D-F08DCA1866DE}"/>
          </ac:grpSpMkLst>
        </pc:grpChg>
        <pc:grpChg chg="add del mod">
          <ac:chgData name="PPT Mr." userId="6442ff2356111531" providerId="LiveId" clId="{C011C353-811B-4EB6-9733-1AF244ADE40B}" dt="2023-05-22T07:51:12.841" v="2162" actId="165"/>
          <ac:grpSpMkLst>
            <pc:docMk/>
            <pc:sldMk cId="254129063" sldId="778"/>
            <ac:grpSpMk id="37" creationId="{E928EE5C-BABA-671A-3073-A1B4BBC56D4C}"/>
          </ac:grpSpMkLst>
        </pc:grpChg>
        <pc:grpChg chg="add del mod">
          <ac:chgData name="PPT Mr." userId="6442ff2356111531" providerId="LiveId" clId="{C011C353-811B-4EB6-9733-1AF244ADE40B}" dt="2023-05-22T07:51:12.841" v="2162" actId="165"/>
          <ac:grpSpMkLst>
            <pc:docMk/>
            <pc:sldMk cId="254129063" sldId="778"/>
            <ac:grpSpMk id="42" creationId="{3E87FEC4-D75C-5039-396D-FA8BFAC3FC0D}"/>
          </ac:grpSpMkLst>
        </pc:grpChg>
        <pc:grpChg chg="add del mod">
          <ac:chgData name="PPT Mr." userId="6442ff2356111531" providerId="LiveId" clId="{C011C353-811B-4EB6-9733-1AF244ADE40B}" dt="2023-05-22T07:51:12.841" v="2162" actId="165"/>
          <ac:grpSpMkLst>
            <pc:docMk/>
            <pc:sldMk cId="254129063" sldId="778"/>
            <ac:grpSpMk id="47" creationId="{86558DC0-B622-802A-2F2A-0FB37B315CCB}"/>
          </ac:grpSpMkLst>
        </pc:grpChg>
        <pc:picChg chg="add mod">
          <ac:chgData name="PPT Mr." userId="6442ff2356111531" providerId="LiveId" clId="{C011C353-811B-4EB6-9733-1AF244ADE40B}" dt="2023-05-22T07:49:47.991" v="2113" actId="1076"/>
          <ac:picMkLst>
            <pc:docMk/>
            <pc:sldMk cId="254129063" sldId="778"/>
            <ac:picMk id="11" creationId="{3047B493-33EF-9F7D-CD9E-CC9AFC176100}"/>
          </ac:picMkLst>
        </pc:picChg>
        <pc:picChg chg="add mod ord">
          <ac:chgData name="PPT Mr." userId="6442ff2356111531" providerId="LiveId" clId="{C011C353-811B-4EB6-9733-1AF244ADE40B}" dt="2023-05-22T07:52:10.446" v="2213" actId="167"/>
          <ac:picMkLst>
            <pc:docMk/>
            <pc:sldMk cId="254129063" sldId="778"/>
            <ac:picMk id="53" creationId="{1D212BDC-9B4B-E22D-C722-02A15F394812}"/>
          </ac:picMkLst>
        </pc:picChg>
      </pc:sldChg>
      <pc:sldChg chg="addSp delSp modSp add mod ord setBg">
        <pc:chgData name="PPT Mr." userId="6442ff2356111531" providerId="LiveId" clId="{C011C353-811B-4EB6-9733-1AF244ADE40B}" dt="2023-05-24T00:31:43.245" v="4179"/>
        <pc:sldMkLst>
          <pc:docMk/>
          <pc:sldMk cId="3269223013" sldId="779"/>
        </pc:sldMkLst>
        <pc:spChg chg="add mod">
          <ac:chgData name="PPT Mr." userId="6442ff2356111531" providerId="LiveId" clId="{C011C353-811B-4EB6-9733-1AF244ADE40B}" dt="2023-05-23T01:27:49.294" v="2703" actId="1076"/>
          <ac:spMkLst>
            <pc:docMk/>
            <pc:sldMk cId="3269223013" sldId="779"/>
            <ac:spMk id="4" creationId="{147DD0FB-69CB-6B19-A7F2-740D8449BDDE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5" creationId="{0800CE7D-87B5-4322-2F88-6299EA2EFF50}"/>
          </ac:spMkLst>
        </pc:spChg>
        <pc:spChg chg="add mod">
          <ac:chgData name="PPT Mr." userId="6442ff2356111531" providerId="LiveId" clId="{C011C353-811B-4EB6-9733-1AF244ADE40B}" dt="2023-05-23T01:27:49.294" v="2703" actId="1076"/>
          <ac:spMkLst>
            <pc:docMk/>
            <pc:sldMk cId="3269223013" sldId="779"/>
            <ac:spMk id="8" creationId="{F8103818-1C85-68C7-5E18-AC0F85081A24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9" creationId="{79D59032-165E-182F-25F6-93E1B9A1748A}"/>
          </ac:spMkLst>
        </pc:spChg>
        <pc:spChg chg="mod">
          <ac:chgData name="PPT Mr." userId="6442ff2356111531" providerId="LiveId" clId="{C011C353-811B-4EB6-9733-1AF244ADE40B}" dt="2023-05-23T01:23:01.363" v="2591" actId="403"/>
          <ac:spMkLst>
            <pc:docMk/>
            <pc:sldMk cId="3269223013" sldId="779"/>
            <ac:spMk id="10" creationId="{5A8BE5F4-81C9-9721-AED3-CA1740AD37AC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12" creationId="{3022463E-F931-C4B1-636C-A8FE97239391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13" creationId="{8814A376-23A7-17BC-A542-4AC37A756D0D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14" creationId="{A50A4957-4EE1-94C5-9003-3017E5C151D5}"/>
          </ac:spMkLst>
        </pc:spChg>
        <pc:spChg chg="add mod ord">
          <ac:chgData name="PPT Mr." userId="6442ff2356111531" providerId="LiveId" clId="{C011C353-811B-4EB6-9733-1AF244ADE40B}" dt="2023-05-23T01:27:20.386" v="2702" actId="1076"/>
          <ac:spMkLst>
            <pc:docMk/>
            <pc:sldMk cId="3269223013" sldId="779"/>
            <ac:spMk id="15" creationId="{F625E181-1F4C-8F43-6CC3-F136880D3D87}"/>
          </ac:spMkLst>
        </pc:spChg>
        <pc:spChg chg="add mod">
          <ac:chgData name="PPT Mr." userId="6442ff2356111531" providerId="LiveId" clId="{C011C353-811B-4EB6-9733-1AF244ADE40B}" dt="2023-05-23T01:23:35.376" v="2653" actId="571"/>
          <ac:spMkLst>
            <pc:docMk/>
            <pc:sldMk cId="3269223013" sldId="779"/>
            <ac:spMk id="16" creationId="{251F6BD3-4D8D-C6B0-957A-129124A5A15B}"/>
          </ac:spMkLst>
        </pc:spChg>
        <pc:spChg chg="add del mod ord">
          <ac:chgData name="PPT Mr." userId="6442ff2356111531" providerId="LiveId" clId="{C011C353-811B-4EB6-9733-1AF244ADE40B}" dt="2023-05-23T01:27:01.378" v="2697" actId="478"/>
          <ac:spMkLst>
            <pc:docMk/>
            <pc:sldMk cId="3269223013" sldId="779"/>
            <ac:spMk id="18" creationId="{9287C106-58EC-A27A-9531-F1BF22063B59}"/>
          </ac:spMkLst>
        </pc:spChg>
        <pc:spChg chg="add del mod">
          <ac:chgData name="PPT Mr." userId="6442ff2356111531" providerId="LiveId" clId="{C011C353-811B-4EB6-9733-1AF244ADE40B}" dt="2023-05-23T01:23:40.352" v="2655" actId="478"/>
          <ac:spMkLst>
            <pc:docMk/>
            <pc:sldMk cId="3269223013" sldId="779"/>
            <ac:spMk id="19" creationId="{71994517-4CEC-7D85-AF34-60F6AEE85481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38" creationId="{DE4B5865-FD1C-52A0-59E7-C44A6635378F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39" creationId="{B0CB9F1D-FC45-E584-56A4-A556A85D7A0A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40" creationId="{2B23E9C8-E5FE-6064-3FCE-72ED060C5FAE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41" creationId="{4CEA3A58-29E6-DF72-3B13-30721C31FE67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43" creationId="{A370CFBF-0E8F-AAE9-9691-7A38EF2FC33E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44" creationId="{81638505-3ED0-6AC9-656E-73E1BD149D32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45" creationId="{0B26A0DE-A3FD-A1FA-3A22-D9952C4EF727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46" creationId="{3D197773-B6C6-69AE-5AF7-24D8536B025F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48" creationId="{7063CAAF-EC64-8C1B-B54E-80C8395779D9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49" creationId="{E4E59814-11E5-4D61-7D9E-5F2E012D1A8F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50" creationId="{88CE58EB-579D-D8C7-B801-4C6CC21D29A1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51" creationId="{8C319557-100E-647C-13B9-5CA166854992}"/>
          </ac:spMkLst>
        </pc:spChg>
        <pc:picChg chg="add del mod modCrop">
          <ac:chgData name="PPT Mr." userId="6442ff2356111531" providerId="LiveId" clId="{C011C353-811B-4EB6-9733-1AF244ADE40B}" dt="2023-05-23T01:17:24.867" v="2235" actId="478"/>
          <ac:picMkLst>
            <pc:docMk/>
            <pc:sldMk cId="3269223013" sldId="779"/>
            <ac:picMk id="3" creationId="{1D0D2CED-7BA0-6B33-8CE5-6B3DB3A67612}"/>
          </ac:picMkLst>
        </pc:picChg>
        <pc:picChg chg="add mod modCrop">
          <ac:chgData name="PPT Mr." userId="6442ff2356111531" providerId="LiveId" clId="{C011C353-811B-4EB6-9733-1AF244ADE40B}" dt="2023-05-23T01:26:38.066" v="2695" actId="1076"/>
          <ac:picMkLst>
            <pc:docMk/>
            <pc:sldMk cId="3269223013" sldId="779"/>
            <ac:picMk id="7" creationId="{D8F4D248-4418-9BFF-BFF9-48633092E626}"/>
          </ac:picMkLst>
        </pc:picChg>
        <pc:picChg chg="add mod">
          <ac:chgData name="PPT Mr." userId="6442ff2356111531" providerId="LiveId" clId="{C011C353-811B-4EB6-9733-1AF244ADE40B}" dt="2023-05-23T01:23:35.376" v="2653" actId="571"/>
          <ac:picMkLst>
            <pc:docMk/>
            <pc:sldMk cId="3269223013" sldId="779"/>
            <ac:picMk id="17" creationId="{F58F04BE-52AF-7EDD-307B-2A81E39ACF3B}"/>
          </ac:picMkLst>
        </pc:picChg>
        <pc:picChg chg="del">
          <ac:chgData name="PPT Mr." userId="6442ff2356111531" providerId="LiveId" clId="{C011C353-811B-4EB6-9733-1AF244ADE40B}" dt="2023-05-23T01:14:38.286" v="2217" actId="478"/>
          <ac:picMkLst>
            <pc:docMk/>
            <pc:sldMk cId="3269223013" sldId="779"/>
            <ac:picMk id="53" creationId="{1D212BDC-9B4B-E22D-C722-02A15F394812}"/>
          </ac:picMkLst>
        </pc:picChg>
      </pc:sldChg>
      <pc:sldChg chg="addSp delSp modSp add mod ord">
        <pc:chgData name="PPT Mr." userId="6442ff2356111531" providerId="LiveId" clId="{C011C353-811B-4EB6-9733-1AF244ADE40B}" dt="2023-05-23T02:31:31.689" v="4175" actId="208"/>
        <pc:sldMkLst>
          <pc:docMk/>
          <pc:sldMk cId="3085439123" sldId="780"/>
        </pc:sldMkLst>
        <pc:spChg chg="add del mod">
          <ac:chgData name="PPT Mr." userId="6442ff2356111531" providerId="LiveId" clId="{C011C353-811B-4EB6-9733-1AF244ADE40B}" dt="2023-05-23T01:40:03.428" v="2726" actId="478"/>
          <ac:spMkLst>
            <pc:docMk/>
            <pc:sldMk cId="3085439123" sldId="780"/>
            <ac:spMk id="2" creationId="{42C8A452-48C2-E322-8235-24E9681DA841}"/>
          </ac:spMkLst>
        </pc:spChg>
        <pc:spChg chg="add del mod">
          <ac:chgData name="PPT Mr." userId="6442ff2356111531" providerId="LiveId" clId="{C011C353-811B-4EB6-9733-1AF244ADE40B}" dt="2023-05-23T01:55:55.239" v="3361" actId="478"/>
          <ac:spMkLst>
            <pc:docMk/>
            <pc:sldMk cId="3085439123" sldId="780"/>
            <ac:spMk id="3" creationId="{1D26AED1-ED3E-B3EE-CDB5-109894801D04}"/>
          </ac:spMkLst>
        </pc:spChg>
        <pc:spChg chg="add del">
          <ac:chgData name="PPT Mr." userId="6442ff2356111531" providerId="LiveId" clId="{C011C353-811B-4EB6-9733-1AF244ADE40B}" dt="2023-05-23T01:43:02.186" v="2835" actId="478"/>
          <ac:spMkLst>
            <pc:docMk/>
            <pc:sldMk cId="3085439123" sldId="780"/>
            <ac:spMk id="4" creationId="{F3EC936B-013D-CE23-CB62-18C3FCB81A52}"/>
          </ac:spMkLst>
        </pc:spChg>
        <pc:spChg chg="add 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5" creationId="{682257B8-5362-6788-5BD0-324221AF5DBB}"/>
          </ac:spMkLst>
        </pc:spChg>
        <pc:spChg chg="add 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6" creationId="{07C6BCD2-A0CD-946E-A26A-21AB00B02F81}"/>
          </ac:spMkLst>
        </pc:spChg>
        <pc:spChg chg="del">
          <ac:chgData name="PPT Mr." userId="6442ff2356111531" providerId="LiveId" clId="{C011C353-811B-4EB6-9733-1AF244ADE40B}" dt="2023-05-23T01:36:46.380" v="2709" actId="478"/>
          <ac:spMkLst>
            <pc:docMk/>
            <pc:sldMk cId="3085439123" sldId="780"/>
            <ac:spMk id="7" creationId="{308C0064-6522-AD55-23DB-882F423EF64C}"/>
          </ac:spMkLst>
        </pc:spChg>
        <pc:spChg chg="del">
          <ac:chgData name="PPT Mr." userId="6442ff2356111531" providerId="LiveId" clId="{C011C353-811B-4EB6-9733-1AF244ADE40B}" dt="2023-05-23T01:36:46.380" v="2709" actId="478"/>
          <ac:spMkLst>
            <pc:docMk/>
            <pc:sldMk cId="3085439123" sldId="780"/>
            <ac:spMk id="8" creationId="{9F10FD69-FA55-03BF-9E28-E34D8AAE4E7F}"/>
          </ac:spMkLst>
        </pc:spChg>
        <pc:spChg chg="add del mod">
          <ac:chgData name="PPT Mr." userId="6442ff2356111531" providerId="LiveId" clId="{C011C353-811B-4EB6-9733-1AF244ADE40B}" dt="2023-05-23T01:44:31.231" v="2852"/>
          <ac:spMkLst>
            <pc:docMk/>
            <pc:sldMk cId="3085439123" sldId="780"/>
            <ac:spMk id="9" creationId="{0DAEDCA0-59B4-4661-45AD-809397C28CC7}"/>
          </ac:spMkLst>
        </pc:spChg>
        <pc:spChg chg="add del mod">
          <ac:chgData name="PPT Mr." userId="6442ff2356111531" providerId="LiveId" clId="{C011C353-811B-4EB6-9733-1AF244ADE40B}" dt="2023-05-23T01:44:31.231" v="2852"/>
          <ac:spMkLst>
            <pc:docMk/>
            <pc:sldMk cId="3085439123" sldId="780"/>
            <ac:spMk id="10" creationId="{3AAAFDDA-0B85-F268-0258-DC612D7CE1EB}"/>
          </ac:spMkLst>
        </pc:spChg>
        <pc:spChg chg="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1" creationId="{BDC7B4EC-3623-3CEF-F8C4-A2FB70D9C421}"/>
          </ac:spMkLst>
        </pc:spChg>
        <pc:spChg chg="del">
          <ac:chgData name="PPT Mr." userId="6442ff2356111531" providerId="LiveId" clId="{C011C353-811B-4EB6-9733-1AF244ADE40B}" dt="2023-05-23T01:36:46.380" v="2709" actId="478"/>
          <ac:spMkLst>
            <pc:docMk/>
            <pc:sldMk cId="3085439123" sldId="780"/>
            <ac:spMk id="12" creationId="{F01180CE-F0E7-22FA-B84B-B31BA89ABF42}"/>
          </ac:spMkLst>
        </pc:spChg>
        <pc:spChg chg="del">
          <ac:chgData name="PPT Mr." userId="6442ff2356111531" providerId="LiveId" clId="{C011C353-811B-4EB6-9733-1AF244ADE40B}" dt="2023-05-23T01:36:46.380" v="2709" actId="478"/>
          <ac:spMkLst>
            <pc:docMk/>
            <pc:sldMk cId="3085439123" sldId="780"/>
            <ac:spMk id="13" creationId="{59321B55-AB4C-1B2E-32B0-AAF1F4B1A143}"/>
          </ac:spMkLst>
        </pc:spChg>
        <pc:spChg chg="add 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6" creationId="{F5F3DE7A-9C34-7A60-D7B3-56CAD8EB7E3E}"/>
          </ac:spMkLst>
        </pc:spChg>
        <pc:spChg chg="del">
          <ac:chgData name="PPT Mr." userId="6442ff2356111531" providerId="LiveId" clId="{C011C353-811B-4EB6-9733-1AF244ADE40B}" dt="2023-05-23T01:36:46.380" v="2709" actId="478"/>
          <ac:spMkLst>
            <pc:docMk/>
            <pc:sldMk cId="3085439123" sldId="780"/>
            <ac:spMk id="17" creationId="{E07AD350-059B-626B-847B-E0EDD30339BC}"/>
          </ac:spMkLst>
        </pc:spChg>
        <pc:spChg chg="del">
          <ac:chgData name="PPT Mr." userId="6442ff2356111531" providerId="LiveId" clId="{C011C353-811B-4EB6-9733-1AF244ADE40B}" dt="2023-05-23T01:36:46.380" v="2709" actId="478"/>
          <ac:spMkLst>
            <pc:docMk/>
            <pc:sldMk cId="3085439123" sldId="780"/>
            <ac:spMk id="18" creationId="{710916E2-73B1-4A39-542D-F67D616B98A7}"/>
          </ac:spMkLst>
        </pc:spChg>
        <pc:spChg chg="add 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9" creationId="{57425C34-1A69-33B2-B365-884703B96F78}"/>
          </ac:spMkLst>
        </pc:spChg>
        <pc:spChg chg="add 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20" creationId="{27F608A9-0980-8837-CE36-B5301A2C0C10}"/>
          </ac:spMkLst>
        </pc:spChg>
        <pc:spChg chg="mod">
          <ac:chgData name="PPT Mr." userId="6442ff2356111531" providerId="LiveId" clId="{C011C353-811B-4EB6-9733-1AF244ADE40B}" dt="2023-05-23T02:01:10.428" v="3525" actId="165"/>
          <ac:spMkLst>
            <pc:docMk/>
            <pc:sldMk cId="3085439123" sldId="780"/>
            <ac:spMk id="22" creationId="{EFEA8D8B-F672-568E-1BEB-885C3191FB0A}"/>
          </ac:spMkLst>
        </pc:spChg>
        <pc:spChg chg="mod">
          <ac:chgData name="PPT Mr." userId="6442ff2356111531" providerId="LiveId" clId="{C011C353-811B-4EB6-9733-1AF244ADE40B}" dt="2023-05-23T02:01:10.428" v="3525" actId="165"/>
          <ac:spMkLst>
            <pc:docMk/>
            <pc:sldMk cId="3085439123" sldId="780"/>
            <ac:spMk id="23" creationId="{63457623-4559-17F3-14B8-59C78DFAE71D}"/>
          </ac:spMkLst>
        </pc:spChg>
        <pc:spChg chg="mod">
          <ac:chgData name="PPT Mr." userId="6442ff2356111531" providerId="LiveId" clId="{C011C353-811B-4EB6-9733-1AF244ADE40B}" dt="2023-05-23T02:01:10.428" v="3525" actId="165"/>
          <ac:spMkLst>
            <pc:docMk/>
            <pc:sldMk cId="3085439123" sldId="780"/>
            <ac:spMk id="24" creationId="{67761950-D6E3-84B6-3FED-818A870F45ED}"/>
          </ac:spMkLst>
        </pc:spChg>
        <pc:spChg chg="add del mod">
          <ac:chgData name="PPT Mr." userId="6442ff2356111531" providerId="LiveId" clId="{C011C353-811B-4EB6-9733-1AF244ADE40B}" dt="2023-05-23T02:01:20.135" v="3527" actId="478"/>
          <ac:spMkLst>
            <pc:docMk/>
            <pc:sldMk cId="3085439123" sldId="780"/>
            <ac:spMk id="25" creationId="{6674AD2B-66A7-62CC-4730-DA4133968DB9}"/>
          </ac:spMkLst>
        </pc:spChg>
        <pc:spChg chg="add del mod">
          <ac:chgData name="PPT Mr." userId="6442ff2356111531" providerId="LiveId" clId="{C011C353-811B-4EB6-9733-1AF244ADE40B}" dt="2023-05-23T02:01:20.135" v="3527" actId="478"/>
          <ac:spMkLst>
            <pc:docMk/>
            <pc:sldMk cId="3085439123" sldId="780"/>
            <ac:spMk id="26" creationId="{838012CC-B184-606A-AE08-7D47F2B162FC}"/>
          </ac:spMkLst>
        </pc:spChg>
        <pc:spChg chg="mod">
          <ac:chgData name="PPT Mr." userId="6442ff2356111531" providerId="LiveId" clId="{C011C353-811B-4EB6-9733-1AF244ADE40B}" dt="2023-05-23T01:42:55.903" v="2833" actId="20577"/>
          <ac:spMkLst>
            <pc:docMk/>
            <pc:sldMk cId="3085439123" sldId="780"/>
            <ac:spMk id="30" creationId="{AF48E725-F2CC-4825-BA18-F0AB704E9D6F}"/>
          </ac:spMkLst>
        </pc:spChg>
        <pc:spChg chg="mod">
          <ac:chgData name="PPT Mr." userId="6442ff2356111531" providerId="LiveId" clId="{C011C353-811B-4EB6-9733-1AF244ADE40B}" dt="2023-05-23T01:42:47.966" v="2789" actId="20577"/>
          <ac:spMkLst>
            <pc:docMk/>
            <pc:sldMk cId="3085439123" sldId="780"/>
            <ac:spMk id="32" creationId="{0173F0E6-E43C-473A-8106-9B7DB016869E}"/>
          </ac:spMkLst>
        </pc:spChg>
        <pc:spChg chg="mod">
          <ac:chgData name="PPT Mr." userId="6442ff2356111531" providerId="LiveId" clId="{C011C353-811B-4EB6-9733-1AF244ADE40B}" dt="2023-05-23T02:01:08.872" v="3524" actId="571"/>
          <ac:spMkLst>
            <pc:docMk/>
            <pc:sldMk cId="3085439123" sldId="780"/>
            <ac:spMk id="34" creationId="{E40598A1-8D46-54D9-3E53-473E26768382}"/>
          </ac:spMkLst>
        </pc:spChg>
        <pc:spChg chg="mod">
          <ac:chgData name="PPT Mr." userId="6442ff2356111531" providerId="LiveId" clId="{C011C353-811B-4EB6-9733-1AF244ADE40B}" dt="2023-05-23T02:01:08.872" v="3524" actId="571"/>
          <ac:spMkLst>
            <pc:docMk/>
            <pc:sldMk cId="3085439123" sldId="780"/>
            <ac:spMk id="37" creationId="{8B745AAC-15F8-383C-8097-DE974A74EC36}"/>
          </ac:spMkLst>
        </pc:spChg>
        <pc:spChg chg="mod">
          <ac:chgData name="PPT Mr." userId="6442ff2356111531" providerId="LiveId" clId="{C011C353-811B-4EB6-9733-1AF244ADE40B}" dt="2023-05-23T02:01:08.872" v="3524" actId="571"/>
          <ac:spMkLst>
            <pc:docMk/>
            <pc:sldMk cId="3085439123" sldId="780"/>
            <ac:spMk id="40" creationId="{90580782-1B0F-DB00-8B3E-6BAAD53C2989}"/>
          </ac:spMkLst>
        </pc:spChg>
        <pc:spChg chg="mod">
          <ac:chgData name="PPT Mr." userId="6442ff2356111531" providerId="LiveId" clId="{C011C353-811B-4EB6-9733-1AF244ADE40B}" dt="2023-05-23T02:01:08.872" v="3524" actId="571"/>
          <ac:spMkLst>
            <pc:docMk/>
            <pc:sldMk cId="3085439123" sldId="780"/>
            <ac:spMk id="42" creationId="{A72F0521-FD35-3923-AFE5-4C04D309B0C2}"/>
          </ac:spMkLst>
        </pc:spChg>
        <pc:spChg chg="add del mod">
          <ac:chgData name="PPT Mr." userId="6442ff2356111531" providerId="LiveId" clId="{C011C353-811B-4EB6-9733-1AF244ADE40B}" dt="2023-05-23T02:02:32.146" v="3529" actId="478"/>
          <ac:spMkLst>
            <pc:docMk/>
            <pc:sldMk cId="3085439123" sldId="780"/>
            <ac:spMk id="43" creationId="{34C06F92-B82E-D520-9106-12E19024FB46}"/>
          </ac:spMkLst>
        </pc:spChg>
        <pc:spChg chg="add del mod">
          <ac:chgData name="PPT Mr." userId="6442ff2356111531" providerId="LiveId" clId="{C011C353-811B-4EB6-9733-1AF244ADE40B}" dt="2023-05-23T02:02:32.146" v="3529" actId="478"/>
          <ac:spMkLst>
            <pc:docMk/>
            <pc:sldMk cId="3085439123" sldId="780"/>
            <ac:spMk id="44" creationId="{83C8423F-2ED9-735E-6E02-24A8C4EB68E3}"/>
          </ac:spMkLst>
        </pc:spChg>
        <pc:spChg chg="del">
          <ac:chgData name="PPT Mr." userId="6442ff2356111531" providerId="LiveId" clId="{C011C353-811B-4EB6-9733-1AF244ADE40B}" dt="2023-05-23T01:36:46.380" v="2709" actId="478"/>
          <ac:spMkLst>
            <pc:docMk/>
            <pc:sldMk cId="3085439123" sldId="780"/>
            <ac:spMk id="45" creationId="{F4060E8B-FB4A-1EE9-1D9C-E2922283E6DB}"/>
          </ac:spMkLst>
        </pc:spChg>
        <pc:spChg chg="add 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49" creationId="{BBE804F7-1972-CF2A-4D3A-57DA7219F18A}"/>
          </ac:spMkLst>
        </pc:spChg>
        <pc:spChg chg="del">
          <ac:chgData name="PPT Mr." userId="6442ff2356111531" providerId="LiveId" clId="{C011C353-811B-4EB6-9733-1AF244ADE40B}" dt="2023-05-23T01:36:46.380" v="2709" actId="478"/>
          <ac:spMkLst>
            <pc:docMk/>
            <pc:sldMk cId="3085439123" sldId="780"/>
            <ac:spMk id="50" creationId="{FE406DFA-17E8-231F-B089-308CE399B7B6}"/>
          </ac:spMkLst>
        </pc:spChg>
        <pc:spChg chg="add 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51" creationId="{B125763E-3936-23A7-AA6C-69E1D33CD6D7}"/>
          </ac:spMkLst>
        </pc:spChg>
        <pc:spChg chg="add mod">
          <ac:chgData name="PPT Mr." userId="6442ff2356111531" providerId="LiveId" clId="{C011C353-811B-4EB6-9733-1AF244ADE40B}" dt="2023-05-23T02:05:32.083" v="3737" actId="571"/>
          <ac:spMkLst>
            <pc:docMk/>
            <pc:sldMk cId="3085439123" sldId="780"/>
            <ac:spMk id="57" creationId="{28EE27EE-A6BB-42DA-0E09-D2B6071507E1}"/>
          </ac:spMkLst>
        </pc:spChg>
        <pc:spChg chg="add mod">
          <ac:chgData name="PPT Mr." userId="6442ff2356111531" providerId="LiveId" clId="{C011C353-811B-4EB6-9733-1AF244ADE40B}" dt="2023-05-23T02:05:32.083" v="3737" actId="571"/>
          <ac:spMkLst>
            <pc:docMk/>
            <pc:sldMk cId="3085439123" sldId="780"/>
            <ac:spMk id="58" creationId="{27262585-B59C-F080-FD48-BB1B7DAB789C}"/>
          </ac:spMkLst>
        </pc:spChg>
        <pc:spChg chg="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60" creationId="{39C73A25-4CAD-C7E2-F9C2-E32CE21D2554}"/>
          </ac:spMkLst>
        </pc:spChg>
        <pc:spChg chg="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63" creationId="{AFDD2D0C-DEB6-61B5-534A-1C7575A2D28B}"/>
          </ac:spMkLst>
        </pc:spChg>
        <pc:spChg chg="add mod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025" creationId="{A6391619-0773-8B34-AC2C-849EBF501EB0}"/>
          </ac:spMkLst>
        </pc:spChg>
        <pc:spChg chg="add mod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027" creationId="{B75573FF-AD64-36AA-75A5-CA4EED67A4A4}"/>
          </ac:spMkLst>
        </pc:spChg>
        <pc:spChg chg="add mod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029" creationId="{FD653764-367F-D888-F202-3BFA2DDC95B3}"/>
          </ac:spMkLst>
        </pc:spChg>
        <pc:spChg chg="add mod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031" creationId="{741ECA9D-B21A-CA2B-DA96-BED3AF675BB6}"/>
          </ac:spMkLst>
        </pc:spChg>
        <pc:spChg chg="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048" creationId="{3AA3A8CA-E0BA-2B9D-BFB3-6242ED4472ED}"/>
          </ac:spMkLst>
        </pc:spChg>
        <pc:spChg chg="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051" creationId="{79F6343A-1353-66F9-5D93-D328F3047BC8}"/>
          </ac:spMkLst>
        </pc:spChg>
        <pc:spChg chg="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054" creationId="{D80EFD93-5A71-3B9A-BEBC-52A7A0C680D9}"/>
          </ac:spMkLst>
        </pc:spChg>
        <pc:spChg chg="add 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057" creationId="{BAB2B572-3D75-9143-E7BC-EB14C10B03B2}"/>
          </ac:spMkLst>
        </pc:spChg>
        <pc:spChg chg="add 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058" creationId="{3B7506C5-D81A-3104-F74F-C3CE29A1E07F}"/>
          </ac:spMkLst>
        </pc:spChg>
        <pc:spChg chg="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060" creationId="{865AACDC-D222-9FDF-3324-417E4A4248F4}"/>
          </ac:spMkLst>
        </pc:spChg>
        <pc:spChg chg="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061" creationId="{5B3FBC1C-C927-E50C-4101-C06903948916}"/>
          </ac:spMkLst>
        </pc:spChg>
        <pc:spChg chg="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063" creationId="{BB19D129-DC4D-ED3D-2CF4-58DE7CD964F5}"/>
          </ac:spMkLst>
        </pc:spChg>
        <pc:spChg chg="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064" creationId="{862ACE3A-D281-8CF4-F392-C27B15D14B89}"/>
          </ac:spMkLst>
        </pc:spChg>
        <pc:spChg chg="del mod topLvl">
          <ac:chgData name="PPT Mr." userId="6442ff2356111531" providerId="LiveId" clId="{C011C353-811B-4EB6-9733-1AF244ADE40B}" dt="2023-05-23T02:16:01.882" v="4159" actId="478"/>
          <ac:spMkLst>
            <pc:docMk/>
            <pc:sldMk cId="3085439123" sldId="780"/>
            <ac:spMk id="1088" creationId="{12AEDDAD-4E09-5DF1-FAD0-C60184D00F01}"/>
          </ac:spMkLst>
        </pc:spChg>
        <pc:spChg chg="mod">
          <ac:chgData name="PPT Mr." userId="6442ff2356111531" providerId="LiveId" clId="{C011C353-811B-4EB6-9733-1AF244ADE40B}" dt="2023-05-23T02:16:00.538" v="4158" actId="165"/>
          <ac:spMkLst>
            <pc:docMk/>
            <pc:sldMk cId="3085439123" sldId="780"/>
            <ac:spMk id="1091" creationId="{C1D38966-45AF-6EB1-738F-0B5A2AB8DB45}"/>
          </ac:spMkLst>
        </pc:spChg>
        <pc:spChg chg="mod">
          <ac:chgData name="PPT Mr." userId="6442ff2356111531" providerId="LiveId" clId="{C011C353-811B-4EB6-9733-1AF244ADE40B}" dt="2023-05-23T02:16:00.538" v="4158" actId="165"/>
          <ac:spMkLst>
            <pc:docMk/>
            <pc:sldMk cId="3085439123" sldId="780"/>
            <ac:spMk id="1092" creationId="{0B762B59-D51A-42CF-AA55-4616419A2E64}"/>
          </ac:spMkLst>
        </pc:spChg>
        <pc:spChg chg="mod">
          <ac:chgData name="PPT Mr." userId="6442ff2356111531" providerId="LiveId" clId="{C011C353-811B-4EB6-9733-1AF244ADE40B}" dt="2023-05-23T02:16:00.538" v="4158" actId="165"/>
          <ac:spMkLst>
            <pc:docMk/>
            <pc:sldMk cId="3085439123" sldId="780"/>
            <ac:spMk id="1094" creationId="{5E9A85CB-7926-9EE6-6AC6-0785732D4920}"/>
          </ac:spMkLst>
        </pc:spChg>
        <pc:spChg chg="mod">
          <ac:chgData name="PPT Mr." userId="6442ff2356111531" providerId="LiveId" clId="{C011C353-811B-4EB6-9733-1AF244ADE40B}" dt="2023-05-23T02:16:00.538" v="4158" actId="165"/>
          <ac:spMkLst>
            <pc:docMk/>
            <pc:sldMk cId="3085439123" sldId="780"/>
            <ac:spMk id="1095" creationId="{5A774D38-C587-1281-DEC8-2D1399D2C197}"/>
          </ac:spMkLst>
        </pc:spChg>
        <pc:spChg chg="mod">
          <ac:chgData name="PPT Mr." userId="6442ff2356111531" providerId="LiveId" clId="{C011C353-811B-4EB6-9733-1AF244ADE40B}" dt="2023-05-23T02:16:00.538" v="4158" actId="165"/>
          <ac:spMkLst>
            <pc:docMk/>
            <pc:sldMk cId="3085439123" sldId="780"/>
            <ac:spMk id="1096" creationId="{8E66CFF3-E001-8DEC-035C-3992F3936D61}"/>
          </ac:spMkLst>
        </pc:spChg>
        <pc:grpChg chg="add del mod topLvl">
          <ac:chgData name="PPT Mr." userId="6442ff2356111531" providerId="LiveId" clId="{C011C353-811B-4EB6-9733-1AF244ADE40B}" dt="2023-05-23T01:45:40.124" v="2866" actId="165"/>
          <ac:grpSpMkLst>
            <pc:docMk/>
            <pc:sldMk cId="3085439123" sldId="780"/>
            <ac:grpSpMk id="14" creationId="{6FB43777-E475-C1B5-655A-D555C4607130}"/>
          </ac:grpSpMkLst>
        </pc:grpChg>
        <pc:grpChg chg="add del mod">
          <ac:chgData name="PPT Mr." userId="6442ff2356111531" providerId="LiveId" clId="{C011C353-811B-4EB6-9733-1AF244ADE40B}" dt="2023-05-23T01:45:38.892" v="2865" actId="165"/>
          <ac:grpSpMkLst>
            <pc:docMk/>
            <pc:sldMk cId="3085439123" sldId="780"/>
            <ac:grpSpMk id="15" creationId="{7959757E-B5B7-AD5F-A451-7F26483BDAEA}"/>
          </ac:grpSpMkLst>
        </pc:grpChg>
        <pc:grpChg chg="add del mod topLvl">
          <ac:chgData name="PPT Mr." userId="6442ff2356111531" providerId="LiveId" clId="{C011C353-811B-4EB6-9733-1AF244ADE40B}" dt="2023-05-23T02:01:13.327" v="3526" actId="478"/>
          <ac:grpSpMkLst>
            <pc:docMk/>
            <pc:sldMk cId="3085439123" sldId="780"/>
            <ac:grpSpMk id="21" creationId="{FF854AF6-A58D-AF1B-2919-317ED190FAA1}"/>
          </ac:grpSpMkLst>
        </pc:grpChg>
        <pc:grpChg chg="add del mod">
          <ac:chgData name="PPT Mr." userId="6442ff2356111531" providerId="LiveId" clId="{C011C353-811B-4EB6-9733-1AF244ADE40B}" dt="2023-05-23T02:01:10.428" v="3525" actId="165"/>
          <ac:grpSpMkLst>
            <pc:docMk/>
            <pc:sldMk cId="3085439123" sldId="780"/>
            <ac:grpSpMk id="28" creationId="{E2E211D6-F5ED-3607-7967-4EB7F898F1DB}"/>
          </ac:grpSpMkLst>
        </pc:grpChg>
        <pc:grpChg chg="add mod">
          <ac:chgData name="PPT Mr." userId="6442ff2356111531" providerId="LiveId" clId="{C011C353-811B-4EB6-9733-1AF244ADE40B}" dt="2023-05-23T02:01:08.872" v="3524" actId="571"/>
          <ac:grpSpMkLst>
            <pc:docMk/>
            <pc:sldMk cId="3085439123" sldId="780"/>
            <ac:grpSpMk id="29" creationId="{33DCA5E7-514B-08A6-BE3F-4530D92F058E}"/>
          </ac:grpSpMkLst>
        </pc:grpChg>
        <pc:grpChg chg="mod">
          <ac:chgData name="PPT Mr." userId="6442ff2356111531" providerId="LiveId" clId="{C011C353-811B-4EB6-9733-1AF244ADE40B}" dt="2023-05-23T02:01:08.872" v="3524" actId="571"/>
          <ac:grpSpMkLst>
            <pc:docMk/>
            <pc:sldMk cId="3085439123" sldId="780"/>
            <ac:grpSpMk id="36" creationId="{FB402A39-B470-9A56-CE63-C7E89CBBF86F}"/>
          </ac:grpSpMkLst>
        </pc:grpChg>
        <pc:grpChg chg="add mod topLvl">
          <ac:chgData name="PPT Mr." userId="6442ff2356111531" providerId="LiveId" clId="{C011C353-811B-4EB6-9733-1AF244ADE40B}" dt="2023-05-23T02:17:04.091" v="4174" actId="164"/>
          <ac:grpSpMkLst>
            <pc:docMk/>
            <pc:sldMk cId="3085439123" sldId="780"/>
            <ac:grpSpMk id="56" creationId="{CEE4E766-201F-32F1-D0FB-16904D747FC4}"/>
          </ac:grpSpMkLst>
        </pc:grpChg>
        <pc:grpChg chg="add del mod">
          <ac:chgData name="PPT Mr." userId="6442ff2356111531" providerId="LiveId" clId="{C011C353-811B-4EB6-9733-1AF244ADE40B}" dt="2023-05-23T02:15:52.432" v="4152" actId="165"/>
          <ac:grpSpMkLst>
            <pc:docMk/>
            <pc:sldMk cId="3085439123" sldId="780"/>
            <ac:grpSpMk id="59" creationId="{06F86957-470B-217F-F5A7-BF8EB9CFB62D}"/>
          </ac:grpSpMkLst>
        </pc:grpChg>
        <pc:grpChg chg="add del mod">
          <ac:chgData name="PPT Mr." userId="6442ff2356111531" providerId="LiveId" clId="{C011C353-811B-4EB6-9733-1AF244ADE40B}" dt="2023-05-23T02:15:52.432" v="4152" actId="165"/>
          <ac:grpSpMkLst>
            <pc:docMk/>
            <pc:sldMk cId="3085439123" sldId="780"/>
            <ac:grpSpMk id="62" creationId="{792F3CF9-8958-CD32-B470-F9700D50A48D}"/>
          </ac:grpSpMkLst>
        </pc:grpChg>
        <pc:grpChg chg="add mod topLvl">
          <ac:chgData name="PPT Mr." userId="6442ff2356111531" providerId="LiveId" clId="{C011C353-811B-4EB6-9733-1AF244ADE40B}" dt="2023-05-23T02:17:04.091" v="4174" actId="164"/>
          <ac:grpSpMkLst>
            <pc:docMk/>
            <pc:sldMk cId="3085439123" sldId="780"/>
            <ac:grpSpMk id="1033" creationId="{58C67245-DEB5-3E11-D7B6-38A229408375}"/>
          </ac:grpSpMkLst>
        </pc:grpChg>
        <pc:grpChg chg="add mod topLvl">
          <ac:chgData name="PPT Mr." userId="6442ff2356111531" providerId="LiveId" clId="{C011C353-811B-4EB6-9733-1AF244ADE40B}" dt="2023-05-23T02:17:04.091" v="4174" actId="164"/>
          <ac:grpSpMkLst>
            <pc:docMk/>
            <pc:sldMk cId="3085439123" sldId="780"/>
            <ac:grpSpMk id="1045" creationId="{2E0B0727-CDDE-75A5-C8D4-113C0E852190}"/>
          </ac:grpSpMkLst>
        </pc:grpChg>
        <pc:grpChg chg="add del mod topLvl">
          <ac:chgData name="PPT Mr." userId="6442ff2356111531" providerId="LiveId" clId="{C011C353-811B-4EB6-9733-1AF244ADE40B}" dt="2023-05-23T02:11:40.939" v="4107" actId="165"/>
          <ac:grpSpMkLst>
            <pc:docMk/>
            <pc:sldMk cId="3085439123" sldId="780"/>
            <ac:grpSpMk id="1047" creationId="{D95A1019-4DEF-7AC4-3EB6-431AFA6F9685}"/>
          </ac:grpSpMkLst>
        </pc:grpChg>
        <pc:grpChg chg="add del mod topLvl">
          <ac:chgData name="PPT Mr." userId="6442ff2356111531" providerId="LiveId" clId="{C011C353-811B-4EB6-9733-1AF244ADE40B}" dt="2023-05-23T02:11:40.939" v="4107" actId="165"/>
          <ac:grpSpMkLst>
            <pc:docMk/>
            <pc:sldMk cId="3085439123" sldId="780"/>
            <ac:grpSpMk id="1050" creationId="{FD052182-7D9A-8EBE-D149-848B5C2BAACB}"/>
          </ac:grpSpMkLst>
        </pc:grpChg>
        <pc:grpChg chg="add del mod topLvl">
          <ac:chgData name="PPT Mr." userId="6442ff2356111531" providerId="LiveId" clId="{C011C353-811B-4EB6-9733-1AF244ADE40B}" dt="2023-05-23T02:11:40.939" v="4107" actId="165"/>
          <ac:grpSpMkLst>
            <pc:docMk/>
            <pc:sldMk cId="3085439123" sldId="780"/>
            <ac:grpSpMk id="1053" creationId="{73010A07-7010-F272-74E8-37BCD98790C5}"/>
          </ac:grpSpMkLst>
        </pc:grpChg>
        <pc:grpChg chg="add del mod">
          <ac:chgData name="PPT Mr." userId="6442ff2356111531" providerId="LiveId" clId="{C011C353-811B-4EB6-9733-1AF244ADE40B}" dt="2023-05-23T02:09:20.983" v="3911" actId="165"/>
          <ac:grpSpMkLst>
            <pc:docMk/>
            <pc:sldMk cId="3085439123" sldId="780"/>
            <ac:grpSpMk id="1056" creationId="{D07714BA-F697-79CA-8ABE-3840716AEF13}"/>
          </ac:grpSpMkLst>
        </pc:grpChg>
        <pc:grpChg chg="add del mod">
          <ac:chgData name="PPT Mr." userId="6442ff2356111531" providerId="LiveId" clId="{C011C353-811B-4EB6-9733-1AF244ADE40B}" dt="2023-05-23T02:09:33.731" v="3915" actId="165"/>
          <ac:grpSpMkLst>
            <pc:docMk/>
            <pc:sldMk cId="3085439123" sldId="780"/>
            <ac:grpSpMk id="1059" creationId="{722FD306-C08C-A11E-ED83-CFC969B06717}"/>
          </ac:grpSpMkLst>
        </pc:grpChg>
        <pc:grpChg chg="add del mod">
          <ac:chgData name="PPT Mr." userId="6442ff2356111531" providerId="LiveId" clId="{C011C353-811B-4EB6-9733-1AF244ADE40B}" dt="2023-05-23T02:09:33.731" v="3915" actId="165"/>
          <ac:grpSpMkLst>
            <pc:docMk/>
            <pc:sldMk cId="3085439123" sldId="780"/>
            <ac:grpSpMk id="1062" creationId="{5D388D0E-58E3-E9B0-60F7-5EA875347AB6}"/>
          </ac:grpSpMkLst>
        </pc:grpChg>
        <pc:grpChg chg="add mod">
          <ac:chgData name="PPT Mr." userId="6442ff2356111531" providerId="LiveId" clId="{C011C353-811B-4EB6-9733-1AF244ADE40B}" dt="2023-05-23T02:09:33.340" v="3914" actId="164"/>
          <ac:grpSpMkLst>
            <pc:docMk/>
            <pc:sldMk cId="3085439123" sldId="780"/>
            <ac:grpSpMk id="1065" creationId="{3B4D024A-0FAC-3561-70CA-EDBF47B65F54}"/>
          </ac:grpSpMkLst>
        </pc:grpChg>
        <pc:grpChg chg="del mod">
          <ac:chgData name="PPT Mr." userId="6442ff2356111531" providerId="LiveId" clId="{C011C353-811B-4EB6-9733-1AF244ADE40B}" dt="2023-05-23T02:16:00.538" v="4158" actId="165"/>
          <ac:grpSpMkLst>
            <pc:docMk/>
            <pc:sldMk cId="3085439123" sldId="780"/>
            <ac:grpSpMk id="1087" creationId="{9B934376-D26B-ECF2-1C03-1AD08DAE1D42}"/>
          </ac:grpSpMkLst>
        </pc:grpChg>
        <pc:grpChg chg="del mod topLvl">
          <ac:chgData name="PPT Mr." userId="6442ff2356111531" providerId="LiveId" clId="{C011C353-811B-4EB6-9733-1AF244ADE40B}" dt="2023-05-23T02:16:48.999" v="4168" actId="478"/>
          <ac:grpSpMkLst>
            <pc:docMk/>
            <pc:sldMk cId="3085439123" sldId="780"/>
            <ac:grpSpMk id="1089" creationId="{9CF54FF3-4F20-3C01-A0D7-E97F9511654A}"/>
          </ac:grpSpMkLst>
        </pc:grpChg>
        <pc:grpChg chg="mod">
          <ac:chgData name="PPT Mr." userId="6442ff2356111531" providerId="LiveId" clId="{C011C353-811B-4EB6-9733-1AF244ADE40B}" dt="2023-05-23T02:16:00.538" v="4158" actId="165"/>
          <ac:grpSpMkLst>
            <pc:docMk/>
            <pc:sldMk cId="3085439123" sldId="780"/>
            <ac:grpSpMk id="1090" creationId="{7E6F66EC-A71B-3DE2-4698-F9E5E043B052}"/>
          </ac:grpSpMkLst>
        </pc:grpChg>
        <pc:grpChg chg="mod">
          <ac:chgData name="PPT Mr." userId="6442ff2356111531" providerId="LiveId" clId="{C011C353-811B-4EB6-9733-1AF244ADE40B}" dt="2023-05-23T02:16:00.538" v="4158" actId="165"/>
          <ac:grpSpMkLst>
            <pc:docMk/>
            <pc:sldMk cId="3085439123" sldId="780"/>
            <ac:grpSpMk id="1093" creationId="{4193E1ED-CE6F-68A7-5A14-28F006B2FABA}"/>
          </ac:grpSpMkLst>
        </pc:grpChg>
        <pc:grpChg chg="add del mod">
          <ac:chgData name="PPT Mr." userId="6442ff2356111531" providerId="LiveId" clId="{C011C353-811B-4EB6-9733-1AF244ADE40B}" dt="2023-05-23T02:17:04.091" v="4174" actId="164"/>
          <ac:grpSpMkLst>
            <pc:docMk/>
            <pc:sldMk cId="3085439123" sldId="780"/>
            <ac:grpSpMk id="1097" creationId="{234CC624-73F3-4EF9-EE94-CBDF3A499B04}"/>
          </ac:grpSpMkLst>
        </pc:grpChg>
        <pc:picChg chg="del">
          <ac:chgData name="PPT Mr." userId="6442ff2356111531" providerId="LiveId" clId="{C011C353-811B-4EB6-9733-1AF244ADE40B}" dt="2023-05-23T01:36:47.488" v="2712" actId="478"/>
          <ac:picMkLst>
            <pc:docMk/>
            <pc:sldMk cId="3085439123" sldId="780"/>
            <ac:picMk id="27" creationId="{4B5FCDCB-1466-CD5B-3AF9-D3ECB9A379CB}"/>
          </ac:picMkLst>
        </pc:picChg>
        <pc:picChg chg="del">
          <ac:chgData name="PPT Mr." userId="6442ff2356111531" providerId="LiveId" clId="{C011C353-811B-4EB6-9733-1AF244ADE40B}" dt="2023-05-23T01:36:47.174" v="2711" actId="478"/>
          <ac:picMkLst>
            <pc:docMk/>
            <pc:sldMk cId="3085439123" sldId="780"/>
            <ac:picMk id="35" creationId="{78B8CEB6-78D6-D351-5EB4-F88D8E05CED3}"/>
          </ac:picMkLst>
        </pc:picChg>
        <pc:picChg chg="del">
          <ac:chgData name="PPT Mr." userId="6442ff2356111531" providerId="LiveId" clId="{C011C353-811B-4EB6-9733-1AF244ADE40B}" dt="2023-05-23T01:36:46.826" v="2710" actId="478"/>
          <ac:picMkLst>
            <pc:docMk/>
            <pc:sldMk cId="3085439123" sldId="780"/>
            <ac:picMk id="41" creationId="{281D0120-9DBA-2569-3F23-7F2B527532D8}"/>
          </ac:picMkLst>
        </pc:picChg>
        <pc:picChg chg="add del mod">
          <ac:chgData name="PPT Mr." userId="6442ff2356111531" providerId="LiveId" clId="{C011C353-811B-4EB6-9733-1AF244ADE40B}" dt="2023-05-23T02:03:06.642" v="3548" actId="21"/>
          <ac:picMkLst>
            <pc:docMk/>
            <pc:sldMk cId="3085439123" sldId="780"/>
            <ac:picMk id="47" creationId="{FFE1107F-5693-CA34-9659-F17D8ACE4115}"/>
          </ac:picMkLst>
        </pc:picChg>
        <pc:picChg chg="add mod">
          <ac:chgData name="PPT Mr." userId="6442ff2356111531" providerId="LiveId" clId="{C011C353-811B-4EB6-9733-1AF244ADE40B}" dt="2023-05-23T02:17:04.091" v="4174" actId="164"/>
          <ac:picMkLst>
            <pc:docMk/>
            <pc:sldMk cId="3085439123" sldId="780"/>
            <ac:picMk id="48" creationId="{30BEEFFC-AA8C-15BA-9E08-324D279D663F}"/>
          </ac:picMkLst>
        </pc:picChg>
        <pc:picChg chg="mod topLvl">
          <ac:chgData name="PPT Mr." userId="6442ff2356111531" providerId="LiveId" clId="{C011C353-811B-4EB6-9733-1AF244ADE40B}" dt="2023-05-23T02:17:04.091" v="4174" actId="164"/>
          <ac:picMkLst>
            <pc:docMk/>
            <pc:sldMk cId="3085439123" sldId="780"/>
            <ac:picMk id="61" creationId="{4E7F62BE-3C8B-FEA6-74B3-9C1FD625F497}"/>
          </ac:picMkLst>
        </pc:picChg>
        <pc:picChg chg="mod topLvl">
          <ac:chgData name="PPT Mr." userId="6442ff2356111531" providerId="LiveId" clId="{C011C353-811B-4EB6-9733-1AF244ADE40B}" dt="2023-05-23T02:17:04.091" v="4174" actId="164"/>
          <ac:picMkLst>
            <pc:docMk/>
            <pc:sldMk cId="3085439123" sldId="780"/>
            <ac:picMk id="1024" creationId="{8345AB5A-F7F7-1498-C715-CAD2703F777E}"/>
          </ac:picMkLst>
        </pc:picChg>
        <pc:picChg chg="add del mod modCrop">
          <ac:chgData name="PPT Mr." userId="6442ff2356111531" providerId="LiveId" clId="{C011C353-811B-4EB6-9733-1AF244ADE40B}" dt="2023-05-23T01:52:34.123" v="3272" actId="478"/>
          <ac:picMkLst>
            <pc:docMk/>
            <pc:sldMk cId="3085439123" sldId="780"/>
            <ac:picMk id="1026" creationId="{6A93BD8B-A6E6-8FF2-C123-E6CCB5F35417}"/>
          </ac:picMkLst>
        </pc:picChg>
        <pc:picChg chg="add mod topLvl">
          <ac:chgData name="PPT Mr." userId="6442ff2356111531" providerId="LiveId" clId="{C011C353-811B-4EB6-9733-1AF244ADE40B}" dt="2023-05-23T02:17:04.091" v="4174" actId="164"/>
          <ac:picMkLst>
            <pc:docMk/>
            <pc:sldMk cId="3085439123" sldId="780"/>
            <ac:picMk id="1028" creationId="{58EF7D8F-DF70-E1B2-96B0-4BE096EE8CFD}"/>
          </ac:picMkLst>
        </pc:picChg>
        <pc:picChg chg="add del">
          <ac:chgData name="PPT Mr." userId="6442ff2356111531" providerId="LiveId" clId="{C011C353-811B-4EB6-9733-1AF244ADE40B}" dt="2023-05-23T01:49:37.812" v="3238"/>
          <ac:picMkLst>
            <pc:docMk/>
            <pc:sldMk cId="3085439123" sldId="780"/>
            <ac:picMk id="1030" creationId="{DB646E96-E607-E515-45A1-3E67B85BEFDE}"/>
          </ac:picMkLst>
        </pc:picChg>
        <pc:picChg chg="add del mod">
          <ac:chgData name="PPT Mr." userId="6442ff2356111531" providerId="LiveId" clId="{C011C353-811B-4EB6-9733-1AF244ADE40B}" dt="2023-05-23T01:49:36.882" v="3236"/>
          <ac:picMkLst>
            <pc:docMk/>
            <pc:sldMk cId="3085439123" sldId="780"/>
            <ac:picMk id="1032" creationId="{431459F5-BF44-DA4E-EBA5-2E11745F5152}"/>
          </ac:picMkLst>
        </pc:picChg>
        <pc:picChg chg="add del mod">
          <ac:chgData name="PPT Mr." userId="6442ff2356111531" providerId="LiveId" clId="{C011C353-811B-4EB6-9733-1AF244ADE40B}" dt="2023-05-23T01:55:25.367" v="3356" actId="478"/>
          <ac:picMkLst>
            <pc:docMk/>
            <pc:sldMk cId="3085439123" sldId="780"/>
            <ac:picMk id="1034" creationId="{F47E95F1-BE5A-EFCE-D93D-87A2D6A05164}"/>
          </ac:picMkLst>
        </pc:picChg>
        <pc:picChg chg="add del mod">
          <ac:chgData name="PPT Mr." userId="6442ff2356111531" providerId="LiveId" clId="{C011C353-811B-4EB6-9733-1AF244ADE40B}" dt="2023-05-23T01:55:24.256" v="3355" actId="478"/>
          <ac:picMkLst>
            <pc:docMk/>
            <pc:sldMk cId="3085439123" sldId="780"/>
            <ac:picMk id="1036" creationId="{53B99925-8DB1-67DE-A9A1-B7CF82B7BE34}"/>
          </ac:picMkLst>
        </pc:picChg>
        <pc:picChg chg="add mod topLvl">
          <ac:chgData name="PPT Mr." userId="6442ff2356111531" providerId="LiveId" clId="{C011C353-811B-4EB6-9733-1AF244ADE40B}" dt="2023-05-23T02:17:04.091" v="4174" actId="164"/>
          <ac:picMkLst>
            <pc:docMk/>
            <pc:sldMk cId="3085439123" sldId="780"/>
            <ac:picMk id="1038" creationId="{CB9C6B58-EEC4-C884-CC22-6711933AEDD9}"/>
          </ac:picMkLst>
        </pc:picChg>
        <pc:picChg chg="mod topLvl">
          <ac:chgData name="PPT Mr." userId="6442ff2356111531" providerId="LiveId" clId="{C011C353-811B-4EB6-9733-1AF244ADE40B}" dt="2023-05-23T02:17:04.091" v="4174" actId="164"/>
          <ac:picMkLst>
            <pc:docMk/>
            <pc:sldMk cId="3085439123" sldId="780"/>
            <ac:picMk id="1049" creationId="{E8EFC7F0-7E8D-6F58-CFEF-84E2CA818191}"/>
          </ac:picMkLst>
        </pc:picChg>
        <pc:picChg chg="mod topLvl">
          <ac:chgData name="PPT Mr." userId="6442ff2356111531" providerId="LiveId" clId="{C011C353-811B-4EB6-9733-1AF244ADE40B}" dt="2023-05-23T02:17:04.091" v="4174" actId="164"/>
          <ac:picMkLst>
            <pc:docMk/>
            <pc:sldMk cId="3085439123" sldId="780"/>
            <ac:picMk id="1052" creationId="{38592CA2-E41A-5636-D582-C6CEE3B2FD10}"/>
          </ac:picMkLst>
        </pc:picChg>
        <pc:picChg chg="mod topLvl">
          <ac:chgData name="PPT Mr." userId="6442ff2356111531" providerId="LiveId" clId="{C011C353-811B-4EB6-9733-1AF244ADE40B}" dt="2023-05-23T02:17:04.091" v="4174" actId="164"/>
          <ac:picMkLst>
            <pc:docMk/>
            <pc:sldMk cId="3085439123" sldId="780"/>
            <ac:picMk id="1055" creationId="{E45E2F07-35D1-5991-B455-E37A4FDCF489}"/>
          </ac:picMkLst>
        </pc:picChg>
        <pc:picChg chg="add del mod">
          <ac:chgData name="PPT Mr." userId="6442ff2356111531" providerId="LiveId" clId="{C011C353-811B-4EB6-9733-1AF244ADE40B}" dt="2023-05-23T02:14:55.556" v="4136" actId="21"/>
          <ac:picMkLst>
            <pc:docMk/>
            <pc:sldMk cId="3085439123" sldId="780"/>
            <ac:picMk id="1071" creationId="{0573A2A9-BC1F-7344-8F7A-F164327F8C11}"/>
          </ac:picMkLst>
        </pc:picChg>
        <pc:picChg chg="add del mod">
          <ac:chgData name="PPT Mr." userId="6442ff2356111531" providerId="LiveId" clId="{C011C353-811B-4EB6-9733-1AF244ADE40B}" dt="2023-05-23T02:14:55.556" v="4136" actId="21"/>
          <ac:picMkLst>
            <pc:docMk/>
            <pc:sldMk cId="3085439123" sldId="780"/>
            <ac:picMk id="1073" creationId="{61E65F1A-25AA-CD1A-C51D-311B01C16D95}"/>
          </ac:picMkLst>
        </pc:picChg>
        <pc:picChg chg="add del mod">
          <ac:chgData name="PPT Mr." userId="6442ff2356111531" providerId="LiveId" clId="{C011C353-811B-4EB6-9733-1AF244ADE40B}" dt="2023-05-23T02:13:53.569" v="4122" actId="478"/>
          <ac:picMkLst>
            <pc:docMk/>
            <pc:sldMk cId="3085439123" sldId="780"/>
            <ac:picMk id="1075" creationId="{8C8B55A2-132D-7257-5A06-1989B3EFC229}"/>
          </ac:picMkLst>
        </pc:picChg>
        <pc:picChg chg="add del mod">
          <ac:chgData name="PPT Mr." userId="6442ff2356111531" providerId="LiveId" clId="{C011C353-811B-4EB6-9733-1AF244ADE40B}" dt="2023-05-23T02:14:55.556" v="4136" actId="21"/>
          <ac:picMkLst>
            <pc:docMk/>
            <pc:sldMk cId="3085439123" sldId="780"/>
            <ac:picMk id="1077" creationId="{42B27FFD-24BC-53FC-CBC0-D2C09902DD3A}"/>
          </ac:picMkLst>
        </pc:picChg>
        <pc:picChg chg="add del mod">
          <ac:chgData name="PPT Mr." userId="6442ff2356111531" providerId="LiveId" clId="{C011C353-811B-4EB6-9733-1AF244ADE40B}" dt="2023-05-23T02:14:55.556" v="4136" actId="21"/>
          <ac:picMkLst>
            <pc:docMk/>
            <pc:sldMk cId="3085439123" sldId="780"/>
            <ac:picMk id="1079" creationId="{96F9B885-3AE8-C603-2822-B420C27504C2}"/>
          </ac:picMkLst>
        </pc:picChg>
        <pc:picChg chg="add del mod">
          <ac:chgData name="PPT Mr." userId="6442ff2356111531" providerId="LiveId" clId="{C011C353-811B-4EB6-9733-1AF244ADE40B}" dt="2023-05-23T02:14:55.556" v="4136" actId="21"/>
          <ac:picMkLst>
            <pc:docMk/>
            <pc:sldMk cId="3085439123" sldId="780"/>
            <ac:picMk id="1081" creationId="{581C18CD-0F9E-C093-0C9D-DD9F3FB41957}"/>
          </ac:picMkLst>
        </pc:picChg>
        <pc:picChg chg="add del mod">
          <ac:chgData name="PPT Mr." userId="6442ff2356111531" providerId="LiveId" clId="{C011C353-811B-4EB6-9733-1AF244ADE40B}" dt="2023-05-23T02:16:48.999" v="4168" actId="478"/>
          <ac:picMkLst>
            <pc:docMk/>
            <pc:sldMk cId="3085439123" sldId="780"/>
            <ac:picMk id="1082" creationId="{42FABA8A-E6ED-CF77-25D9-CA91571AB197}"/>
          </ac:picMkLst>
        </pc:picChg>
        <pc:picChg chg="add del mod">
          <ac:chgData name="PPT Mr." userId="6442ff2356111531" providerId="LiveId" clId="{C011C353-811B-4EB6-9733-1AF244ADE40B}" dt="2023-05-23T02:16:48.999" v="4168" actId="478"/>
          <ac:picMkLst>
            <pc:docMk/>
            <pc:sldMk cId="3085439123" sldId="780"/>
            <ac:picMk id="1083" creationId="{D3A21175-5D78-53FE-980F-3354B853C908}"/>
          </ac:picMkLst>
        </pc:picChg>
        <pc:picChg chg="add del mod">
          <ac:chgData name="PPT Mr." userId="6442ff2356111531" providerId="LiveId" clId="{C011C353-811B-4EB6-9733-1AF244ADE40B}" dt="2023-05-23T02:15:57.987" v="4156" actId="27803"/>
          <ac:picMkLst>
            <pc:docMk/>
            <pc:sldMk cId="3085439123" sldId="780"/>
            <ac:picMk id="1084" creationId="{3A5F5F87-65DC-0F7D-E45F-2C3EF8801E1F}"/>
          </ac:picMkLst>
        </pc:picChg>
        <pc:picChg chg="add del mod">
          <ac:chgData name="PPT Mr." userId="6442ff2356111531" providerId="LiveId" clId="{C011C353-811B-4EB6-9733-1AF244ADE40B}" dt="2023-05-23T02:16:48.999" v="4168" actId="478"/>
          <ac:picMkLst>
            <pc:docMk/>
            <pc:sldMk cId="3085439123" sldId="780"/>
            <ac:picMk id="1085" creationId="{3E97FD86-7A87-EAFB-3F46-31C850CEE530}"/>
          </ac:picMkLst>
        </pc:picChg>
        <pc:picChg chg="add del mod">
          <ac:chgData name="PPT Mr." userId="6442ff2356111531" providerId="LiveId" clId="{C011C353-811B-4EB6-9733-1AF244ADE40B}" dt="2023-05-23T02:16:48.999" v="4168" actId="478"/>
          <ac:picMkLst>
            <pc:docMk/>
            <pc:sldMk cId="3085439123" sldId="780"/>
            <ac:picMk id="1086" creationId="{E82F5256-E72E-4389-2621-7E33FE20502E}"/>
          </ac:picMkLst>
        </pc:picChg>
        <pc:cxnChg chg="add del">
          <ac:chgData name="PPT Mr." userId="6442ff2356111531" providerId="LiveId" clId="{C011C353-811B-4EB6-9733-1AF244ADE40B}" dt="2023-05-23T02:04:40.875" v="3727" actId="478"/>
          <ac:cxnSpMkLst>
            <pc:docMk/>
            <pc:sldMk cId="3085439123" sldId="780"/>
            <ac:cxnSpMk id="53" creationId="{C47D5950-3EAC-211F-0786-C022736F6E62}"/>
          </ac:cxnSpMkLst>
        </pc:cxnChg>
        <pc:cxnChg chg="add mod topLvl">
          <ac:chgData name="PPT Mr." userId="6442ff2356111531" providerId="LiveId" clId="{C011C353-811B-4EB6-9733-1AF244ADE40B}" dt="2023-05-23T02:17:04.091" v="4174" actId="164"/>
          <ac:cxnSpMkLst>
            <pc:docMk/>
            <pc:sldMk cId="3085439123" sldId="780"/>
            <ac:cxnSpMk id="55" creationId="{1F1DC16A-C391-08E3-E2FA-AC526E16C6D9}"/>
          </ac:cxnSpMkLst>
        </pc:cxnChg>
        <pc:cxnChg chg="add mod">
          <ac:chgData name="PPT Mr." userId="6442ff2356111531" providerId="LiveId" clId="{C011C353-811B-4EB6-9733-1AF244ADE40B}" dt="2023-05-23T02:07:34.423" v="3884" actId="571"/>
          <ac:cxnSpMkLst>
            <pc:docMk/>
            <pc:sldMk cId="3085439123" sldId="780"/>
            <ac:cxnSpMk id="1035" creationId="{66AAD108-368F-FB92-0898-8C8D3D739F72}"/>
          </ac:cxnSpMkLst>
        </pc:cxnChg>
        <pc:cxnChg chg="add mod">
          <ac:chgData name="PPT Mr." userId="6442ff2356111531" providerId="LiveId" clId="{C011C353-811B-4EB6-9733-1AF244ADE40B}" dt="2023-05-23T02:07:45.242" v="3888" actId="571"/>
          <ac:cxnSpMkLst>
            <pc:docMk/>
            <pc:sldMk cId="3085439123" sldId="780"/>
            <ac:cxnSpMk id="1037" creationId="{202189C4-9ED0-EC5B-0812-EE0DE5B1CE98}"/>
          </ac:cxnSpMkLst>
        </pc:cxnChg>
        <pc:cxnChg chg="add mod">
          <ac:chgData name="PPT Mr." userId="6442ff2356111531" providerId="LiveId" clId="{C011C353-811B-4EB6-9733-1AF244ADE40B}" dt="2023-05-23T02:07:50.106" v="3890" actId="571"/>
          <ac:cxnSpMkLst>
            <pc:docMk/>
            <pc:sldMk cId="3085439123" sldId="780"/>
            <ac:cxnSpMk id="1040" creationId="{7FA2DB1C-78ED-CF5C-5D31-14EADB3AC317}"/>
          </ac:cxnSpMkLst>
        </pc:cxnChg>
        <pc:cxnChg chg="add mod topLvl">
          <ac:chgData name="PPT Mr." userId="6442ff2356111531" providerId="LiveId" clId="{C011C353-811B-4EB6-9733-1AF244ADE40B}" dt="2023-05-23T02:17:04.091" v="4174" actId="164"/>
          <ac:cxnSpMkLst>
            <pc:docMk/>
            <pc:sldMk cId="3085439123" sldId="780"/>
            <ac:cxnSpMk id="1041" creationId="{E2615BC6-50D9-81F6-23DE-C4C79E8FBB4C}"/>
          </ac:cxnSpMkLst>
        </pc:cxnChg>
        <pc:cxnChg chg="add mod topLvl">
          <ac:chgData name="PPT Mr." userId="6442ff2356111531" providerId="LiveId" clId="{C011C353-811B-4EB6-9733-1AF244ADE40B}" dt="2023-05-23T02:17:04.091" v="4174" actId="164"/>
          <ac:cxnSpMkLst>
            <pc:docMk/>
            <pc:sldMk cId="3085439123" sldId="780"/>
            <ac:cxnSpMk id="1046" creationId="{E30CA5A2-1930-6D5D-47FA-17B24429466F}"/>
          </ac:cxnSpMkLst>
        </pc:cxnChg>
        <pc:cxnChg chg="add mod">
          <ac:chgData name="PPT Mr." userId="6442ff2356111531" providerId="LiveId" clId="{C011C353-811B-4EB6-9733-1AF244ADE40B}" dt="2023-05-23T02:10:44.975" v="4090" actId="571"/>
          <ac:cxnSpMkLst>
            <pc:docMk/>
            <pc:sldMk cId="3085439123" sldId="780"/>
            <ac:cxnSpMk id="1066" creationId="{00868CDC-1790-F177-0910-7E96D6A18296}"/>
          </ac:cxnSpMkLst>
        </pc:cxnChg>
        <pc:cxnChg chg="add mod topLvl">
          <ac:chgData name="PPT Mr." userId="6442ff2356111531" providerId="LiveId" clId="{C011C353-811B-4EB6-9733-1AF244ADE40B}" dt="2023-05-23T02:31:31.689" v="4175" actId="208"/>
          <ac:cxnSpMkLst>
            <pc:docMk/>
            <pc:sldMk cId="3085439123" sldId="780"/>
            <ac:cxnSpMk id="1067" creationId="{C29323D9-327F-8F97-8C76-9E7223A998D8}"/>
          </ac:cxnSpMkLst>
        </pc:cxnChg>
        <pc:cxnChg chg="add mod topLvl">
          <ac:chgData name="PPT Mr." userId="6442ff2356111531" providerId="LiveId" clId="{C011C353-811B-4EB6-9733-1AF244ADE40B}" dt="2023-05-23T02:31:31.689" v="4175" actId="208"/>
          <ac:cxnSpMkLst>
            <pc:docMk/>
            <pc:sldMk cId="3085439123" sldId="780"/>
            <ac:cxnSpMk id="1068" creationId="{7DE343A2-11F2-D00A-8279-B833D721D144}"/>
          </ac:cxnSpMkLst>
        </pc:cxnChg>
        <pc:cxnChg chg="add mod topLvl">
          <ac:chgData name="PPT Mr." userId="6442ff2356111531" providerId="LiveId" clId="{C011C353-811B-4EB6-9733-1AF244ADE40B}" dt="2023-05-23T02:31:31.689" v="4175" actId="208"/>
          <ac:cxnSpMkLst>
            <pc:docMk/>
            <pc:sldMk cId="3085439123" sldId="780"/>
            <ac:cxnSpMk id="1069" creationId="{33BF6BD5-4B06-1E52-CAE5-2C6C91D5590F}"/>
          </ac:cxnSpMkLst>
        </pc:cxnChg>
      </pc:sldChg>
      <pc:sldChg chg="addSp delSp modSp new del mod">
        <pc:chgData name="PPT Mr." userId="6442ff2356111531" providerId="LiveId" clId="{C011C353-811B-4EB6-9733-1AF244ADE40B}" dt="2023-05-24T01:09:56.772" v="4319" actId="47"/>
        <pc:sldMkLst>
          <pc:docMk/>
          <pc:sldMk cId="2578937081" sldId="781"/>
        </pc:sldMkLst>
        <pc:spChg chg="mod topLvl">
          <ac:chgData name="PPT Mr." userId="6442ff2356111531" providerId="LiveId" clId="{C011C353-811B-4EB6-9733-1AF244ADE40B}" dt="2023-05-24T01:00:39.424" v="4249" actId="164"/>
          <ac:spMkLst>
            <pc:docMk/>
            <pc:sldMk cId="2578937081" sldId="781"/>
            <ac:spMk id="4" creationId="{8A650126-467A-DF19-55F5-E5336460CC02}"/>
          </ac:spMkLst>
        </pc:spChg>
        <pc:spChg chg="mod topLvl">
          <ac:chgData name="PPT Mr." userId="6442ff2356111531" providerId="LiveId" clId="{C011C353-811B-4EB6-9733-1AF244ADE40B}" dt="2023-05-24T01:00:39.424" v="4249" actId="164"/>
          <ac:spMkLst>
            <pc:docMk/>
            <pc:sldMk cId="2578937081" sldId="781"/>
            <ac:spMk id="5" creationId="{3EB68644-D118-A70F-E962-D371BD6B2391}"/>
          </ac:spMkLst>
        </pc:spChg>
        <pc:spChg chg="mod topLvl">
          <ac:chgData name="PPT Mr." userId="6442ff2356111531" providerId="LiveId" clId="{C011C353-811B-4EB6-9733-1AF244ADE40B}" dt="2023-05-24T01:00:39.424" v="4249" actId="164"/>
          <ac:spMkLst>
            <pc:docMk/>
            <pc:sldMk cId="2578937081" sldId="781"/>
            <ac:spMk id="6" creationId="{327849FC-5139-8F9E-5E2D-1B340077A4D7}"/>
          </ac:spMkLst>
        </pc:spChg>
        <pc:spChg chg="del mod topLvl">
          <ac:chgData name="PPT Mr." userId="6442ff2356111531" providerId="LiveId" clId="{C011C353-811B-4EB6-9733-1AF244ADE40B}" dt="2023-05-24T01:00:35.859" v="4246" actId="478"/>
          <ac:spMkLst>
            <pc:docMk/>
            <pc:sldMk cId="2578937081" sldId="781"/>
            <ac:spMk id="7" creationId="{6F3E6BAE-C412-A917-498A-B3F947A67C46}"/>
          </ac:spMkLst>
        </pc:spChg>
        <pc:spChg chg="del mod topLvl">
          <ac:chgData name="PPT Mr." userId="6442ff2356111531" providerId="LiveId" clId="{C011C353-811B-4EB6-9733-1AF244ADE40B}" dt="2023-05-24T01:00:36.757" v="4247" actId="478"/>
          <ac:spMkLst>
            <pc:docMk/>
            <pc:sldMk cId="2578937081" sldId="781"/>
            <ac:spMk id="8" creationId="{6F68D088-2607-1ABA-BEBB-9744D36C39F4}"/>
          </ac:spMkLst>
        </pc:spChg>
        <pc:spChg chg="del mod topLvl">
          <ac:chgData name="PPT Mr." userId="6442ff2356111531" providerId="LiveId" clId="{C011C353-811B-4EB6-9733-1AF244ADE40B}" dt="2023-05-24T01:00:37.515" v="4248" actId="478"/>
          <ac:spMkLst>
            <pc:docMk/>
            <pc:sldMk cId="2578937081" sldId="781"/>
            <ac:spMk id="9" creationId="{6A20DD5C-23C8-26BA-8F86-ED4EF49397C9}"/>
          </ac:spMkLst>
        </pc:spChg>
        <pc:spChg chg="add mod">
          <ac:chgData name="PPT Mr." userId="6442ff2356111531" providerId="LiveId" clId="{C011C353-811B-4EB6-9733-1AF244ADE40B}" dt="2023-05-24T01:00:39.424" v="4249" actId="164"/>
          <ac:spMkLst>
            <pc:docMk/>
            <pc:sldMk cId="2578937081" sldId="781"/>
            <ac:spMk id="10" creationId="{7B68561F-127A-5023-DBB0-ED0FD324DEEB}"/>
          </ac:spMkLst>
        </pc:spChg>
        <pc:grpChg chg="del mod">
          <ac:chgData name="PPT Mr." userId="6442ff2356111531" providerId="LiveId" clId="{C011C353-811B-4EB6-9733-1AF244ADE40B}" dt="2023-05-24T00:50:46.741" v="4225" actId="165"/>
          <ac:grpSpMkLst>
            <pc:docMk/>
            <pc:sldMk cId="2578937081" sldId="781"/>
            <ac:grpSpMk id="3" creationId="{DD4ACD19-75CD-A374-72D7-3917D55E0413}"/>
          </ac:grpSpMkLst>
        </pc:grpChg>
        <pc:grpChg chg="add mod">
          <ac:chgData name="PPT Mr." userId="6442ff2356111531" providerId="LiveId" clId="{C011C353-811B-4EB6-9733-1AF244ADE40B}" dt="2023-05-24T01:00:46.806" v="4251" actId="1076"/>
          <ac:grpSpMkLst>
            <pc:docMk/>
            <pc:sldMk cId="2578937081" sldId="781"/>
            <ac:grpSpMk id="11" creationId="{0F8F97F4-9BBB-05FA-6969-133219526942}"/>
          </ac:grpSpMkLst>
        </pc:grpChg>
        <pc:graphicFrameChg chg="add del mod modGraphic">
          <ac:chgData name="PPT Mr." userId="6442ff2356111531" providerId="LiveId" clId="{C011C353-811B-4EB6-9733-1AF244ADE40B}" dt="2023-05-24T00:50:46.256" v="4224" actId="18245"/>
          <ac:graphicFrameMkLst>
            <pc:docMk/>
            <pc:sldMk cId="2578937081" sldId="781"/>
            <ac:graphicFrameMk id="2" creationId="{2F8B6F9A-855B-AB94-0106-D647B76AD745}"/>
          </ac:graphicFrameMkLst>
        </pc:graphicFrameChg>
      </pc:sldChg>
      <pc:sldChg chg="addSp delSp modSp add mod ord">
        <pc:chgData name="PPT Mr." userId="6442ff2356111531" providerId="LiveId" clId="{C011C353-811B-4EB6-9733-1AF244ADE40B}" dt="2023-05-24T01:09:59.275" v="4321"/>
        <pc:sldMkLst>
          <pc:docMk/>
          <pc:sldMk cId="553454441" sldId="782"/>
        </pc:sldMkLst>
        <pc:spChg chg="mod topLvl">
          <ac:chgData name="PPT Mr." userId="6442ff2356111531" providerId="LiveId" clId="{C011C353-811B-4EB6-9733-1AF244ADE40B}" dt="2023-05-24T01:05:50.154" v="4313" actId="164"/>
          <ac:spMkLst>
            <pc:docMk/>
            <pc:sldMk cId="553454441" sldId="782"/>
            <ac:spMk id="3" creationId="{BE4505FF-13E9-C717-30D0-FF637DF39BB9}"/>
          </ac:spMkLst>
        </pc:spChg>
        <pc:spChg chg="mod topLvl">
          <ac:chgData name="PPT Mr." userId="6442ff2356111531" providerId="LiveId" clId="{C011C353-811B-4EB6-9733-1AF244ADE40B}" dt="2023-05-24T01:05:50.154" v="4313" actId="164"/>
          <ac:spMkLst>
            <pc:docMk/>
            <pc:sldMk cId="553454441" sldId="782"/>
            <ac:spMk id="4" creationId="{8079AA81-B56C-A9A7-4056-6A34AA5A61D1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5" creationId="{682257B8-5362-6788-5BD0-324221AF5DBB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6" creationId="{07C6BCD2-A0CD-946E-A26A-21AB00B02F81}"/>
          </ac:spMkLst>
        </pc:spChg>
        <pc:spChg chg="mod topLvl">
          <ac:chgData name="PPT Mr." userId="6442ff2356111531" providerId="LiveId" clId="{C011C353-811B-4EB6-9733-1AF244ADE40B}" dt="2023-05-24T01:05:50.154" v="4313" actId="164"/>
          <ac:spMkLst>
            <pc:docMk/>
            <pc:sldMk cId="553454441" sldId="782"/>
            <ac:spMk id="7" creationId="{889D0709-F605-0673-B8E2-1335D9FF6B59}"/>
          </ac:spMkLst>
        </pc:spChg>
        <pc:spChg chg="mod topLvl">
          <ac:chgData name="PPT Mr." userId="6442ff2356111531" providerId="LiveId" clId="{C011C353-811B-4EB6-9733-1AF244ADE40B}" dt="2023-05-24T01:05:50.154" v="4313" actId="164"/>
          <ac:spMkLst>
            <pc:docMk/>
            <pc:sldMk cId="553454441" sldId="782"/>
            <ac:spMk id="8" creationId="{F8B2109A-E831-9E8E-20D8-38B595FB1F24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11" creationId="{BDC7B4EC-3623-3CEF-F8C4-A2FB70D9C421}"/>
          </ac:spMkLst>
        </pc:spChg>
        <pc:spChg chg="add del mod">
          <ac:chgData name="PPT Mr." userId="6442ff2356111531" providerId="LiveId" clId="{C011C353-811B-4EB6-9733-1AF244ADE40B}" dt="2023-05-24T01:01:35.195" v="4267" actId="478"/>
          <ac:spMkLst>
            <pc:docMk/>
            <pc:sldMk cId="553454441" sldId="782"/>
            <ac:spMk id="12" creationId="{31B15AF1-CB46-73E1-5054-DA84B9DC67BA}"/>
          </ac:spMkLst>
        </pc:spChg>
        <pc:spChg chg="add mod">
          <ac:chgData name="PPT Mr." userId="6442ff2356111531" providerId="LiveId" clId="{C011C353-811B-4EB6-9733-1AF244ADE40B}" dt="2023-05-24T01:05:50.154" v="4313" actId="164"/>
          <ac:spMkLst>
            <pc:docMk/>
            <pc:sldMk cId="553454441" sldId="782"/>
            <ac:spMk id="15" creationId="{EAD7D76E-31B4-931E-F9AF-7B4582F7DCA4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16" creationId="{F5F3DE7A-9C34-7A60-D7B3-56CAD8EB7E3E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19" creationId="{57425C34-1A69-33B2-B365-884703B96F78}"/>
          </ac:spMkLst>
        </pc:spChg>
        <pc:spChg chg="add mod">
          <ac:chgData name="PPT Mr." userId="6442ff2356111531" providerId="LiveId" clId="{C011C353-811B-4EB6-9733-1AF244ADE40B}" dt="2023-05-24T01:04:52.484" v="4306" actId="1076"/>
          <ac:spMkLst>
            <pc:docMk/>
            <pc:sldMk cId="553454441" sldId="782"/>
            <ac:spMk id="21" creationId="{8257737C-2CE3-54A6-749C-223D353844FA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49" creationId="{BBE804F7-1972-CF2A-4D3A-57DA7219F18A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51" creationId="{B125763E-3936-23A7-AA6C-69E1D33CD6D7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60" creationId="{39C73A25-4CAD-C7E2-F9C2-E32CE21D2554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63" creationId="{AFDD2D0C-DEB6-61B5-534A-1C7575A2D28B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1048" creationId="{3AA3A8CA-E0BA-2B9D-BFB3-6242ED4472ED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1051" creationId="{79F6343A-1353-66F9-5D93-D328F3047BC8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1054" creationId="{D80EFD93-5A71-3B9A-BEBC-52A7A0C680D9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1057" creationId="{BAB2B572-3D75-9143-E7BC-EB14C10B03B2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1058" creationId="{3B7506C5-D81A-3104-F74F-C3CE29A1E07F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1060" creationId="{865AACDC-D222-9FDF-3324-417E4A4248F4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1061" creationId="{5B3FBC1C-C927-E50C-4101-C06903948916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1063" creationId="{BB19D129-DC4D-ED3D-2CF4-58DE7CD964F5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1064" creationId="{862ACE3A-D281-8CF4-F392-C27B15D14B89}"/>
          </ac:spMkLst>
        </pc:spChg>
        <pc:grpChg chg="add del mod">
          <ac:chgData name="PPT Mr." userId="6442ff2356111531" providerId="LiveId" clId="{C011C353-811B-4EB6-9733-1AF244ADE40B}" dt="2023-05-24T01:03:02.147" v="4272" actId="165"/>
          <ac:grpSpMkLst>
            <pc:docMk/>
            <pc:sldMk cId="553454441" sldId="782"/>
            <ac:grpSpMk id="2" creationId="{D663D30B-DCC6-D659-4470-12A61712351D}"/>
          </ac:grpSpMkLst>
        </pc:grpChg>
        <pc:grpChg chg="add mod">
          <ac:chgData name="PPT Mr." userId="6442ff2356111531" providerId="LiveId" clId="{C011C353-811B-4EB6-9733-1AF244ADE40B}" dt="2023-05-24T01:05:46.918" v="4312" actId="164"/>
          <ac:grpSpMkLst>
            <pc:docMk/>
            <pc:sldMk cId="553454441" sldId="782"/>
            <ac:grpSpMk id="22" creationId="{33D4068B-676D-AA30-D9A3-BFBC56EBC278}"/>
          </ac:grpSpMkLst>
        </pc:grpChg>
        <pc:grpChg chg="add mod">
          <ac:chgData name="PPT Mr." userId="6442ff2356111531" providerId="LiveId" clId="{C011C353-811B-4EB6-9733-1AF244ADE40B}" dt="2023-05-24T01:05:56.839" v="4316" actId="1076"/>
          <ac:grpSpMkLst>
            <pc:docMk/>
            <pc:sldMk cId="553454441" sldId="782"/>
            <ac:grpSpMk id="23" creationId="{B88D71F9-9860-630E-A0A5-A120780731D7}"/>
          </ac:grpSpMkLst>
        </pc:grpChg>
        <pc:grpChg chg="del">
          <ac:chgData name="PPT Mr." userId="6442ff2356111531" providerId="LiveId" clId="{C011C353-811B-4EB6-9733-1AF244ADE40B}" dt="2023-05-24T01:00:50.767" v="4253" actId="478"/>
          <ac:grpSpMkLst>
            <pc:docMk/>
            <pc:sldMk cId="553454441" sldId="782"/>
            <ac:grpSpMk id="56" creationId="{CEE4E766-201F-32F1-D0FB-16904D747FC4}"/>
          </ac:grpSpMkLst>
        </pc:grpChg>
        <pc:grpChg chg="del">
          <ac:chgData name="PPT Mr." userId="6442ff2356111531" providerId="LiveId" clId="{C011C353-811B-4EB6-9733-1AF244ADE40B}" dt="2023-05-24T01:00:50.767" v="4253" actId="478"/>
          <ac:grpSpMkLst>
            <pc:docMk/>
            <pc:sldMk cId="553454441" sldId="782"/>
            <ac:grpSpMk id="1033" creationId="{58C67245-DEB5-3E11-D7B6-38A229408375}"/>
          </ac:grpSpMkLst>
        </pc:grpChg>
        <pc:grpChg chg="del">
          <ac:chgData name="PPT Mr." userId="6442ff2356111531" providerId="LiveId" clId="{C011C353-811B-4EB6-9733-1AF244ADE40B}" dt="2023-05-24T01:00:50.767" v="4253" actId="478"/>
          <ac:grpSpMkLst>
            <pc:docMk/>
            <pc:sldMk cId="553454441" sldId="782"/>
            <ac:grpSpMk id="1045" creationId="{2E0B0727-CDDE-75A5-C8D4-113C0E852190}"/>
          </ac:grpSpMkLst>
        </pc:grpChg>
        <pc:picChg chg="add del mod ord">
          <ac:chgData name="PPT Mr." userId="6442ff2356111531" providerId="LiveId" clId="{C011C353-811B-4EB6-9733-1AF244ADE40B}" dt="2023-05-24T01:03:56.208" v="4294" actId="478"/>
          <ac:picMkLst>
            <pc:docMk/>
            <pc:sldMk cId="553454441" sldId="782"/>
            <ac:picMk id="10" creationId="{10131683-23EA-DC7F-4F5E-D338362E72A8}"/>
          </ac:picMkLst>
        </pc:picChg>
        <pc:picChg chg="add del mod">
          <ac:chgData name="PPT Mr." userId="6442ff2356111531" providerId="LiveId" clId="{C011C353-811B-4EB6-9733-1AF244ADE40B}" dt="2023-05-24T01:02:07.151" v="4270" actId="21"/>
          <ac:picMkLst>
            <pc:docMk/>
            <pc:sldMk cId="553454441" sldId="782"/>
            <ac:picMk id="14" creationId="{1F87A2CC-8A45-3BA8-CB28-74CFC2BA5AB0}"/>
          </ac:picMkLst>
        </pc:picChg>
        <pc:picChg chg="add mod">
          <ac:chgData name="PPT Mr." userId="6442ff2356111531" providerId="LiveId" clId="{C011C353-811B-4EB6-9733-1AF244ADE40B}" dt="2023-05-24T01:06:16.628" v="4318" actId="14100"/>
          <ac:picMkLst>
            <pc:docMk/>
            <pc:sldMk cId="553454441" sldId="782"/>
            <ac:picMk id="18" creationId="{C4FA34ED-7209-C1E3-3D7F-EA68D4A69B11}"/>
          </ac:picMkLst>
        </pc:picChg>
        <pc:picChg chg="del">
          <ac:chgData name="PPT Mr." userId="6442ff2356111531" providerId="LiveId" clId="{C011C353-811B-4EB6-9733-1AF244ADE40B}" dt="2023-05-24T01:00:50.767" v="4253" actId="478"/>
          <ac:picMkLst>
            <pc:docMk/>
            <pc:sldMk cId="553454441" sldId="782"/>
            <ac:picMk id="61" creationId="{4E7F62BE-3C8B-FEA6-74B3-9C1FD625F497}"/>
          </ac:picMkLst>
        </pc:picChg>
        <pc:picChg chg="del">
          <ac:chgData name="PPT Mr." userId="6442ff2356111531" providerId="LiveId" clId="{C011C353-811B-4EB6-9733-1AF244ADE40B}" dt="2023-05-24T01:00:50.767" v="4253" actId="478"/>
          <ac:picMkLst>
            <pc:docMk/>
            <pc:sldMk cId="553454441" sldId="782"/>
            <ac:picMk id="1024" creationId="{8345AB5A-F7F7-1498-C715-CAD2703F777E}"/>
          </ac:picMkLst>
        </pc:picChg>
        <pc:picChg chg="del">
          <ac:chgData name="PPT Mr." userId="6442ff2356111531" providerId="LiveId" clId="{C011C353-811B-4EB6-9733-1AF244ADE40B}" dt="2023-05-24T01:00:50.767" v="4253" actId="478"/>
          <ac:picMkLst>
            <pc:docMk/>
            <pc:sldMk cId="553454441" sldId="782"/>
            <ac:picMk id="1028" creationId="{58EF7D8F-DF70-E1B2-96B0-4BE096EE8CFD}"/>
          </ac:picMkLst>
        </pc:picChg>
        <pc:picChg chg="del">
          <ac:chgData name="PPT Mr." userId="6442ff2356111531" providerId="LiveId" clId="{C011C353-811B-4EB6-9733-1AF244ADE40B}" dt="2023-05-24T01:00:50.767" v="4253" actId="478"/>
          <ac:picMkLst>
            <pc:docMk/>
            <pc:sldMk cId="553454441" sldId="782"/>
            <ac:picMk id="1038" creationId="{CB9C6B58-EEC4-C884-CC22-6711933AEDD9}"/>
          </ac:picMkLst>
        </pc:picChg>
        <pc:picChg chg="del">
          <ac:chgData name="PPT Mr." userId="6442ff2356111531" providerId="LiveId" clId="{C011C353-811B-4EB6-9733-1AF244ADE40B}" dt="2023-05-24T01:00:50.767" v="4253" actId="478"/>
          <ac:picMkLst>
            <pc:docMk/>
            <pc:sldMk cId="553454441" sldId="782"/>
            <ac:picMk id="1049" creationId="{E8EFC7F0-7E8D-6F58-CFEF-84E2CA818191}"/>
          </ac:picMkLst>
        </pc:picChg>
        <pc:picChg chg="del">
          <ac:chgData name="PPT Mr." userId="6442ff2356111531" providerId="LiveId" clId="{C011C353-811B-4EB6-9733-1AF244ADE40B}" dt="2023-05-24T01:00:50.767" v="4253" actId="478"/>
          <ac:picMkLst>
            <pc:docMk/>
            <pc:sldMk cId="553454441" sldId="782"/>
            <ac:picMk id="1052" creationId="{38592CA2-E41A-5636-D582-C6CEE3B2FD10}"/>
          </ac:picMkLst>
        </pc:picChg>
        <pc:picChg chg="del">
          <ac:chgData name="PPT Mr." userId="6442ff2356111531" providerId="LiveId" clId="{C011C353-811B-4EB6-9733-1AF244ADE40B}" dt="2023-05-24T01:00:50.767" v="4253" actId="478"/>
          <ac:picMkLst>
            <pc:docMk/>
            <pc:sldMk cId="553454441" sldId="782"/>
            <ac:picMk id="1055" creationId="{E45E2F07-35D1-5991-B455-E37A4FDCF489}"/>
          </ac:picMkLst>
        </pc:picChg>
        <pc:cxnChg chg="del">
          <ac:chgData name="PPT Mr." userId="6442ff2356111531" providerId="LiveId" clId="{C011C353-811B-4EB6-9733-1AF244ADE40B}" dt="2023-05-24T01:00:50.767" v="4253" actId="478"/>
          <ac:cxnSpMkLst>
            <pc:docMk/>
            <pc:sldMk cId="553454441" sldId="782"/>
            <ac:cxnSpMk id="55" creationId="{1F1DC16A-C391-08E3-E2FA-AC526E16C6D9}"/>
          </ac:cxnSpMkLst>
        </pc:cxnChg>
        <pc:cxnChg chg="del">
          <ac:chgData name="PPT Mr." userId="6442ff2356111531" providerId="LiveId" clId="{C011C353-811B-4EB6-9733-1AF244ADE40B}" dt="2023-05-24T01:00:50.767" v="4253" actId="478"/>
          <ac:cxnSpMkLst>
            <pc:docMk/>
            <pc:sldMk cId="553454441" sldId="782"/>
            <ac:cxnSpMk id="1041" creationId="{E2615BC6-50D9-81F6-23DE-C4C79E8FBB4C}"/>
          </ac:cxnSpMkLst>
        </pc:cxnChg>
        <pc:cxnChg chg="del">
          <ac:chgData name="PPT Mr." userId="6442ff2356111531" providerId="LiveId" clId="{C011C353-811B-4EB6-9733-1AF244ADE40B}" dt="2023-05-24T01:00:50.767" v="4253" actId="478"/>
          <ac:cxnSpMkLst>
            <pc:docMk/>
            <pc:sldMk cId="553454441" sldId="782"/>
            <ac:cxnSpMk id="1046" creationId="{E30CA5A2-1930-6D5D-47FA-17B24429466F}"/>
          </ac:cxnSpMkLst>
        </pc:cxnChg>
        <pc:cxnChg chg="del">
          <ac:chgData name="PPT Mr." userId="6442ff2356111531" providerId="LiveId" clId="{C011C353-811B-4EB6-9733-1AF244ADE40B}" dt="2023-05-24T01:00:50.767" v="4253" actId="478"/>
          <ac:cxnSpMkLst>
            <pc:docMk/>
            <pc:sldMk cId="553454441" sldId="782"/>
            <ac:cxnSpMk id="1067" creationId="{C29323D9-327F-8F97-8C76-9E7223A998D8}"/>
          </ac:cxnSpMkLst>
        </pc:cxnChg>
        <pc:cxnChg chg="del">
          <ac:chgData name="PPT Mr." userId="6442ff2356111531" providerId="LiveId" clId="{C011C353-811B-4EB6-9733-1AF244ADE40B}" dt="2023-05-24T01:00:50.767" v="4253" actId="478"/>
          <ac:cxnSpMkLst>
            <pc:docMk/>
            <pc:sldMk cId="553454441" sldId="782"/>
            <ac:cxnSpMk id="1068" creationId="{7DE343A2-11F2-D00A-8279-B833D721D144}"/>
          </ac:cxnSpMkLst>
        </pc:cxnChg>
        <pc:cxnChg chg="del">
          <ac:chgData name="PPT Mr." userId="6442ff2356111531" providerId="LiveId" clId="{C011C353-811B-4EB6-9733-1AF244ADE40B}" dt="2023-05-24T01:00:50.767" v="4253" actId="478"/>
          <ac:cxnSpMkLst>
            <pc:docMk/>
            <pc:sldMk cId="553454441" sldId="782"/>
            <ac:cxnSpMk id="1069" creationId="{33BF6BD5-4B06-1E52-CAE5-2C6C91D5590F}"/>
          </ac:cxnSpMkLst>
        </pc:cxnChg>
      </pc:sldChg>
      <pc:sldChg chg="delSp add del">
        <pc:chgData name="PPT Mr." userId="6442ff2356111531" providerId="LiveId" clId="{C011C353-811B-4EB6-9733-1AF244ADE40B}" dt="2023-05-24T01:44:52.517" v="4333" actId="47"/>
        <pc:sldMkLst>
          <pc:docMk/>
          <pc:sldMk cId="987210541" sldId="783"/>
        </pc:sldMkLst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5" creationId="{682257B8-5362-6788-5BD0-324221AF5DBB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6" creationId="{07C6BCD2-A0CD-946E-A26A-21AB00B02F81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11" creationId="{BDC7B4EC-3623-3CEF-F8C4-A2FB70D9C421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16" creationId="{F5F3DE7A-9C34-7A60-D7B3-56CAD8EB7E3E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19" creationId="{57425C34-1A69-33B2-B365-884703B96F78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49" creationId="{BBE804F7-1972-CF2A-4D3A-57DA7219F18A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51" creationId="{B125763E-3936-23A7-AA6C-69E1D33CD6D7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60" creationId="{39C73A25-4CAD-C7E2-F9C2-E32CE21D2554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63" creationId="{AFDD2D0C-DEB6-61B5-534A-1C7575A2D28B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1048" creationId="{3AA3A8CA-E0BA-2B9D-BFB3-6242ED4472ED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1051" creationId="{79F6343A-1353-66F9-5D93-D328F3047BC8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1054" creationId="{D80EFD93-5A71-3B9A-BEBC-52A7A0C680D9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1057" creationId="{BAB2B572-3D75-9143-E7BC-EB14C10B03B2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1058" creationId="{3B7506C5-D81A-3104-F74F-C3CE29A1E07F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1060" creationId="{865AACDC-D222-9FDF-3324-417E4A4248F4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1061" creationId="{5B3FBC1C-C927-E50C-4101-C06903948916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1063" creationId="{BB19D129-DC4D-ED3D-2CF4-58DE7CD964F5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1064" creationId="{862ACE3A-D281-8CF4-F392-C27B15D14B89}"/>
          </ac:spMkLst>
        </pc:spChg>
        <pc:grpChg chg="del">
          <ac:chgData name="PPT Mr." userId="6442ff2356111531" providerId="LiveId" clId="{C011C353-811B-4EB6-9733-1AF244ADE40B}" dt="2023-05-24T01:40:31.130" v="4323" actId="478"/>
          <ac:grpSpMkLst>
            <pc:docMk/>
            <pc:sldMk cId="987210541" sldId="783"/>
            <ac:grpSpMk id="56" creationId="{CEE4E766-201F-32F1-D0FB-16904D747FC4}"/>
          </ac:grpSpMkLst>
        </pc:grpChg>
        <pc:grpChg chg="del">
          <ac:chgData name="PPT Mr." userId="6442ff2356111531" providerId="LiveId" clId="{C011C353-811B-4EB6-9733-1AF244ADE40B}" dt="2023-05-24T01:40:31.130" v="4323" actId="478"/>
          <ac:grpSpMkLst>
            <pc:docMk/>
            <pc:sldMk cId="987210541" sldId="783"/>
            <ac:grpSpMk id="1033" creationId="{58C67245-DEB5-3E11-D7B6-38A229408375}"/>
          </ac:grpSpMkLst>
        </pc:grpChg>
        <pc:grpChg chg="del">
          <ac:chgData name="PPT Mr." userId="6442ff2356111531" providerId="LiveId" clId="{C011C353-811B-4EB6-9733-1AF244ADE40B}" dt="2023-05-24T01:40:31.130" v="4323" actId="478"/>
          <ac:grpSpMkLst>
            <pc:docMk/>
            <pc:sldMk cId="987210541" sldId="783"/>
            <ac:grpSpMk id="1045" creationId="{2E0B0727-CDDE-75A5-C8D4-113C0E852190}"/>
          </ac:grpSpMkLst>
        </pc:grpChg>
        <pc:picChg chg="del">
          <ac:chgData name="PPT Mr." userId="6442ff2356111531" providerId="LiveId" clId="{C011C353-811B-4EB6-9733-1AF244ADE40B}" dt="2023-05-24T01:40:31.130" v="4323" actId="478"/>
          <ac:picMkLst>
            <pc:docMk/>
            <pc:sldMk cId="987210541" sldId="783"/>
            <ac:picMk id="61" creationId="{4E7F62BE-3C8B-FEA6-74B3-9C1FD625F497}"/>
          </ac:picMkLst>
        </pc:picChg>
        <pc:picChg chg="del">
          <ac:chgData name="PPT Mr." userId="6442ff2356111531" providerId="LiveId" clId="{C011C353-811B-4EB6-9733-1AF244ADE40B}" dt="2023-05-24T01:40:31.130" v="4323" actId="478"/>
          <ac:picMkLst>
            <pc:docMk/>
            <pc:sldMk cId="987210541" sldId="783"/>
            <ac:picMk id="1024" creationId="{8345AB5A-F7F7-1498-C715-CAD2703F777E}"/>
          </ac:picMkLst>
        </pc:picChg>
        <pc:picChg chg="del">
          <ac:chgData name="PPT Mr." userId="6442ff2356111531" providerId="LiveId" clId="{C011C353-811B-4EB6-9733-1AF244ADE40B}" dt="2023-05-24T01:40:31.130" v="4323" actId="478"/>
          <ac:picMkLst>
            <pc:docMk/>
            <pc:sldMk cId="987210541" sldId="783"/>
            <ac:picMk id="1028" creationId="{58EF7D8F-DF70-E1B2-96B0-4BE096EE8CFD}"/>
          </ac:picMkLst>
        </pc:picChg>
        <pc:picChg chg="del">
          <ac:chgData name="PPT Mr." userId="6442ff2356111531" providerId="LiveId" clId="{C011C353-811B-4EB6-9733-1AF244ADE40B}" dt="2023-05-24T01:40:31.130" v="4323" actId="478"/>
          <ac:picMkLst>
            <pc:docMk/>
            <pc:sldMk cId="987210541" sldId="783"/>
            <ac:picMk id="1038" creationId="{CB9C6B58-EEC4-C884-CC22-6711933AEDD9}"/>
          </ac:picMkLst>
        </pc:picChg>
        <pc:picChg chg="del">
          <ac:chgData name="PPT Mr." userId="6442ff2356111531" providerId="LiveId" clId="{C011C353-811B-4EB6-9733-1AF244ADE40B}" dt="2023-05-24T01:40:31.130" v="4323" actId="478"/>
          <ac:picMkLst>
            <pc:docMk/>
            <pc:sldMk cId="987210541" sldId="783"/>
            <ac:picMk id="1049" creationId="{E8EFC7F0-7E8D-6F58-CFEF-84E2CA818191}"/>
          </ac:picMkLst>
        </pc:picChg>
        <pc:picChg chg="del">
          <ac:chgData name="PPT Mr." userId="6442ff2356111531" providerId="LiveId" clId="{C011C353-811B-4EB6-9733-1AF244ADE40B}" dt="2023-05-24T01:40:31.130" v="4323" actId="478"/>
          <ac:picMkLst>
            <pc:docMk/>
            <pc:sldMk cId="987210541" sldId="783"/>
            <ac:picMk id="1052" creationId="{38592CA2-E41A-5636-D582-C6CEE3B2FD10}"/>
          </ac:picMkLst>
        </pc:picChg>
        <pc:picChg chg="del">
          <ac:chgData name="PPT Mr." userId="6442ff2356111531" providerId="LiveId" clId="{C011C353-811B-4EB6-9733-1AF244ADE40B}" dt="2023-05-24T01:40:31.130" v="4323" actId="478"/>
          <ac:picMkLst>
            <pc:docMk/>
            <pc:sldMk cId="987210541" sldId="783"/>
            <ac:picMk id="1055" creationId="{E45E2F07-35D1-5991-B455-E37A4FDCF489}"/>
          </ac:picMkLst>
        </pc:picChg>
        <pc:cxnChg chg="del">
          <ac:chgData name="PPT Mr." userId="6442ff2356111531" providerId="LiveId" clId="{C011C353-811B-4EB6-9733-1AF244ADE40B}" dt="2023-05-24T01:40:31.130" v="4323" actId="478"/>
          <ac:cxnSpMkLst>
            <pc:docMk/>
            <pc:sldMk cId="987210541" sldId="783"/>
            <ac:cxnSpMk id="55" creationId="{1F1DC16A-C391-08E3-E2FA-AC526E16C6D9}"/>
          </ac:cxnSpMkLst>
        </pc:cxnChg>
        <pc:cxnChg chg="del">
          <ac:chgData name="PPT Mr." userId="6442ff2356111531" providerId="LiveId" clId="{C011C353-811B-4EB6-9733-1AF244ADE40B}" dt="2023-05-24T01:40:31.130" v="4323" actId="478"/>
          <ac:cxnSpMkLst>
            <pc:docMk/>
            <pc:sldMk cId="987210541" sldId="783"/>
            <ac:cxnSpMk id="1041" creationId="{E2615BC6-50D9-81F6-23DE-C4C79E8FBB4C}"/>
          </ac:cxnSpMkLst>
        </pc:cxnChg>
        <pc:cxnChg chg="del">
          <ac:chgData name="PPT Mr." userId="6442ff2356111531" providerId="LiveId" clId="{C011C353-811B-4EB6-9733-1AF244ADE40B}" dt="2023-05-24T01:40:31.130" v="4323" actId="478"/>
          <ac:cxnSpMkLst>
            <pc:docMk/>
            <pc:sldMk cId="987210541" sldId="783"/>
            <ac:cxnSpMk id="1046" creationId="{E30CA5A2-1930-6D5D-47FA-17B24429466F}"/>
          </ac:cxnSpMkLst>
        </pc:cxnChg>
        <pc:cxnChg chg="del">
          <ac:chgData name="PPT Mr." userId="6442ff2356111531" providerId="LiveId" clId="{C011C353-811B-4EB6-9733-1AF244ADE40B}" dt="2023-05-24T01:40:31.130" v="4323" actId="478"/>
          <ac:cxnSpMkLst>
            <pc:docMk/>
            <pc:sldMk cId="987210541" sldId="783"/>
            <ac:cxnSpMk id="1067" creationId="{C29323D9-327F-8F97-8C76-9E7223A998D8}"/>
          </ac:cxnSpMkLst>
        </pc:cxnChg>
        <pc:cxnChg chg="del">
          <ac:chgData name="PPT Mr." userId="6442ff2356111531" providerId="LiveId" clId="{C011C353-811B-4EB6-9733-1AF244ADE40B}" dt="2023-05-24T01:40:31.130" v="4323" actId="478"/>
          <ac:cxnSpMkLst>
            <pc:docMk/>
            <pc:sldMk cId="987210541" sldId="783"/>
            <ac:cxnSpMk id="1068" creationId="{7DE343A2-11F2-D00A-8279-B833D721D144}"/>
          </ac:cxnSpMkLst>
        </pc:cxnChg>
        <pc:cxnChg chg="del">
          <ac:chgData name="PPT Mr." userId="6442ff2356111531" providerId="LiveId" clId="{C011C353-811B-4EB6-9733-1AF244ADE40B}" dt="2023-05-24T01:40:31.130" v="4323" actId="478"/>
          <ac:cxnSpMkLst>
            <pc:docMk/>
            <pc:sldMk cId="987210541" sldId="783"/>
            <ac:cxnSpMk id="1069" creationId="{33BF6BD5-4B06-1E52-CAE5-2C6C91D5590F}"/>
          </ac:cxnSpMkLst>
        </pc:cxnChg>
      </pc:sldChg>
      <pc:sldChg chg="addSp delSp modSp add mod ord">
        <pc:chgData name="PPT Mr." userId="6442ff2356111531" providerId="LiveId" clId="{C011C353-811B-4EB6-9733-1AF244ADE40B}" dt="2023-05-24T01:57:09.452" v="4495" actId="1076"/>
        <pc:sldMkLst>
          <pc:docMk/>
          <pc:sldMk cId="253618146" sldId="784"/>
        </pc:sldMkLst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3" creationId="{91A466EF-8A8A-F794-8966-BCF285F50D5C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4" creationId="{1FA5B637-1070-876A-F0CE-1EF1CDA1AE90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5" creationId="{D1D3FC3E-97E8-E9F5-4E9A-EA9EA2DC794C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6" creationId="{B642708B-99B6-7B6B-0DD7-25F79336F237}"/>
          </ac:spMkLst>
        </pc:spChg>
        <pc:spChg chg="del">
          <ac:chgData name="PPT Mr." userId="6442ff2356111531" providerId="LiveId" clId="{C011C353-811B-4EB6-9733-1AF244ADE40B}" dt="2023-05-24T01:44:59.732" v="4337" actId="478"/>
          <ac:spMkLst>
            <pc:docMk/>
            <pc:sldMk cId="253618146" sldId="784"/>
            <ac:spMk id="7" creationId="{308C0064-6522-AD55-23DB-882F423EF64C}"/>
          </ac:spMkLst>
        </pc:spChg>
        <pc:spChg chg="del">
          <ac:chgData name="PPT Mr." userId="6442ff2356111531" providerId="LiveId" clId="{C011C353-811B-4EB6-9733-1AF244ADE40B}" dt="2023-05-24T01:44:59.732" v="4337" actId="478"/>
          <ac:spMkLst>
            <pc:docMk/>
            <pc:sldMk cId="253618146" sldId="784"/>
            <ac:spMk id="8" creationId="{9F10FD69-FA55-03BF-9E28-E34D8AAE4E7F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9" creationId="{23DF1521-DA2F-2E96-8DC5-BFC6AD42FFD7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10" creationId="{EB650C2B-F925-05F5-2DBD-59A6B000B50D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11" creationId="{BB4AF042-1B88-6D01-BA88-D7781C3D85E8}"/>
          </ac:spMkLst>
        </pc:spChg>
        <pc:spChg chg="del">
          <ac:chgData name="PPT Mr." userId="6442ff2356111531" providerId="LiveId" clId="{C011C353-811B-4EB6-9733-1AF244ADE40B}" dt="2023-05-24T01:44:59.732" v="4337" actId="478"/>
          <ac:spMkLst>
            <pc:docMk/>
            <pc:sldMk cId="253618146" sldId="784"/>
            <ac:spMk id="12" creationId="{F01180CE-F0E7-22FA-B84B-B31BA89ABF42}"/>
          </ac:spMkLst>
        </pc:spChg>
        <pc:spChg chg="del">
          <ac:chgData name="PPT Mr." userId="6442ff2356111531" providerId="LiveId" clId="{C011C353-811B-4EB6-9733-1AF244ADE40B}" dt="2023-05-24T01:44:59.732" v="4337" actId="478"/>
          <ac:spMkLst>
            <pc:docMk/>
            <pc:sldMk cId="253618146" sldId="784"/>
            <ac:spMk id="13" creationId="{59321B55-AB4C-1B2E-32B0-AAF1F4B1A143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14" creationId="{EA28592B-B1EE-B573-419E-58B2681DC568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15" creationId="{886A4462-B05C-D448-7F85-3374FAED8411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16" creationId="{C158A311-B316-8C7C-9835-98143E59531B}"/>
          </ac:spMkLst>
        </pc:spChg>
        <pc:spChg chg="del">
          <ac:chgData name="PPT Mr." userId="6442ff2356111531" providerId="LiveId" clId="{C011C353-811B-4EB6-9733-1AF244ADE40B}" dt="2023-05-24T01:44:59.732" v="4337" actId="478"/>
          <ac:spMkLst>
            <pc:docMk/>
            <pc:sldMk cId="253618146" sldId="784"/>
            <ac:spMk id="17" creationId="{E07AD350-059B-626B-847B-E0EDD30339BC}"/>
          </ac:spMkLst>
        </pc:spChg>
        <pc:spChg chg="del">
          <ac:chgData name="PPT Mr." userId="6442ff2356111531" providerId="LiveId" clId="{C011C353-811B-4EB6-9733-1AF244ADE40B}" dt="2023-05-24T01:44:59.732" v="4337" actId="478"/>
          <ac:spMkLst>
            <pc:docMk/>
            <pc:sldMk cId="253618146" sldId="784"/>
            <ac:spMk id="18" creationId="{710916E2-73B1-4A39-542D-F67D616B98A7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20" creationId="{FF932650-E1F5-B671-AD91-C3F754B7DEA2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21" creationId="{E2874B34-96B3-54DA-2078-760FA6D265FA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22" creationId="{2AF7FCFB-14BA-EB37-BF69-BFFDC035F326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23" creationId="{55B353E3-C21D-953A-8C39-9C7FBD051F1F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24" creationId="{D17743D5-8A2E-CBF7-757F-E9509FD2C67C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25" creationId="{F7CD7C02-E748-7701-454D-2B562F574605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26" creationId="{781C3210-5609-5945-8EFC-525303E1719B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28" creationId="{5201BD68-5F6C-CFD6-2A31-5E0C3B767843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29" creationId="{22622381-A3D0-65A8-67E7-1791C3394C00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34" creationId="{2473FB41-14AC-F0FA-06A1-56C8301B50AF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36" creationId="{4191A6F5-39D9-2E1E-4CC4-50AF7432B9C7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37" creationId="{4B3CB207-AFAF-63B6-A68B-4627B220517A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40" creationId="{FAC5BB80-CE91-B7D4-AE39-2E8B0F127168}"/>
          </ac:spMkLst>
        </pc:spChg>
        <pc:spChg chg="del">
          <ac:chgData name="PPT Mr." userId="6442ff2356111531" providerId="LiveId" clId="{C011C353-811B-4EB6-9733-1AF244ADE40B}" dt="2023-05-24T01:44:56.225" v="4334" actId="478"/>
          <ac:spMkLst>
            <pc:docMk/>
            <pc:sldMk cId="253618146" sldId="784"/>
            <ac:spMk id="45" creationId="{F4060E8B-FB4A-1EE9-1D9C-E2922283E6DB}"/>
          </ac:spMkLst>
        </pc:spChg>
        <pc:spChg chg="add mod ord">
          <ac:chgData name="PPT Mr." userId="6442ff2356111531" providerId="LiveId" clId="{C011C353-811B-4EB6-9733-1AF244ADE40B}" dt="2023-05-24T01:47:29.092" v="4379" actId="14100"/>
          <ac:spMkLst>
            <pc:docMk/>
            <pc:sldMk cId="253618146" sldId="784"/>
            <ac:spMk id="48" creationId="{D0A18BD5-8A35-CA78-CDE1-E048A60922D0}"/>
          </ac:spMkLst>
        </pc:spChg>
        <pc:spChg chg="add del mod">
          <ac:chgData name="PPT Mr." userId="6442ff2356111531" providerId="LiveId" clId="{C011C353-811B-4EB6-9733-1AF244ADE40B}" dt="2023-05-24T01:47:56.211" v="4382" actId="21"/>
          <ac:spMkLst>
            <pc:docMk/>
            <pc:sldMk cId="253618146" sldId="784"/>
            <ac:spMk id="49" creationId="{17BF2E6F-3BFD-DE26-C441-1047F131C566}"/>
          </ac:spMkLst>
        </pc:spChg>
        <pc:spChg chg="del mod">
          <ac:chgData name="PPT Mr." userId="6442ff2356111531" providerId="LiveId" clId="{C011C353-811B-4EB6-9733-1AF244ADE40B}" dt="2023-05-24T01:44:57.379" v="4336" actId="478"/>
          <ac:spMkLst>
            <pc:docMk/>
            <pc:sldMk cId="253618146" sldId="784"/>
            <ac:spMk id="50" creationId="{FE406DFA-17E8-231F-B089-308CE399B7B6}"/>
          </ac:spMkLst>
        </pc:spChg>
        <pc:spChg chg="add del mod">
          <ac:chgData name="PPT Mr." userId="6442ff2356111531" providerId="LiveId" clId="{C011C353-811B-4EB6-9733-1AF244ADE40B}" dt="2023-05-24T01:47:56.211" v="4382" actId="21"/>
          <ac:spMkLst>
            <pc:docMk/>
            <pc:sldMk cId="253618146" sldId="784"/>
            <ac:spMk id="51" creationId="{4C442BC1-4546-3121-198C-45412F4573A1}"/>
          </ac:spMkLst>
        </pc:spChg>
        <pc:spChg chg="add mod topLvl">
          <ac:chgData name="PPT Mr." userId="6442ff2356111531" providerId="LiveId" clId="{C011C353-811B-4EB6-9733-1AF244ADE40B}" dt="2023-05-24T01:50:45.545" v="4430" actId="165"/>
          <ac:spMkLst>
            <pc:docMk/>
            <pc:sldMk cId="253618146" sldId="784"/>
            <ac:spMk id="52" creationId="{E71ACEBD-553D-2802-6974-764CCBBBD4E5}"/>
          </ac:spMkLst>
        </pc:spChg>
        <pc:spChg chg="add mod topLvl">
          <ac:chgData name="PPT Mr." userId="6442ff2356111531" providerId="LiveId" clId="{C011C353-811B-4EB6-9733-1AF244ADE40B}" dt="2023-05-24T01:50:45.545" v="4430" actId="165"/>
          <ac:spMkLst>
            <pc:docMk/>
            <pc:sldMk cId="253618146" sldId="784"/>
            <ac:spMk id="53" creationId="{DF21DE3E-CC33-1D04-92AA-57CD68536034}"/>
          </ac:spMkLst>
        </pc:spChg>
        <pc:spChg chg="add mod topLvl">
          <ac:chgData name="PPT Mr." userId="6442ff2356111531" providerId="LiveId" clId="{C011C353-811B-4EB6-9733-1AF244ADE40B}" dt="2023-05-24T01:50:45.545" v="4430" actId="165"/>
          <ac:spMkLst>
            <pc:docMk/>
            <pc:sldMk cId="253618146" sldId="784"/>
            <ac:spMk id="54" creationId="{E3478A70-B711-3F57-78B1-6BB86DC3C133}"/>
          </ac:spMkLst>
        </pc:spChg>
        <pc:spChg chg="add mod topLvl">
          <ac:chgData name="PPT Mr." userId="6442ff2356111531" providerId="LiveId" clId="{C011C353-811B-4EB6-9733-1AF244ADE40B}" dt="2023-05-24T01:55:33.952" v="4467" actId="20577"/>
          <ac:spMkLst>
            <pc:docMk/>
            <pc:sldMk cId="253618146" sldId="784"/>
            <ac:spMk id="55" creationId="{419FDEE9-6D41-C5A8-DCDC-0811A9E55A51}"/>
          </ac:spMkLst>
        </pc:spChg>
        <pc:spChg chg="add mod topLvl">
          <ac:chgData name="PPT Mr." userId="6442ff2356111531" providerId="LiveId" clId="{C011C353-811B-4EB6-9733-1AF244ADE40B}" dt="2023-05-24T01:50:45.545" v="4430" actId="165"/>
          <ac:spMkLst>
            <pc:docMk/>
            <pc:sldMk cId="253618146" sldId="784"/>
            <ac:spMk id="56" creationId="{1C0391B1-5DE8-157A-D642-38EDF02D4B41}"/>
          </ac:spMkLst>
        </pc:spChg>
        <pc:spChg chg="add mod topLvl">
          <ac:chgData name="PPT Mr." userId="6442ff2356111531" providerId="LiveId" clId="{C011C353-811B-4EB6-9733-1AF244ADE40B}" dt="2023-05-24T01:55:36.495" v="4469" actId="20577"/>
          <ac:spMkLst>
            <pc:docMk/>
            <pc:sldMk cId="253618146" sldId="784"/>
            <ac:spMk id="57" creationId="{34872054-1729-6254-55AB-1C8B861406D8}"/>
          </ac:spMkLst>
        </pc:spChg>
        <pc:spChg chg="add mod topLvl">
          <ac:chgData name="PPT Mr." userId="6442ff2356111531" providerId="LiveId" clId="{C011C353-811B-4EB6-9733-1AF244ADE40B}" dt="2023-05-24T01:50:45.545" v="4430" actId="165"/>
          <ac:spMkLst>
            <pc:docMk/>
            <pc:sldMk cId="253618146" sldId="784"/>
            <ac:spMk id="58" creationId="{427B91C2-3B69-11FC-50B9-381097ABBF40}"/>
          </ac:spMkLst>
        </pc:spChg>
        <pc:spChg chg="add mod topLvl">
          <ac:chgData name="PPT Mr." userId="6442ff2356111531" providerId="LiveId" clId="{C011C353-811B-4EB6-9733-1AF244ADE40B}" dt="2023-05-24T01:55:38.686" v="4471" actId="20577"/>
          <ac:spMkLst>
            <pc:docMk/>
            <pc:sldMk cId="253618146" sldId="784"/>
            <ac:spMk id="59" creationId="{8318DE72-5178-D756-15C6-60EADA10407C}"/>
          </ac:spMkLst>
        </pc:spChg>
        <pc:spChg chg="add del mod">
          <ac:chgData name="PPT Mr." userId="6442ff2356111531" providerId="LiveId" clId="{C011C353-811B-4EB6-9733-1AF244ADE40B}" dt="2023-05-24T01:52:38.198" v="4443" actId="478"/>
          <ac:spMkLst>
            <pc:docMk/>
            <pc:sldMk cId="253618146" sldId="784"/>
            <ac:spMk id="65" creationId="{0109A718-3F7A-F4E8-D6ED-545780AF4573}"/>
          </ac:spMkLst>
        </pc:spChg>
        <pc:spChg chg="add del">
          <ac:chgData name="PPT Mr." userId="6442ff2356111531" providerId="LiveId" clId="{C011C353-811B-4EB6-9733-1AF244ADE40B}" dt="2023-05-24T01:53:03.738" v="4445" actId="478"/>
          <ac:spMkLst>
            <pc:docMk/>
            <pc:sldMk cId="253618146" sldId="784"/>
            <ac:spMk id="66" creationId="{FE370E80-83CC-6CA0-E047-DE91AE361439}"/>
          </ac:spMkLst>
        </pc:spChg>
        <pc:spChg chg="add mod">
          <ac:chgData name="PPT Mr." userId="6442ff2356111531" providerId="LiveId" clId="{C011C353-811B-4EB6-9733-1AF244ADE40B}" dt="2023-05-24T01:53:45.586" v="4451" actId="14100"/>
          <ac:spMkLst>
            <pc:docMk/>
            <pc:sldMk cId="253618146" sldId="784"/>
            <ac:spMk id="67" creationId="{CFE8B182-7409-21F7-7C24-3C5BDE977BE9}"/>
          </ac:spMkLst>
        </pc:spChg>
        <pc:spChg chg="add mod">
          <ac:chgData name="PPT Mr." userId="6442ff2356111531" providerId="LiveId" clId="{C011C353-811B-4EB6-9733-1AF244ADE40B}" dt="2023-05-24T01:54:31.552" v="4456" actId="14100"/>
          <ac:spMkLst>
            <pc:docMk/>
            <pc:sldMk cId="253618146" sldId="784"/>
            <ac:spMk id="68" creationId="{DC107E5D-F9A2-2632-4197-569E883D57D3}"/>
          </ac:spMkLst>
        </pc:spChg>
        <pc:spChg chg="add mod">
          <ac:chgData name="PPT Mr." userId="6442ff2356111531" providerId="LiveId" clId="{C011C353-811B-4EB6-9733-1AF244ADE40B}" dt="2023-05-24T01:55:08.709" v="4461" actId="14100"/>
          <ac:spMkLst>
            <pc:docMk/>
            <pc:sldMk cId="253618146" sldId="784"/>
            <ac:spMk id="69" creationId="{30615B8A-CE5C-5386-D113-870FE9D0B564}"/>
          </ac:spMkLst>
        </pc:spChg>
        <pc:spChg chg="add mod">
          <ac:chgData name="PPT Mr." userId="6442ff2356111531" providerId="LiveId" clId="{C011C353-811B-4EB6-9733-1AF244ADE40B}" dt="2023-05-24T01:55:28.226" v="4465" actId="14100"/>
          <ac:spMkLst>
            <pc:docMk/>
            <pc:sldMk cId="253618146" sldId="784"/>
            <ac:spMk id="70" creationId="{09195E02-CB5F-38D3-6FDC-CAECBCC56C75}"/>
          </ac:spMkLst>
        </pc:spChg>
        <pc:spChg chg="add del mod ord">
          <ac:chgData name="PPT Mr." userId="6442ff2356111531" providerId="LiveId" clId="{C011C353-811B-4EB6-9733-1AF244ADE40B}" dt="2023-05-24T01:56:50.455" v="4487" actId="478"/>
          <ac:spMkLst>
            <pc:docMk/>
            <pc:sldMk cId="253618146" sldId="784"/>
            <ac:spMk id="71" creationId="{13182212-6C68-1349-AB5C-54122B33688F}"/>
          </ac:spMkLst>
        </pc:spChg>
        <pc:spChg chg="add del mod">
          <ac:chgData name="PPT Mr." userId="6442ff2356111531" providerId="LiveId" clId="{C011C353-811B-4EB6-9733-1AF244ADE40B}" dt="2023-05-24T01:56:50.455" v="4487" actId="478"/>
          <ac:spMkLst>
            <pc:docMk/>
            <pc:sldMk cId="253618146" sldId="784"/>
            <ac:spMk id="72" creationId="{1665FCDD-79DB-5497-39CA-80C66EE9F21A}"/>
          </ac:spMkLst>
        </pc:spChg>
        <pc:spChg chg="add mod">
          <ac:chgData name="PPT Mr." userId="6442ff2356111531" providerId="LiveId" clId="{C011C353-811B-4EB6-9733-1AF244ADE40B}" dt="2023-05-24T01:57:01.334" v="4492" actId="207"/>
          <ac:spMkLst>
            <pc:docMk/>
            <pc:sldMk cId="253618146" sldId="784"/>
            <ac:spMk id="73" creationId="{A0E92648-D761-0E1A-2851-17A54917EF50}"/>
          </ac:spMkLst>
        </pc:spChg>
        <pc:spChg chg="add mod">
          <ac:chgData name="PPT Mr." userId="6442ff2356111531" providerId="LiveId" clId="{C011C353-811B-4EB6-9733-1AF244ADE40B}" dt="2023-05-24T01:57:09.452" v="4495" actId="1076"/>
          <ac:spMkLst>
            <pc:docMk/>
            <pc:sldMk cId="253618146" sldId="784"/>
            <ac:spMk id="74" creationId="{4B62542E-C6C4-344B-5709-55B6D9082ECA}"/>
          </ac:spMkLst>
        </pc:spChg>
        <pc:grpChg chg="add mod">
          <ac:chgData name="PPT Mr." userId="6442ff2356111531" providerId="LiveId" clId="{C011C353-811B-4EB6-9733-1AF244ADE40B}" dt="2023-05-24T01:46:36.161" v="4364" actId="164"/>
          <ac:grpSpMkLst>
            <pc:docMk/>
            <pc:sldMk cId="253618146" sldId="784"/>
            <ac:grpSpMk id="2" creationId="{92E0B138-BFA1-86F8-2ADF-4A20C819AD5E}"/>
          </ac:grpSpMkLst>
        </pc:grpChg>
        <pc:grpChg chg="mod">
          <ac:chgData name="PPT Mr." userId="6442ff2356111531" providerId="LiveId" clId="{C011C353-811B-4EB6-9733-1AF244ADE40B}" dt="2023-05-24T01:45:26.319" v="4343" actId="12788"/>
          <ac:grpSpMkLst>
            <pc:docMk/>
            <pc:sldMk cId="253618146" sldId="784"/>
            <ac:grpSpMk id="19" creationId="{F8B47F1A-6599-C995-BC3C-4758710175CA}"/>
          </ac:grpSpMkLst>
        </pc:grpChg>
        <pc:grpChg chg="add mod">
          <ac:chgData name="PPT Mr." userId="6442ff2356111531" providerId="LiveId" clId="{C011C353-811B-4EB6-9733-1AF244ADE40B}" dt="2023-05-24T01:46:36.161" v="4364" actId="164"/>
          <ac:grpSpMkLst>
            <pc:docMk/>
            <pc:sldMk cId="253618146" sldId="784"/>
            <ac:grpSpMk id="47" creationId="{B7FE44A8-F1CB-08B3-57E6-1F6D4AC1491F}"/>
          </ac:grpSpMkLst>
        </pc:grpChg>
        <pc:grpChg chg="add del mod">
          <ac:chgData name="PPT Mr." userId="6442ff2356111531" providerId="LiveId" clId="{C011C353-811B-4EB6-9733-1AF244ADE40B}" dt="2023-05-24T01:50:45.545" v="4430" actId="165"/>
          <ac:grpSpMkLst>
            <pc:docMk/>
            <pc:sldMk cId="253618146" sldId="784"/>
            <ac:grpSpMk id="60" creationId="{C917C644-616B-9D93-005D-ACF704874EFD}"/>
          </ac:grpSpMkLst>
        </pc:grpChg>
        <pc:grpChg chg="add del mod">
          <ac:chgData name="PPT Mr." userId="6442ff2356111531" providerId="LiveId" clId="{C011C353-811B-4EB6-9733-1AF244ADE40B}" dt="2023-05-24T01:50:45.545" v="4430" actId="165"/>
          <ac:grpSpMkLst>
            <pc:docMk/>
            <pc:sldMk cId="253618146" sldId="784"/>
            <ac:grpSpMk id="61" creationId="{347B690B-1C9E-29F0-4C71-0D0E025CD77A}"/>
          </ac:grpSpMkLst>
        </pc:grpChg>
        <pc:grpChg chg="add mod">
          <ac:chgData name="PPT Mr." userId="6442ff2356111531" providerId="LiveId" clId="{C011C353-811B-4EB6-9733-1AF244ADE40B}" dt="2023-05-24T01:49:59.809" v="4420" actId="164"/>
          <ac:grpSpMkLst>
            <pc:docMk/>
            <pc:sldMk cId="253618146" sldId="784"/>
            <ac:grpSpMk id="62" creationId="{35D3276D-6BCC-1409-CE03-EF5F8C542084}"/>
          </ac:grpSpMkLst>
        </pc:grpChg>
        <pc:grpChg chg="add del mod">
          <ac:chgData name="PPT Mr." userId="6442ff2356111531" providerId="LiveId" clId="{C011C353-811B-4EB6-9733-1AF244ADE40B}" dt="2023-05-24T01:50:45.545" v="4430" actId="165"/>
          <ac:grpSpMkLst>
            <pc:docMk/>
            <pc:sldMk cId="253618146" sldId="784"/>
            <ac:grpSpMk id="63" creationId="{A0764391-1138-D48A-73FB-81C5B9FAB6BE}"/>
          </ac:grpSpMkLst>
        </pc:grpChg>
        <pc:grpChg chg="add del mod">
          <ac:chgData name="PPT Mr." userId="6442ff2356111531" providerId="LiveId" clId="{C011C353-811B-4EB6-9733-1AF244ADE40B}" dt="2023-05-24T01:50:45.545" v="4430" actId="165"/>
          <ac:grpSpMkLst>
            <pc:docMk/>
            <pc:sldMk cId="253618146" sldId="784"/>
            <ac:grpSpMk id="64" creationId="{118B225B-C4AA-CC00-0E52-EC47087F1642}"/>
          </ac:grpSpMkLst>
        </pc:grpChg>
        <pc:picChg chg="del">
          <ac:chgData name="PPT Mr." userId="6442ff2356111531" providerId="LiveId" clId="{C011C353-811B-4EB6-9733-1AF244ADE40B}" dt="2023-05-24T01:44:59.732" v="4337" actId="478"/>
          <ac:picMkLst>
            <pc:docMk/>
            <pc:sldMk cId="253618146" sldId="784"/>
            <ac:picMk id="27" creationId="{4B5FCDCB-1466-CD5B-3AF9-D3ECB9A379CB}"/>
          </ac:picMkLst>
        </pc:picChg>
        <pc:picChg chg="del">
          <ac:chgData name="PPT Mr." userId="6442ff2356111531" providerId="LiveId" clId="{C011C353-811B-4EB6-9733-1AF244ADE40B}" dt="2023-05-24T01:44:59.732" v="4337" actId="478"/>
          <ac:picMkLst>
            <pc:docMk/>
            <pc:sldMk cId="253618146" sldId="784"/>
            <ac:picMk id="35" creationId="{78B8CEB6-78D6-D351-5EB4-F88D8E05CED3}"/>
          </ac:picMkLst>
        </pc:picChg>
        <pc:picChg chg="del">
          <ac:chgData name="PPT Mr." userId="6442ff2356111531" providerId="LiveId" clId="{C011C353-811B-4EB6-9733-1AF244ADE40B}" dt="2023-05-24T01:44:59.732" v="4337" actId="478"/>
          <ac:picMkLst>
            <pc:docMk/>
            <pc:sldMk cId="253618146" sldId="784"/>
            <ac:picMk id="41" creationId="{281D0120-9DBA-2569-3F23-7F2B527532D8}"/>
          </ac:picMkLst>
        </pc:picChg>
        <pc:picChg chg="add del mod ord">
          <ac:chgData name="PPT Mr." userId="6442ff2356111531" providerId="LiveId" clId="{C011C353-811B-4EB6-9733-1AF244ADE40B}" dt="2023-05-24T01:46:11.998" v="4356" actId="478"/>
          <ac:picMkLst>
            <pc:docMk/>
            <pc:sldMk cId="253618146" sldId="784"/>
            <ac:picMk id="43" creationId="{56CAFBFD-0AB2-33AB-75F0-D0BEE728299B}"/>
          </ac:picMkLst>
        </pc:picChg>
        <pc:picChg chg="add mod ord">
          <ac:chgData name="PPT Mr." userId="6442ff2356111531" providerId="LiveId" clId="{C011C353-811B-4EB6-9733-1AF244ADE40B}" dt="2023-05-24T01:46:36.161" v="4364" actId="164"/>
          <ac:picMkLst>
            <pc:docMk/>
            <pc:sldMk cId="253618146" sldId="784"/>
            <ac:picMk id="46" creationId="{0F3CB3C3-41BE-CCF9-2988-0F0835534F6A}"/>
          </ac:picMkLst>
        </pc:picChg>
      </pc:sldChg>
      <pc:sldChg chg="addSp delSp modSp add mod">
        <pc:chgData name="PPT Mr." userId="6442ff2356111531" providerId="LiveId" clId="{C011C353-811B-4EB6-9733-1AF244ADE40B}" dt="2023-05-24T02:11:25.575" v="4911" actId="165"/>
        <pc:sldMkLst>
          <pc:docMk/>
          <pc:sldMk cId="1145347591" sldId="785"/>
        </pc:sldMkLst>
        <pc:spChg chg="add del">
          <ac:chgData name="PPT Mr." userId="6442ff2356111531" providerId="LiveId" clId="{C011C353-811B-4EB6-9733-1AF244ADE40B}" dt="2023-05-24T02:00:21.895" v="4502" actId="478"/>
          <ac:spMkLst>
            <pc:docMk/>
            <pc:sldMk cId="1145347591" sldId="785"/>
            <ac:spMk id="7" creationId="{9245D6DE-19BB-F829-D156-44E50E0B6849}"/>
          </ac:spMkLst>
        </pc:spChg>
        <pc:spChg chg="add del mod">
          <ac:chgData name="PPT Mr." userId="6442ff2356111531" providerId="LiveId" clId="{C011C353-811B-4EB6-9733-1AF244ADE40B}" dt="2023-05-24T02:00:21.895" v="4502" actId="478"/>
          <ac:spMkLst>
            <pc:docMk/>
            <pc:sldMk cId="1145347591" sldId="785"/>
            <ac:spMk id="8" creationId="{69616698-1D74-DFC4-A3DC-07BEE4B285D1}"/>
          </ac:spMkLst>
        </pc:spChg>
        <pc:spChg chg="add del mod">
          <ac:chgData name="PPT Mr." userId="6442ff2356111531" providerId="LiveId" clId="{C011C353-811B-4EB6-9733-1AF244ADE40B}" dt="2023-05-24T02:00:21.895" v="4502" actId="478"/>
          <ac:spMkLst>
            <pc:docMk/>
            <pc:sldMk cId="1145347591" sldId="785"/>
            <ac:spMk id="12" creationId="{40A85ADA-D99C-30FB-0576-0FFBE5E49AF0}"/>
          </ac:spMkLst>
        </pc:spChg>
        <pc:spChg chg="add del">
          <ac:chgData name="PPT Mr." userId="6442ff2356111531" providerId="LiveId" clId="{C011C353-811B-4EB6-9733-1AF244ADE40B}" dt="2023-05-24T02:00:28.635" v="4504" actId="478"/>
          <ac:spMkLst>
            <pc:docMk/>
            <pc:sldMk cId="1145347591" sldId="785"/>
            <ac:spMk id="13" creationId="{4B8124EE-93B3-CF96-1F22-A7177BD94CB8}"/>
          </ac:spMkLst>
        </pc:spChg>
        <pc:spChg chg="add mod or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17" creationId="{A137A93B-F714-F0B1-A265-FF29A09819AC}"/>
          </ac:spMkLst>
        </pc:spChg>
        <pc:spChg chg="add del mod">
          <ac:chgData name="PPT Mr." userId="6442ff2356111531" providerId="LiveId" clId="{C011C353-811B-4EB6-9733-1AF244ADE40B}" dt="2023-05-24T02:01:54.005" v="4518" actId="478"/>
          <ac:spMkLst>
            <pc:docMk/>
            <pc:sldMk cId="1145347591" sldId="785"/>
            <ac:spMk id="18" creationId="{D4EB566F-708C-EDFC-434B-75FF7068BB8A}"/>
          </ac:spMkLst>
        </pc:spChg>
        <pc:spChg chg="add del mod">
          <ac:chgData name="PPT Mr." userId="6442ff2356111531" providerId="LiveId" clId="{C011C353-811B-4EB6-9733-1AF244ADE40B}" dt="2023-05-24T02:01:54.835" v="4519" actId="478"/>
          <ac:spMkLst>
            <pc:docMk/>
            <pc:sldMk cId="1145347591" sldId="785"/>
            <ac:spMk id="27" creationId="{E5DBE764-95B6-FD7C-B913-ABEF4B34EA3D}"/>
          </ac:spMkLst>
        </pc:spChg>
        <pc:spChg chg="add del mod">
          <ac:chgData name="PPT Mr." userId="6442ff2356111531" providerId="LiveId" clId="{C011C353-811B-4EB6-9733-1AF244ADE40B}" dt="2023-05-24T02:01:52.809" v="4517" actId="478"/>
          <ac:spMkLst>
            <pc:docMk/>
            <pc:sldMk cId="1145347591" sldId="785"/>
            <ac:spMk id="35" creationId="{0102D523-8B65-2D70-CC71-DBDBBA0F4C77}"/>
          </ac:spMkLst>
        </pc:spChg>
        <pc:spChg chg="add del mod">
          <ac:chgData name="PPT Mr." userId="6442ff2356111531" providerId="LiveId" clId="{C011C353-811B-4EB6-9733-1AF244ADE40B}" dt="2023-05-24T02:01:52.809" v="4517" actId="478"/>
          <ac:spMkLst>
            <pc:docMk/>
            <pc:sldMk cId="1145347591" sldId="785"/>
            <ac:spMk id="41" creationId="{B06EC3A4-5945-DA9F-8C48-ED25C5DA1354}"/>
          </ac:spMkLst>
        </pc:spChg>
        <pc:spChg chg="add del mod">
          <ac:chgData name="PPT Mr." userId="6442ff2356111531" providerId="LiveId" clId="{C011C353-811B-4EB6-9733-1AF244ADE40B}" dt="2023-05-24T02:01:52.809" v="4517" actId="478"/>
          <ac:spMkLst>
            <pc:docMk/>
            <pc:sldMk cId="1145347591" sldId="785"/>
            <ac:spMk id="42" creationId="{76EAB678-1934-4695-C83B-EBC28B2D70C4}"/>
          </ac:spMkLst>
        </pc:spChg>
        <pc:spChg chg="add del mod">
          <ac:chgData name="PPT Mr." userId="6442ff2356111531" providerId="LiveId" clId="{C011C353-811B-4EB6-9733-1AF244ADE40B}" dt="2023-05-24T02:01:51.530" v="4516" actId="478"/>
          <ac:spMkLst>
            <pc:docMk/>
            <pc:sldMk cId="1145347591" sldId="785"/>
            <ac:spMk id="43" creationId="{921BF040-FDE9-5834-6DF1-3718EBB00F40}"/>
          </ac:spMkLst>
        </pc:spChg>
        <pc:spChg chg="add del mod">
          <ac:chgData name="PPT Mr." userId="6442ff2356111531" providerId="LiveId" clId="{C011C353-811B-4EB6-9733-1AF244ADE40B}" dt="2023-05-24T02:01:51.530" v="4516" actId="478"/>
          <ac:spMkLst>
            <pc:docMk/>
            <pc:sldMk cId="1145347591" sldId="785"/>
            <ac:spMk id="44" creationId="{D3BF7CC0-CFE0-D00E-F378-FDD4DDB6F03E}"/>
          </ac:spMkLst>
        </pc:spChg>
        <pc:spChg chg="add del mod">
          <ac:chgData name="PPT Mr." userId="6442ff2356111531" providerId="LiveId" clId="{C011C353-811B-4EB6-9733-1AF244ADE40B}" dt="2023-05-24T02:01:51.530" v="4516" actId="478"/>
          <ac:spMkLst>
            <pc:docMk/>
            <pc:sldMk cId="1145347591" sldId="785"/>
            <ac:spMk id="45" creationId="{997F5E8D-AD88-91DC-5151-530C3C264EB6}"/>
          </ac:spMkLst>
        </pc:spChg>
        <pc:spChg chg="del">
          <ac:chgData name="PPT Mr." userId="6442ff2356111531" providerId="LiveId" clId="{C011C353-811B-4EB6-9733-1AF244ADE40B}" dt="2023-05-24T01:59:56.906" v="4497" actId="478"/>
          <ac:spMkLst>
            <pc:docMk/>
            <pc:sldMk cId="1145347591" sldId="785"/>
            <ac:spMk id="48" creationId="{D0A18BD5-8A35-CA78-CDE1-E048A60922D0}"/>
          </ac:spMkLst>
        </pc:spChg>
        <pc:spChg chg="add del mod">
          <ac:chgData name="PPT Mr." userId="6442ff2356111531" providerId="LiveId" clId="{C011C353-811B-4EB6-9733-1AF244ADE40B}" dt="2023-05-24T02:02:39.931" v="4523" actId="478"/>
          <ac:spMkLst>
            <pc:docMk/>
            <pc:sldMk cId="1145347591" sldId="785"/>
            <ac:spMk id="49" creationId="{3F9919AB-846D-3F7E-F35B-31A92F8ADD09}"/>
          </ac:spMkLst>
        </pc:spChg>
        <pc:spChg chg="add del mod">
          <ac:chgData name="PPT Mr." userId="6442ff2356111531" providerId="LiveId" clId="{C011C353-811B-4EB6-9733-1AF244ADE40B}" dt="2023-05-24T02:02:02.552" v="4522" actId="478"/>
          <ac:spMkLst>
            <pc:docMk/>
            <pc:sldMk cId="1145347591" sldId="785"/>
            <ac:spMk id="50" creationId="{11C99776-F7A7-49A1-C272-7C8D559CA606}"/>
          </ac:spMkLst>
        </pc:spChg>
        <pc:spChg chg="add del mod ord topLvl">
          <ac:chgData name="PPT Mr." userId="6442ff2356111531" providerId="LiveId" clId="{C011C353-811B-4EB6-9733-1AF244ADE40B}" dt="2023-05-24T02:05:20.328" v="4559" actId="21"/>
          <ac:spMkLst>
            <pc:docMk/>
            <pc:sldMk cId="1145347591" sldId="785"/>
            <ac:spMk id="51" creationId="{AED6600E-8C4F-480C-66C4-55CA9E2553A3}"/>
          </ac:spMkLst>
        </pc:spChg>
        <pc:spChg chg="del">
          <ac:chgData name="PPT Mr." userId="6442ff2356111531" providerId="LiveId" clId="{C011C353-811B-4EB6-9733-1AF244ADE40B}" dt="2023-05-24T01:59:56.906" v="4497" actId="478"/>
          <ac:spMkLst>
            <pc:docMk/>
            <pc:sldMk cId="1145347591" sldId="785"/>
            <ac:spMk id="52" creationId="{E71ACEBD-553D-2802-6974-764CCBBBD4E5}"/>
          </ac:spMkLst>
        </pc:spChg>
        <pc:spChg chg="del">
          <ac:chgData name="PPT Mr." userId="6442ff2356111531" providerId="LiveId" clId="{C011C353-811B-4EB6-9733-1AF244ADE40B}" dt="2023-05-24T01:59:56.906" v="4497" actId="478"/>
          <ac:spMkLst>
            <pc:docMk/>
            <pc:sldMk cId="1145347591" sldId="785"/>
            <ac:spMk id="53" creationId="{DF21DE3E-CC33-1D04-92AA-57CD68536034}"/>
          </ac:spMkLst>
        </pc:spChg>
        <pc:spChg chg="del">
          <ac:chgData name="PPT Mr." userId="6442ff2356111531" providerId="LiveId" clId="{C011C353-811B-4EB6-9733-1AF244ADE40B}" dt="2023-05-24T01:59:56.906" v="4497" actId="478"/>
          <ac:spMkLst>
            <pc:docMk/>
            <pc:sldMk cId="1145347591" sldId="785"/>
            <ac:spMk id="54" creationId="{E3478A70-B711-3F57-78B1-6BB86DC3C133}"/>
          </ac:spMkLst>
        </pc:spChg>
        <pc:spChg chg="del">
          <ac:chgData name="PPT Mr." userId="6442ff2356111531" providerId="LiveId" clId="{C011C353-811B-4EB6-9733-1AF244ADE40B}" dt="2023-05-24T01:59:56.906" v="4497" actId="478"/>
          <ac:spMkLst>
            <pc:docMk/>
            <pc:sldMk cId="1145347591" sldId="785"/>
            <ac:spMk id="55" creationId="{419FDEE9-6D41-C5A8-DCDC-0811A9E55A51}"/>
          </ac:spMkLst>
        </pc:spChg>
        <pc:spChg chg="del">
          <ac:chgData name="PPT Mr." userId="6442ff2356111531" providerId="LiveId" clId="{C011C353-811B-4EB6-9733-1AF244ADE40B}" dt="2023-05-24T01:59:56.906" v="4497" actId="478"/>
          <ac:spMkLst>
            <pc:docMk/>
            <pc:sldMk cId="1145347591" sldId="785"/>
            <ac:spMk id="56" creationId="{1C0391B1-5DE8-157A-D642-38EDF02D4B41}"/>
          </ac:spMkLst>
        </pc:spChg>
        <pc:spChg chg="del">
          <ac:chgData name="PPT Mr." userId="6442ff2356111531" providerId="LiveId" clId="{C011C353-811B-4EB6-9733-1AF244ADE40B}" dt="2023-05-24T01:59:56.906" v="4497" actId="478"/>
          <ac:spMkLst>
            <pc:docMk/>
            <pc:sldMk cId="1145347591" sldId="785"/>
            <ac:spMk id="57" creationId="{34872054-1729-6254-55AB-1C8B861406D8}"/>
          </ac:spMkLst>
        </pc:spChg>
        <pc:spChg chg="del">
          <ac:chgData name="PPT Mr." userId="6442ff2356111531" providerId="LiveId" clId="{C011C353-811B-4EB6-9733-1AF244ADE40B}" dt="2023-05-24T01:59:56.906" v="4497" actId="478"/>
          <ac:spMkLst>
            <pc:docMk/>
            <pc:sldMk cId="1145347591" sldId="785"/>
            <ac:spMk id="58" creationId="{427B91C2-3B69-11FC-50B9-381097ABBF40}"/>
          </ac:spMkLst>
        </pc:spChg>
        <pc:spChg chg="del">
          <ac:chgData name="PPT Mr." userId="6442ff2356111531" providerId="LiveId" clId="{C011C353-811B-4EB6-9733-1AF244ADE40B}" dt="2023-05-24T01:59:56.906" v="4497" actId="478"/>
          <ac:spMkLst>
            <pc:docMk/>
            <pc:sldMk cId="1145347591" sldId="785"/>
            <ac:spMk id="59" creationId="{8318DE72-5178-D756-15C6-60EADA10407C}"/>
          </ac:spMkLst>
        </pc:spChg>
        <pc:spChg chg="add del mod ord topLvl">
          <ac:chgData name="PPT Mr." userId="6442ff2356111531" providerId="LiveId" clId="{C011C353-811B-4EB6-9733-1AF244ADE40B}" dt="2023-05-24T02:05:20.328" v="4559" actId="21"/>
          <ac:spMkLst>
            <pc:docMk/>
            <pc:sldMk cId="1145347591" sldId="785"/>
            <ac:spMk id="60" creationId="{9C01E60B-8BF7-2847-6142-2E5F7F686BF0}"/>
          </ac:spMkLst>
        </pc:spChg>
        <pc:spChg chg="add 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64" creationId="{EC9B2ABF-78E2-C0E2-EE21-F85F71C7EECF}"/>
          </ac:spMkLst>
        </pc:spChg>
        <pc:spChg chg="add 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65" creationId="{214D3D42-EF52-D923-93E0-81663BAFFF61}"/>
          </ac:spMkLst>
        </pc:spChg>
        <pc:spChg chg="del">
          <ac:chgData name="PPT Mr." userId="6442ff2356111531" providerId="LiveId" clId="{C011C353-811B-4EB6-9733-1AF244ADE40B}" dt="2023-05-24T01:59:56.906" v="4497" actId="478"/>
          <ac:spMkLst>
            <pc:docMk/>
            <pc:sldMk cId="1145347591" sldId="785"/>
            <ac:spMk id="67" creationId="{CFE8B182-7409-21F7-7C24-3C5BDE977BE9}"/>
          </ac:spMkLst>
        </pc:spChg>
        <pc:spChg chg="del">
          <ac:chgData name="PPT Mr." userId="6442ff2356111531" providerId="LiveId" clId="{C011C353-811B-4EB6-9733-1AF244ADE40B}" dt="2023-05-24T01:59:56.906" v="4497" actId="478"/>
          <ac:spMkLst>
            <pc:docMk/>
            <pc:sldMk cId="1145347591" sldId="785"/>
            <ac:spMk id="68" creationId="{DC107E5D-F9A2-2632-4197-569E883D57D3}"/>
          </ac:spMkLst>
        </pc:spChg>
        <pc:spChg chg="del">
          <ac:chgData name="PPT Mr." userId="6442ff2356111531" providerId="LiveId" clId="{C011C353-811B-4EB6-9733-1AF244ADE40B}" dt="2023-05-24T01:59:56.906" v="4497" actId="478"/>
          <ac:spMkLst>
            <pc:docMk/>
            <pc:sldMk cId="1145347591" sldId="785"/>
            <ac:spMk id="69" creationId="{30615B8A-CE5C-5386-D113-870FE9D0B564}"/>
          </ac:spMkLst>
        </pc:spChg>
        <pc:spChg chg="del">
          <ac:chgData name="PPT Mr." userId="6442ff2356111531" providerId="LiveId" clId="{C011C353-811B-4EB6-9733-1AF244ADE40B}" dt="2023-05-24T01:59:56.906" v="4497" actId="478"/>
          <ac:spMkLst>
            <pc:docMk/>
            <pc:sldMk cId="1145347591" sldId="785"/>
            <ac:spMk id="70" creationId="{09195E02-CB5F-38D3-6FDC-CAECBCC56C75}"/>
          </ac:spMkLst>
        </pc:spChg>
        <pc:spChg chg="del">
          <ac:chgData name="PPT Mr." userId="6442ff2356111531" providerId="LiveId" clId="{C011C353-811B-4EB6-9733-1AF244ADE40B}" dt="2023-05-24T01:59:57.850" v="4498" actId="478"/>
          <ac:spMkLst>
            <pc:docMk/>
            <pc:sldMk cId="1145347591" sldId="785"/>
            <ac:spMk id="73" creationId="{A0E92648-D761-0E1A-2851-17A54917EF50}"/>
          </ac:spMkLst>
        </pc:spChg>
        <pc:spChg chg="del">
          <ac:chgData name="PPT Mr." userId="6442ff2356111531" providerId="LiveId" clId="{C011C353-811B-4EB6-9733-1AF244ADE40B}" dt="2023-05-24T01:59:56.906" v="4497" actId="478"/>
          <ac:spMkLst>
            <pc:docMk/>
            <pc:sldMk cId="1145347591" sldId="785"/>
            <ac:spMk id="74" creationId="{4B62542E-C6C4-344B-5709-55B6D9082ECA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86" creationId="{171BD31E-C1D1-059D-CF96-AB444ECE7957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87" creationId="{3DD1E848-1884-EBAE-F0EA-65BB7E7D7E4D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88" creationId="{D5DF3E95-A04D-1915-9D02-8BAA835ED4E0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91" creationId="{06AE93E3-DDE2-AA8F-A408-341E3543080B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92" creationId="{AE91108B-7929-76D4-793D-88D17047F707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93" creationId="{4B021EFC-D1BA-032F-FB6E-322E71D1199F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96" creationId="{9BA4B874-496A-53FD-3D9D-BFDD453F10D9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97" creationId="{188054AF-F91E-C5F2-882A-C1596E36AB2E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98" creationId="{8A05407C-A56A-8010-232B-D90A62D75F42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101" creationId="{CA51FB49-C4AD-89B6-69AE-6465B4272A02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102" creationId="{212ABB73-EF75-1458-2651-B7BBB63CB107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103" creationId="{3FC759D6-41F4-830D-3D5C-737AD5E9248B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106" creationId="{76B8A774-ECE2-3A71-1C6D-C6244DAE73DC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107" creationId="{AB6066DE-FA5F-A331-6D48-8CC381D0BBD7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108" creationId="{FBE23590-1745-E40C-AF58-ACCFD61BBC82}"/>
          </ac:spMkLst>
        </pc:spChg>
        <pc:spChg chg="add del mod">
          <ac:chgData name="PPT Mr." userId="6442ff2356111531" providerId="LiveId" clId="{C011C353-811B-4EB6-9733-1AF244ADE40B}" dt="2023-05-24T02:08:50.146" v="4641" actId="478"/>
          <ac:spMkLst>
            <pc:docMk/>
            <pc:sldMk cId="1145347591" sldId="785"/>
            <ac:spMk id="110" creationId="{EF4129A1-453D-6DB9-8662-8C56219CA460}"/>
          </ac:spMkLst>
        </pc:spChg>
        <pc:spChg chg="add del mod">
          <ac:chgData name="PPT Mr." userId="6442ff2356111531" providerId="LiveId" clId="{C011C353-811B-4EB6-9733-1AF244ADE40B}" dt="2023-05-24T02:08:50.146" v="4641" actId="478"/>
          <ac:spMkLst>
            <pc:docMk/>
            <pc:sldMk cId="1145347591" sldId="785"/>
            <ac:spMk id="111" creationId="{7FA627BB-3A85-677D-3590-7A521768AD8E}"/>
          </ac:spMkLst>
        </pc:spChg>
        <pc:spChg chg="add 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112" creationId="{935378BB-F126-B4A5-E054-6D8D49CB020D}"/>
          </ac:spMkLst>
        </pc:spChg>
        <pc:spChg chg="add 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113" creationId="{C60A623B-674E-ECF0-C872-85C233CA7584}"/>
          </ac:spMkLst>
        </pc:spChg>
        <pc:spChg chg="add mod">
          <ac:chgData name="PPT Mr." userId="6442ff2356111531" providerId="LiveId" clId="{C011C353-811B-4EB6-9733-1AF244ADE40B}" dt="2023-05-24T02:11:10.790" v="4907" actId="12789"/>
          <ac:spMkLst>
            <pc:docMk/>
            <pc:sldMk cId="1145347591" sldId="785"/>
            <ac:spMk id="114" creationId="{61654C71-D294-6551-0E8C-DCA0A3FB87CC}"/>
          </ac:spMkLst>
        </pc:spChg>
        <pc:spChg chg="add del mod">
          <ac:chgData name="PPT Mr." userId="6442ff2356111531" providerId="LiveId" clId="{C011C353-811B-4EB6-9733-1AF244ADE40B}" dt="2023-05-24T02:10:05.841" v="4685" actId="478"/>
          <ac:spMkLst>
            <pc:docMk/>
            <pc:sldMk cId="1145347591" sldId="785"/>
            <ac:spMk id="115" creationId="{FC414B62-F9B3-7D10-7504-CA40AF5FFC84}"/>
          </ac:spMkLst>
        </pc:spChg>
        <pc:spChg chg="add mod">
          <ac:chgData name="PPT Mr." userId="6442ff2356111531" providerId="LiveId" clId="{C011C353-811B-4EB6-9733-1AF244ADE40B}" dt="2023-05-24T02:11:13.631" v="4908" actId="207"/>
          <ac:spMkLst>
            <pc:docMk/>
            <pc:sldMk cId="1145347591" sldId="785"/>
            <ac:spMk id="116" creationId="{472B5239-4F6F-60B4-F4B0-3A72EC287075}"/>
          </ac:spMkLst>
        </pc:spChg>
        <pc:grpChg chg="del">
          <ac:chgData name="PPT Mr." userId="6442ff2356111531" providerId="LiveId" clId="{C011C353-811B-4EB6-9733-1AF244ADE40B}" dt="2023-05-24T01:59:56.906" v="4497" actId="478"/>
          <ac:grpSpMkLst>
            <pc:docMk/>
            <pc:sldMk cId="1145347591" sldId="785"/>
            <ac:grpSpMk id="47" creationId="{B7FE44A8-F1CB-08B3-57E6-1F6D4AC1491F}"/>
          </ac:grpSpMkLst>
        </pc:grpChg>
        <pc:grpChg chg="add del mod">
          <ac:chgData name="PPT Mr." userId="6442ff2356111531" providerId="LiveId" clId="{C011C353-811B-4EB6-9733-1AF244ADE40B}" dt="2023-05-24T02:03:57.875" v="4540" actId="165"/>
          <ac:grpSpMkLst>
            <pc:docMk/>
            <pc:sldMk cId="1145347591" sldId="785"/>
            <ac:grpSpMk id="61" creationId="{0A2F9B5A-2270-3A06-67F4-50D12AC769C7}"/>
          </ac:grpSpMkLst>
        </pc:grpChg>
        <pc:grpChg chg="add mod">
          <ac:chgData name="PPT Mr." userId="6442ff2356111531" providerId="LiveId" clId="{C011C353-811B-4EB6-9733-1AF244ADE40B}" dt="2023-05-24T02:04:57.948" v="4555" actId="164"/>
          <ac:grpSpMkLst>
            <pc:docMk/>
            <pc:sldMk cId="1145347591" sldId="785"/>
            <ac:grpSpMk id="62" creationId="{AB882EC6-943B-4404-8D22-62677F3CDE27}"/>
          </ac:grpSpMkLst>
        </pc:grpChg>
        <pc:grpChg chg="add del mod">
          <ac:chgData name="PPT Mr." userId="6442ff2356111531" providerId="LiveId" clId="{C011C353-811B-4EB6-9733-1AF244ADE40B}" dt="2023-05-24T02:05:02.741" v="4558" actId="165"/>
          <ac:grpSpMkLst>
            <pc:docMk/>
            <pc:sldMk cId="1145347591" sldId="785"/>
            <ac:grpSpMk id="63" creationId="{6BFF1070-F429-5FB5-536F-CDE37287E13A}"/>
          </ac:grpSpMkLst>
        </pc:grpChg>
        <pc:grpChg chg="add del mod">
          <ac:chgData name="PPT Mr." userId="6442ff2356111531" providerId="LiveId" clId="{C011C353-811B-4EB6-9733-1AF244ADE40B}" dt="2023-05-24T02:07:20.072" v="4589" actId="165"/>
          <ac:grpSpMkLst>
            <pc:docMk/>
            <pc:sldMk cId="1145347591" sldId="785"/>
            <ac:grpSpMk id="84" creationId="{34D3AEAC-3493-8A7E-39B2-9398BFC4693D}"/>
          </ac:grpSpMkLst>
        </pc:grpChg>
        <pc:grpChg chg="add del mod">
          <ac:chgData name="PPT Mr." userId="6442ff2356111531" providerId="LiveId" clId="{C011C353-811B-4EB6-9733-1AF244ADE40B}" dt="2023-05-24T02:07:20.072" v="4589" actId="165"/>
          <ac:grpSpMkLst>
            <pc:docMk/>
            <pc:sldMk cId="1145347591" sldId="785"/>
            <ac:grpSpMk id="85" creationId="{559F4E38-E95D-C630-A52F-6B0D9DA63C87}"/>
          </ac:grpSpMkLst>
        </pc:grpChg>
        <pc:grpChg chg="add del mod">
          <ac:chgData name="PPT Mr." userId="6442ff2356111531" providerId="LiveId" clId="{C011C353-811B-4EB6-9733-1AF244ADE40B}" dt="2023-05-24T02:07:20.072" v="4589" actId="165"/>
          <ac:grpSpMkLst>
            <pc:docMk/>
            <pc:sldMk cId="1145347591" sldId="785"/>
            <ac:grpSpMk id="90" creationId="{169BAC1B-DDD7-0646-2D50-227D0FFBD19A}"/>
          </ac:grpSpMkLst>
        </pc:grpChg>
        <pc:grpChg chg="add del mod">
          <ac:chgData name="PPT Mr." userId="6442ff2356111531" providerId="LiveId" clId="{C011C353-811B-4EB6-9733-1AF244ADE40B}" dt="2023-05-24T02:07:01.343" v="4586" actId="165"/>
          <ac:grpSpMkLst>
            <pc:docMk/>
            <pc:sldMk cId="1145347591" sldId="785"/>
            <ac:grpSpMk id="95" creationId="{BC7F1B84-6F95-BD9D-C6A7-2732D30714F9}"/>
          </ac:grpSpMkLst>
        </pc:grpChg>
        <pc:grpChg chg="add del mod">
          <ac:chgData name="PPT Mr." userId="6442ff2356111531" providerId="LiveId" clId="{C011C353-811B-4EB6-9733-1AF244ADE40B}" dt="2023-05-24T02:07:01.343" v="4586" actId="165"/>
          <ac:grpSpMkLst>
            <pc:docMk/>
            <pc:sldMk cId="1145347591" sldId="785"/>
            <ac:grpSpMk id="100" creationId="{ABB0A085-54AE-D520-910C-647665AFE009}"/>
          </ac:grpSpMkLst>
        </pc:grpChg>
        <pc:grpChg chg="add del mod">
          <ac:chgData name="PPT Mr." userId="6442ff2356111531" providerId="LiveId" clId="{C011C353-811B-4EB6-9733-1AF244ADE40B}" dt="2023-05-24T02:07:01.343" v="4586" actId="165"/>
          <ac:grpSpMkLst>
            <pc:docMk/>
            <pc:sldMk cId="1145347591" sldId="785"/>
            <ac:grpSpMk id="105" creationId="{2C3CE6AC-A22E-5543-1FB1-095E7A4453BE}"/>
          </ac:grpSpMkLst>
        </pc:grpChg>
        <pc:grpChg chg="add del mod">
          <ac:chgData name="PPT Mr." userId="6442ff2356111531" providerId="LiveId" clId="{C011C353-811B-4EB6-9733-1AF244ADE40B}" dt="2023-05-24T02:11:25.575" v="4911" actId="165"/>
          <ac:grpSpMkLst>
            <pc:docMk/>
            <pc:sldMk cId="1145347591" sldId="785"/>
            <ac:grpSpMk id="117" creationId="{14C59771-6070-80FD-42E3-398648402C63}"/>
          </ac:grpSpMkLst>
        </pc:grpChg>
        <pc:picChg chg="add del mod">
          <ac:chgData name="PPT Mr." userId="6442ff2356111531" providerId="LiveId" clId="{C011C353-811B-4EB6-9733-1AF244ADE40B}" dt="2023-05-24T02:07:42.670" v="4595" actId="478"/>
          <ac:picMkLst>
            <pc:docMk/>
            <pc:sldMk cId="1145347591" sldId="785"/>
            <ac:picMk id="71" creationId="{1940C8EC-0D21-FC35-66BC-2D8C6A41F1FD}"/>
          </ac:picMkLst>
        </pc:picChg>
        <pc:picChg chg="add mod topLvl">
          <ac:chgData name="PPT Mr." userId="6442ff2356111531" providerId="LiveId" clId="{C011C353-811B-4EB6-9733-1AF244ADE40B}" dt="2023-05-24T02:11:25.575" v="4911" actId="165"/>
          <ac:picMkLst>
            <pc:docMk/>
            <pc:sldMk cId="1145347591" sldId="785"/>
            <ac:picMk id="75" creationId="{6BFBB555-76ED-59EA-19CD-1F7ED59C10E3}"/>
          </ac:picMkLst>
        </pc:picChg>
        <pc:picChg chg="add del mod">
          <ac:chgData name="PPT Mr." userId="6442ff2356111531" providerId="LiveId" clId="{C011C353-811B-4EB6-9733-1AF244ADE40B}" dt="2023-05-24T02:07:42.670" v="4595" actId="478"/>
          <ac:picMkLst>
            <pc:docMk/>
            <pc:sldMk cId="1145347591" sldId="785"/>
            <ac:picMk id="77" creationId="{6FFAAB93-1348-BBED-81C6-573D1C52A9CB}"/>
          </ac:picMkLst>
        </pc:picChg>
        <pc:picChg chg="add del mod">
          <ac:chgData name="PPT Mr." userId="6442ff2356111531" providerId="LiveId" clId="{C011C353-811B-4EB6-9733-1AF244ADE40B}" dt="2023-05-24T02:07:42.670" v="4595" actId="478"/>
          <ac:picMkLst>
            <pc:docMk/>
            <pc:sldMk cId="1145347591" sldId="785"/>
            <ac:picMk id="79" creationId="{02A3E99B-4A7F-BA7F-9C33-97F204242400}"/>
          </ac:picMkLst>
        </pc:picChg>
        <pc:picChg chg="add del mod">
          <ac:chgData name="PPT Mr." userId="6442ff2356111531" providerId="LiveId" clId="{C011C353-811B-4EB6-9733-1AF244ADE40B}" dt="2023-05-24T02:07:42.670" v="4595" actId="478"/>
          <ac:picMkLst>
            <pc:docMk/>
            <pc:sldMk cId="1145347591" sldId="785"/>
            <ac:picMk id="81" creationId="{921789BB-CD06-C4AD-AD4F-CC3A93F7855C}"/>
          </ac:picMkLst>
        </pc:picChg>
        <pc:picChg chg="add del mod">
          <ac:chgData name="PPT Mr." userId="6442ff2356111531" providerId="LiveId" clId="{C011C353-811B-4EB6-9733-1AF244ADE40B}" dt="2023-05-24T02:07:42.670" v="4595" actId="478"/>
          <ac:picMkLst>
            <pc:docMk/>
            <pc:sldMk cId="1145347591" sldId="785"/>
            <ac:picMk id="83" creationId="{7FABAED2-8D61-3EC6-A798-193DD231D9C8}"/>
          </ac:picMkLst>
        </pc:picChg>
        <pc:picChg chg="mod topLvl">
          <ac:chgData name="PPT Mr." userId="6442ff2356111531" providerId="LiveId" clId="{C011C353-811B-4EB6-9733-1AF244ADE40B}" dt="2023-05-24T02:11:25.575" v="4911" actId="165"/>
          <ac:picMkLst>
            <pc:docMk/>
            <pc:sldMk cId="1145347591" sldId="785"/>
            <ac:picMk id="89" creationId="{62CCEEA7-EB24-5FE7-413F-FCEAD54BF523}"/>
          </ac:picMkLst>
        </pc:picChg>
        <pc:picChg chg="mod topLvl">
          <ac:chgData name="PPT Mr." userId="6442ff2356111531" providerId="LiveId" clId="{C011C353-811B-4EB6-9733-1AF244ADE40B}" dt="2023-05-24T02:11:25.575" v="4911" actId="165"/>
          <ac:picMkLst>
            <pc:docMk/>
            <pc:sldMk cId="1145347591" sldId="785"/>
            <ac:picMk id="94" creationId="{62069DB6-BBCF-442A-3EF4-4F3D3AA194F5}"/>
          </ac:picMkLst>
        </pc:picChg>
        <pc:picChg chg="mod topLvl">
          <ac:chgData name="PPT Mr." userId="6442ff2356111531" providerId="LiveId" clId="{C011C353-811B-4EB6-9733-1AF244ADE40B}" dt="2023-05-24T02:11:25.575" v="4911" actId="165"/>
          <ac:picMkLst>
            <pc:docMk/>
            <pc:sldMk cId="1145347591" sldId="785"/>
            <ac:picMk id="99" creationId="{7FB2EEDB-C118-9A6D-DE11-BA6B38C4A42D}"/>
          </ac:picMkLst>
        </pc:picChg>
        <pc:picChg chg="mod topLvl">
          <ac:chgData name="PPT Mr." userId="6442ff2356111531" providerId="LiveId" clId="{C011C353-811B-4EB6-9733-1AF244ADE40B}" dt="2023-05-24T02:11:25.575" v="4911" actId="165"/>
          <ac:picMkLst>
            <pc:docMk/>
            <pc:sldMk cId="1145347591" sldId="785"/>
            <ac:picMk id="104" creationId="{CE34B671-5921-02E2-BC4C-4F40922C7601}"/>
          </ac:picMkLst>
        </pc:picChg>
        <pc:picChg chg="mod topLvl">
          <ac:chgData name="PPT Mr." userId="6442ff2356111531" providerId="LiveId" clId="{C011C353-811B-4EB6-9733-1AF244ADE40B}" dt="2023-05-24T02:11:25.575" v="4911" actId="165"/>
          <ac:picMkLst>
            <pc:docMk/>
            <pc:sldMk cId="1145347591" sldId="785"/>
            <ac:picMk id="109" creationId="{A8779D28-E8A9-80A3-385C-47C3813AD0D6}"/>
          </ac:picMkLst>
        </pc:picChg>
      </pc:sldChg>
      <pc:sldChg chg="new del ord">
        <pc:chgData name="PPT Mr." userId="6442ff2356111531" providerId="LiveId" clId="{C011C353-811B-4EB6-9733-1AF244ADE40B}" dt="2023-05-24T02:18:29.215" v="5126" actId="47"/>
        <pc:sldMkLst>
          <pc:docMk/>
          <pc:sldMk cId="971592279" sldId="786"/>
        </pc:sldMkLst>
      </pc:sldChg>
      <pc:sldChg chg="addSp delSp modSp add mod ord setBg">
        <pc:chgData name="PPT Mr." userId="6442ff2356111531" providerId="LiveId" clId="{C011C353-811B-4EB6-9733-1AF244ADE40B}" dt="2023-05-24T02:15:58.310" v="5125"/>
        <pc:sldMkLst>
          <pc:docMk/>
          <pc:sldMk cId="1938266126" sldId="787"/>
        </pc:sldMkLst>
        <pc:spChg chg="add mod">
          <ac:chgData name="PPT Mr." userId="6442ff2356111531" providerId="LiveId" clId="{C011C353-811B-4EB6-9733-1AF244ADE40B}" dt="2023-05-24T02:14:42.131" v="5088" actId="1076"/>
          <ac:spMkLst>
            <pc:docMk/>
            <pc:sldMk cId="1938266126" sldId="787"/>
            <ac:spMk id="2" creationId="{6BC257CC-3956-D1FE-A0A1-3A9080BA3E3A}"/>
          </ac:spMkLst>
        </pc:spChg>
        <pc:spChg chg="add mod ord">
          <ac:chgData name="PPT Mr." userId="6442ff2356111531" providerId="LiveId" clId="{C011C353-811B-4EB6-9733-1AF244ADE40B}" dt="2023-05-24T02:15:45.783" v="5124" actId="167"/>
          <ac:spMkLst>
            <pc:docMk/>
            <pc:sldMk cId="1938266126" sldId="787"/>
            <ac:spMk id="4" creationId="{2FF81DE2-29E2-5DEA-B9E9-3065E633E56F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5" creationId="{0800CE7D-87B5-4322-2F88-6299EA2EFF50}"/>
          </ac:spMkLst>
        </pc:spChg>
        <pc:spChg chg="mod">
          <ac:chgData name="PPT Mr." userId="6442ff2356111531" providerId="LiveId" clId="{C011C353-811B-4EB6-9733-1AF244ADE40B}" dt="2023-05-24T02:14:42.131" v="5088" actId="1076"/>
          <ac:spMkLst>
            <pc:docMk/>
            <pc:sldMk cId="1938266126" sldId="787"/>
            <ac:spMk id="9" creationId="{79D59032-165E-182F-25F6-93E1B9A1748A}"/>
          </ac:spMkLst>
        </pc:spChg>
        <pc:spChg chg="mod">
          <ac:chgData name="PPT Mr." userId="6442ff2356111531" providerId="LiveId" clId="{C011C353-811B-4EB6-9733-1AF244ADE40B}" dt="2023-05-24T02:12:58.045" v="4956" actId="20577"/>
          <ac:spMkLst>
            <pc:docMk/>
            <pc:sldMk cId="1938266126" sldId="787"/>
            <ac:spMk id="10" creationId="{5A8BE5F4-81C9-9721-AED3-CA1740AD37AC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12" creationId="{3022463E-F931-C4B1-636C-A8FE97239391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13" creationId="{8814A376-23A7-17BC-A542-4AC37A756D0D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14" creationId="{A50A4957-4EE1-94C5-9003-3017E5C151D5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38" creationId="{DE4B5865-FD1C-52A0-59E7-C44A6635378F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39" creationId="{B0CB9F1D-FC45-E584-56A4-A556A85D7A0A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40" creationId="{2B23E9C8-E5FE-6064-3FCE-72ED060C5FAE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41" creationId="{4CEA3A58-29E6-DF72-3B13-30721C31FE67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43" creationId="{A370CFBF-0E8F-AAE9-9691-7A38EF2FC33E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44" creationId="{81638505-3ED0-6AC9-656E-73E1BD149D32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45" creationId="{0B26A0DE-A3FD-A1FA-3A22-D9952C4EF727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46" creationId="{3D197773-B6C6-69AE-5AF7-24D8536B025F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48" creationId="{7063CAAF-EC64-8C1B-B54E-80C8395779D9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49" creationId="{E4E59814-11E5-4D61-7D9E-5F2E012D1A8F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50" creationId="{88CE58EB-579D-D8C7-B801-4C6CC21D29A1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51" creationId="{8C319557-100E-647C-13B9-5CA166854992}"/>
          </ac:spMkLst>
        </pc:spChg>
        <pc:picChg chg="add mod ord">
          <ac:chgData name="PPT Mr." userId="6442ff2356111531" providerId="LiveId" clId="{C011C353-811B-4EB6-9733-1AF244ADE40B}" dt="2023-05-24T02:14:14.617" v="5084" actId="1076"/>
          <ac:picMkLst>
            <pc:docMk/>
            <pc:sldMk cId="1938266126" sldId="787"/>
            <ac:picMk id="3" creationId="{D3844372-3C60-632D-940F-2042F84E86F6}"/>
          </ac:picMkLst>
        </pc:picChg>
        <pc:picChg chg="del">
          <ac:chgData name="PPT Mr." userId="6442ff2356111531" providerId="LiveId" clId="{C011C353-811B-4EB6-9733-1AF244ADE40B}" dt="2023-05-24T02:15:58.310" v="5125"/>
          <ac:picMkLst>
            <pc:docMk/>
            <pc:sldMk cId="1938266126" sldId="787"/>
            <ac:picMk id="6" creationId="{4BE546F6-0B1C-240D-5B8B-4743CDF3BB8E}"/>
          </ac:picMkLst>
        </pc:picChg>
        <pc:picChg chg="del">
          <ac:chgData name="PPT Mr." userId="6442ff2356111531" providerId="LiveId" clId="{C011C353-811B-4EB6-9733-1AF244ADE40B}" dt="2023-05-24T02:12:47.697" v="4919" actId="478"/>
          <ac:picMkLst>
            <pc:docMk/>
            <pc:sldMk cId="1938266126" sldId="787"/>
            <ac:picMk id="53" creationId="{1D212BDC-9B4B-E22D-C722-02A15F394812}"/>
          </ac:picMkLst>
        </pc:picChg>
      </pc:sldChg>
      <pc:sldChg chg="addSp delSp modSp add mod ord">
        <pc:chgData name="PPT Mr." userId="6442ff2356111531" providerId="LiveId" clId="{C011C353-811B-4EB6-9733-1AF244ADE40B}" dt="2023-05-24T02:31:14.028" v="5335" actId="1076"/>
        <pc:sldMkLst>
          <pc:docMk/>
          <pc:sldMk cId="1414961197" sldId="788"/>
        </pc:sldMkLst>
        <pc:spChg chg="add mod">
          <ac:chgData name="PPT Mr." userId="6442ff2356111531" providerId="LiveId" clId="{C011C353-811B-4EB6-9733-1AF244ADE40B}" dt="2023-05-24T02:27:57.543" v="5287" actId="12789"/>
          <ac:spMkLst>
            <pc:docMk/>
            <pc:sldMk cId="1414961197" sldId="788"/>
            <ac:spMk id="7" creationId="{AC6BB3BC-5AA3-CE7C-A54F-B169249FC922}"/>
          </ac:spMkLst>
        </pc:spChg>
        <pc:spChg chg="add mod">
          <ac:chgData name="PPT Mr." userId="6442ff2356111531" providerId="LiveId" clId="{C011C353-811B-4EB6-9733-1AF244ADE40B}" dt="2023-05-24T02:28:27.892" v="5297" actId="12789"/>
          <ac:spMkLst>
            <pc:docMk/>
            <pc:sldMk cId="1414961197" sldId="788"/>
            <ac:spMk id="8" creationId="{C14B370C-3B65-858E-858E-FE5B23AB80FE}"/>
          </ac:spMkLst>
        </pc:spChg>
        <pc:spChg chg="add mod">
          <ac:chgData name="PPT Mr." userId="6442ff2356111531" providerId="LiveId" clId="{C011C353-811B-4EB6-9733-1AF244ADE40B}" dt="2023-05-24T02:28:30.348" v="5299" actId="12789"/>
          <ac:spMkLst>
            <pc:docMk/>
            <pc:sldMk cId="1414961197" sldId="788"/>
            <ac:spMk id="12" creationId="{925EBDCD-4790-ED7F-EE8B-88708786C4FB}"/>
          </ac:spMkLst>
        </pc:spChg>
        <pc:spChg chg="add mod">
          <ac:chgData name="PPT Mr." userId="6442ff2356111531" providerId="LiveId" clId="{C011C353-811B-4EB6-9733-1AF244ADE40B}" dt="2023-05-24T02:28:36.263" v="5302" actId="12789"/>
          <ac:spMkLst>
            <pc:docMk/>
            <pc:sldMk cId="1414961197" sldId="788"/>
            <ac:spMk id="13" creationId="{CC93E957-8634-579E-5AB8-B7A2268123BC}"/>
          </ac:spMkLst>
        </pc:spChg>
        <pc:spChg chg="add mod">
          <ac:chgData name="PPT Mr." userId="6442ff2356111531" providerId="LiveId" clId="{C011C353-811B-4EB6-9733-1AF244ADE40B}" dt="2023-05-24T02:20:48.128" v="5168" actId="207"/>
          <ac:spMkLst>
            <pc:docMk/>
            <pc:sldMk cId="1414961197" sldId="788"/>
            <ac:spMk id="17" creationId="{78D35FFC-95B3-6901-9B27-23D9D644D5C1}"/>
          </ac:spMkLst>
        </pc:spChg>
        <pc:spChg chg="add mod">
          <ac:chgData name="PPT Mr." userId="6442ff2356111531" providerId="LiveId" clId="{C011C353-811B-4EB6-9733-1AF244ADE40B}" dt="2023-05-24T02:21:06.608" v="5179" actId="12789"/>
          <ac:spMkLst>
            <pc:docMk/>
            <pc:sldMk cId="1414961197" sldId="788"/>
            <ac:spMk id="18" creationId="{6C6E173A-6A58-242E-33E0-B7B5157FA0C0}"/>
          </ac:spMkLst>
        </pc:spChg>
        <pc:spChg chg="add mod">
          <ac:chgData name="PPT Mr." userId="6442ff2356111531" providerId="LiveId" clId="{C011C353-811B-4EB6-9733-1AF244ADE40B}" dt="2023-05-24T02:21:08.930" v="5181" actId="12789"/>
          <ac:spMkLst>
            <pc:docMk/>
            <pc:sldMk cId="1414961197" sldId="788"/>
            <ac:spMk id="27" creationId="{65C07B75-203C-EA89-8276-D120934CDC7C}"/>
          </ac:spMkLst>
        </pc:spChg>
        <pc:spChg chg="add mod">
          <ac:chgData name="PPT Mr." userId="6442ff2356111531" providerId="LiveId" clId="{C011C353-811B-4EB6-9733-1AF244ADE40B}" dt="2023-05-24T02:21:11.886" v="5183" actId="12789"/>
          <ac:spMkLst>
            <pc:docMk/>
            <pc:sldMk cId="1414961197" sldId="788"/>
            <ac:spMk id="35" creationId="{48AC7AB6-46B6-3A88-1248-652E3C8CF706}"/>
          </ac:spMkLst>
        </pc:spChg>
        <pc:spChg chg="add mod">
          <ac:chgData name="PPT Mr." userId="6442ff2356111531" providerId="LiveId" clId="{C011C353-811B-4EB6-9733-1AF244ADE40B}" dt="2023-05-24T02:24:02.788" v="5219" actId="165"/>
          <ac:spMkLst>
            <pc:docMk/>
            <pc:sldMk cId="1414961197" sldId="788"/>
            <ac:spMk id="44" creationId="{75313139-199A-123A-68A9-5A77A17D83F6}"/>
          </ac:spMkLst>
        </pc:spChg>
        <pc:spChg chg="add mod">
          <ac:chgData name="PPT Mr." userId="6442ff2356111531" providerId="LiveId" clId="{C011C353-811B-4EB6-9733-1AF244ADE40B}" dt="2023-05-24T02:24:02.788" v="5219" actId="165"/>
          <ac:spMkLst>
            <pc:docMk/>
            <pc:sldMk cId="1414961197" sldId="788"/>
            <ac:spMk id="45" creationId="{7332139C-F67E-B50F-484F-11636D0A815D}"/>
          </ac:spMkLst>
        </pc:spChg>
        <pc:spChg chg="del">
          <ac:chgData name="PPT Mr." userId="6442ff2356111531" providerId="LiveId" clId="{C011C353-811B-4EB6-9733-1AF244ADE40B}" dt="2023-05-24T02:18:35.445" v="5130" actId="478"/>
          <ac:spMkLst>
            <pc:docMk/>
            <pc:sldMk cId="1414961197" sldId="788"/>
            <ac:spMk id="48" creationId="{D0A18BD5-8A35-CA78-CDE1-E048A60922D0}"/>
          </ac:spMkLst>
        </pc:spChg>
        <pc:spChg chg="del">
          <ac:chgData name="PPT Mr." userId="6442ff2356111531" providerId="LiveId" clId="{C011C353-811B-4EB6-9733-1AF244ADE40B}" dt="2023-05-24T02:18:35.445" v="5130" actId="478"/>
          <ac:spMkLst>
            <pc:docMk/>
            <pc:sldMk cId="1414961197" sldId="788"/>
            <ac:spMk id="52" creationId="{E71ACEBD-553D-2802-6974-764CCBBBD4E5}"/>
          </ac:spMkLst>
        </pc:spChg>
        <pc:spChg chg="del">
          <ac:chgData name="PPT Mr." userId="6442ff2356111531" providerId="LiveId" clId="{C011C353-811B-4EB6-9733-1AF244ADE40B}" dt="2023-05-24T02:18:35.445" v="5130" actId="478"/>
          <ac:spMkLst>
            <pc:docMk/>
            <pc:sldMk cId="1414961197" sldId="788"/>
            <ac:spMk id="53" creationId="{DF21DE3E-CC33-1D04-92AA-57CD68536034}"/>
          </ac:spMkLst>
        </pc:spChg>
        <pc:spChg chg="del">
          <ac:chgData name="PPT Mr." userId="6442ff2356111531" providerId="LiveId" clId="{C011C353-811B-4EB6-9733-1AF244ADE40B}" dt="2023-05-24T02:18:35.445" v="5130" actId="478"/>
          <ac:spMkLst>
            <pc:docMk/>
            <pc:sldMk cId="1414961197" sldId="788"/>
            <ac:spMk id="54" creationId="{E3478A70-B711-3F57-78B1-6BB86DC3C133}"/>
          </ac:spMkLst>
        </pc:spChg>
        <pc:spChg chg="del">
          <ac:chgData name="PPT Mr." userId="6442ff2356111531" providerId="LiveId" clId="{C011C353-811B-4EB6-9733-1AF244ADE40B}" dt="2023-05-24T02:18:35.445" v="5130" actId="478"/>
          <ac:spMkLst>
            <pc:docMk/>
            <pc:sldMk cId="1414961197" sldId="788"/>
            <ac:spMk id="55" creationId="{419FDEE9-6D41-C5A8-DCDC-0811A9E55A51}"/>
          </ac:spMkLst>
        </pc:spChg>
        <pc:spChg chg="del">
          <ac:chgData name="PPT Mr." userId="6442ff2356111531" providerId="LiveId" clId="{C011C353-811B-4EB6-9733-1AF244ADE40B}" dt="2023-05-24T02:18:37.160" v="5132" actId="478"/>
          <ac:spMkLst>
            <pc:docMk/>
            <pc:sldMk cId="1414961197" sldId="788"/>
            <ac:spMk id="56" creationId="{1C0391B1-5DE8-157A-D642-38EDF02D4B41}"/>
          </ac:spMkLst>
        </pc:spChg>
        <pc:spChg chg="del">
          <ac:chgData name="PPT Mr." userId="6442ff2356111531" providerId="LiveId" clId="{C011C353-811B-4EB6-9733-1AF244ADE40B}" dt="2023-05-24T02:18:35.445" v="5130" actId="478"/>
          <ac:spMkLst>
            <pc:docMk/>
            <pc:sldMk cId="1414961197" sldId="788"/>
            <ac:spMk id="57" creationId="{34872054-1729-6254-55AB-1C8B861406D8}"/>
          </ac:spMkLst>
        </pc:spChg>
        <pc:spChg chg="del">
          <ac:chgData name="PPT Mr." userId="6442ff2356111531" providerId="LiveId" clId="{C011C353-811B-4EB6-9733-1AF244ADE40B}" dt="2023-05-24T02:18:35.445" v="5130" actId="478"/>
          <ac:spMkLst>
            <pc:docMk/>
            <pc:sldMk cId="1414961197" sldId="788"/>
            <ac:spMk id="58" creationId="{427B91C2-3B69-11FC-50B9-381097ABBF40}"/>
          </ac:spMkLst>
        </pc:spChg>
        <pc:spChg chg="del">
          <ac:chgData name="PPT Mr." userId="6442ff2356111531" providerId="LiveId" clId="{C011C353-811B-4EB6-9733-1AF244ADE40B}" dt="2023-05-24T02:18:35.445" v="5130" actId="478"/>
          <ac:spMkLst>
            <pc:docMk/>
            <pc:sldMk cId="1414961197" sldId="788"/>
            <ac:spMk id="59" creationId="{8318DE72-5178-D756-15C6-60EADA10407C}"/>
          </ac:spMkLst>
        </pc:spChg>
        <pc:spChg chg="mod">
          <ac:chgData name="PPT Mr." userId="6442ff2356111531" providerId="LiveId" clId="{C011C353-811B-4EB6-9733-1AF244ADE40B}" dt="2023-05-24T02:24:02.788" v="5219" actId="165"/>
          <ac:spMkLst>
            <pc:docMk/>
            <pc:sldMk cId="1414961197" sldId="788"/>
            <ac:spMk id="65" creationId="{D1996243-DC3A-CDFD-2C25-7AD80819B387}"/>
          </ac:spMkLst>
        </pc:spChg>
        <pc:spChg chg="mod">
          <ac:chgData name="PPT Mr." userId="6442ff2356111531" providerId="LiveId" clId="{C011C353-811B-4EB6-9733-1AF244ADE40B}" dt="2023-05-24T02:24:02.788" v="5219" actId="165"/>
          <ac:spMkLst>
            <pc:docMk/>
            <pc:sldMk cId="1414961197" sldId="788"/>
            <ac:spMk id="66" creationId="{D2503AB4-65F0-3A86-98A9-E2DC72398C55}"/>
          </ac:spMkLst>
        </pc:spChg>
        <pc:spChg chg="del">
          <ac:chgData name="PPT Mr." userId="6442ff2356111531" providerId="LiveId" clId="{C011C353-811B-4EB6-9733-1AF244ADE40B}" dt="2023-05-24T02:18:35.445" v="5130" actId="478"/>
          <ac:spMkLst>
            <pc:docMk/>
            <pc:sldMk cId="1414961197" sldId="788"/>
            <ac:spMk id="67" creationId="{CFE8B182-7409-21F7-7C24-3C5BDE977BE9}"/>
          </ac:spMkLst>
        </pc:spChg>
        <pc:spChg chg="del">
          <ac:chgData name="PPT Mr." userId="6442ff2356111531" providerId="LiveId" clId="{C011C353-811B-4EB6-9733-1AF244ADE40B}" dt="2023-05-24T02:18:35.445" v="5130" actId="478"/>
          <ac:spMkLst>
            <pc:docMk/>
            <pc:sldMk cId="1414961197" sldId="788"/>
            <ac:spMk id="68" creationId="{DC107E5D-F9A2-2632-4197-569E883D57D3}"/>
          </ac:spMkLst>
        </pc:spChg>
        <pc:spChg chg="del">
          <ac:chgData name="PPT Mr." userId="6442ff2356111531" providerId="LiveId" clId="{C011C353-811B-4EB6-9733-1AF244ADE40B}" dt="2023-05-24T02:18:35.445" v="5130" actId="478"/>
          <ac:spMkLst>
            <pc:docMk/>
            <pc:sldMk cId="1414961197" sldId="788"/>
            <ac:spMk id="69" creationId="{30615B8A-CE5C-5386-D113-870FE9D0B564}"/>
          </ac:spMkLst>
        </pc:spChg>
        <pc:spChg chg="del">
          <ac:chgData name="PPT Mr." userId="6442ff2356111531" providerId="LiveId" clId="{C011C353-811B-4EB6-9733-1AF244ADE40B}" dt="2023-05-24T02:18:35.445" v="5130" actId="478"/>
          <ac:spMkLst>
            <pc:docMk/>
            <pc:sldMk cId="1414961197" sldId="788"/>
            <ac:spMk id="70" creationId="{09195E02-CB5F-38D3-6FDC-CAECBCC56C75}"/>
          </ac:spMkLst>
        </pc:spChg>
        <pc:spChg chg="del">
          <ac:chgData name="PPT Mr." userId="6442ff2356111531" providerId="LiveId" clId="{C011C353-811B-4EB6-9733-1AF244ADE40B}" dt="2023-05-24T02:18:36.154" v="5131" actId="478"/>
          <ac:spMkLst>
            <pc:docMk/>
            <pc:sldMk cId="1414961197" sldId="788"/>
            <ac:spMk id="73" creationId="{A0E92648-D761-0E1A-2851-17A54917EF50}"/>
          </ac:spMkLst>
        </pc:spChg>
        <pc:spChg chg="del">
          <ac:chgData name="PPT Mr." userId="6442ff2356111531" providerId="LiveId" clId="{C011C353-811B-4EB6-9733-1AF244ADE40B}" dt="2023-05-24T02:18:38.325" v="5134" actId="478"/>
          <ac:spMkLst>
            <pc:docMk/>
            <pc:sldMk cId="1414961197" sldId="788"/>
            <ac:spMk id="74" creationId="{4B62542E-C6C4-344B-5709-55B6D9082ECA}"/>
          </ac:spMkLst>
        </pc:spChg>
        <pc:spChg chg="mod">
          <ac:chgData name="PPT Mr." userId="6442ff2356111531" providerId="LiveId" clId="{C011C353-811B-4EB6-9733-1AF244ADE40B}" dt="2023-05-24T02:24:02.788" v="5219" actId="165"/>
          <ac:spMkLst>
            <pc:docMk/>
            <pc:sldMk cId="1414961197" sldId="788"/>
            <ac:spMk id="76" creationId="{A92B123F-0DC7-E8D2-B614-A40F434EBB98}"/>
          </ac:spMkLst>
        </pc:spChg>
        <pc:spChg chg="mod">
          <ac:chgData name="PPT Mr." userId="6442ff2356111531" providerId="LiveId" clId="{C011C353-811B-4EB6-9733-1AF244ADE40B}" dt="2023-05-24T02:24:02.788" v="5219" actId="165"/>
          <ac:spMkLst>
            <pc:docMk/>
            <pc:sldMk cId="1414961197" sldId="788"/>
            <ac:spMk id="77" creationId="{8DB22FDB-8490-97DF-A110-08E48D534CFF}"/>
          </ac:spMkLst>
        </pc:spChg>
        <pc:spChg chg="mod">
          <ac:chgData name="PPT Mr." userId="6442ff2356111531" providerId="LiveId" clId="{C011C353-811B-4EB6-9733-1AF244ADE40B}" dt="2023-05-24T02:24:02.788" v="5219" actId="165"/>
          <ac:spMkLst>
            <pc:docMk/>
            <pc:sldMk cId="1414961197" sldId="788"/>
            <ac:spMk id="81" creationId="{31080B54-E194-E923-B3D6-FCA5F23B449E}"/>
          </ac:spMkLst>
        </pc:spChg>
        <pc:spChg chg="mod">
          <ac:chgData name="PPT Mr." userId="6442ff2356111531" providerId="LiveId" clId="{C011C353-811B-4EB6-9733-1AF244ADE40B}" dt="2023-05-24T02:24:12.598" v="5222" actId="1076"/>
          <ac:spMkLst>
            <pc:docMk/>
            <pc:sldMk cId="1414961197" sldId="788"/>
            <ac:spMk id="82" creationId="{A251F0B1-F704-BC14-14CE-5159925B42F2}"/>
          </ac:spMkLst>
        </pc:spChg>
        <pc:spChg chg="add mod">
          <ac:chgData name="PPT Mr." userId="6442ff2356111531" providerId="LiveId" clId="{C011C353-811B-4EB6-9733-1AF244ADE40B}" dt="2023-05-24T02:28:08.021" v="5288" actId="14100"/>
          <ac:spMkLst>
            <pc:docMk/>
            <pc:sldMk cId="1414961197" sldId="788"/>
            <ac:spMk id="113" creationId="{22AD40C7-DA7E-9C64-DB13-93883736D433}"/>
          </ac:spMkLst>
        </pc:spChg>
        <pc:spChg chg="add mod">
          <ac:chgData name="PPT Mr." userId="6442ff2356111531" providerId="LiveId" clId="{C011C353-811B-4EB6-9733-1AF244ADE40B}" dt="2023-05-24T02:28:27.892" v="5297" actId="12789"/>
          <ac:spMkLst>
            <pc:docMk/>
            <pc:sldMk cId="1414961197" sldId="788"/>
            <ac:spMk id="114" creationId="{D7DA99CF-53B9-D5E1-4202-0FD747123B24}"/>
          </ac:spMkLst>
        </pc:spChg>
        <pc:spChg chg="add mod">
          <ac:chgData name="PPT Mr." userId="6442ff2356111531" providerId="LiveId" clId="{C011C353-811B-4EB6-9733-1AF244ADE40B}" dt="2023-05-24T02:28:14.703" v="5291" actId="571"/>
          <ac:spMkLst>
            <pc:docMk/>
            <pc:sldMk cId="1414961197" sldId="788"/>
            <ac:spMk id="115" creationId="{62CFF57F-DA8D-6E3A-E7AE-5E7C419FE6FF}"/>
          </ac:spMkLst>
        </pc:spChg>
        <pc:spChg chg="add mod">
          <ac:chgData name="PPT Mr." userId="6442ff2356111531" providerId="LiveId" clId="{C011C353-811B-4EB6-9733-1AF244ADE40B}" dt="2023-05-24T02:28:14.703" v="5291" actId="571"/>
          <ac:spMkLst>
            <pc:docMk/>
            <pc:sldMk cId="1414961197" sldId="788"/>
            <ac:spMk id="116" creationId="{621778ED-6100-5214-1D41-4940ABDE20B7}"/>
          </ac:spMkLst>
        </pc:spChg>
        <pc:spChg chg="add mod">
          <ac:chgData name="PPT Mr." userId="6442ff2356111531" providerId="LiveId" clId="{C011C353-811B-4EB6-9733-1AF244ADE40B}" dt="2023-05-24T02:28:30.348" v="5299" actId="12789"/>
          <ac:spMkLst>
            <pc:docMk/>
            <pc:sldMk cId="1414961197" sldId="788"/>
            <ac:spMk id="117" creationId="{CA2A2545-5228-B613-9810-B4FADB6AC2A4}"/>
          </ac:spMkLst>
        </pc:spChg>
        <pc:spChg chg="add mod">
          <ac:chgData name="PPT Mr." userId="6442ff2356111531" providerId="LiveId" clId="{C011C353-811B-4EB6-9733-1AF244ADE40B}" dt="2023-05-24T02:28:36.263" v="5302" actId="12789"/>
          <ac:spMkLst>
            <pc:docMk/>
            <pc:sldMk cId="1414961197" sldId="788"/>
            <ac:spMk id="118" creationId="{691D5232-B56B-85E6-F2F7-742DAC599BAE}"/>
          </ac:spMkLst>
        </pc:spChg>
        <pc:spChg chg="add del mod">
          <ac:chgData name="PPT Mr." userId="6442ff2356111531" providerId="LiveId" clId="{C011C353-811B-4EB6-9733-1AF244ADE40B}" dt="2023-05-24T02:29:23.089" v="5305" actId="478"/>
          <ac:spMkLst>
            <pc:docMk/>
            <pc:sldMk cId="1414961197" sldId="788"/>
            <ac:spMk id="119" creationId="{70A9A51C-C104-F367-3219-9AFF544E0F5B}"/>
          </ac:spMkLst>
        </pc:spChg>
        <pc:spChg chg="add del mod">
          <ac:chgData name="PPT Mr." userId="6442ff2356111531" providerId="LiveId" clId="{C011C353-811B-4EB6-9733-1AF244ADE40B}" dt="2023-05-24T02:29:31.323" v="5307" actId="478"/>
          <ac:spMkLst>
            <pc:docMk/>
            <pc:sldMk cId="1414961197" sldId="788"/>
            <ac:spMk id="120" creationId="{C51EA563-5941-AECA-1B3B-49C0CD907FF2}"/>
          </ac:spMkLst>
        </pc:spChg>
        <pc:spChg chg="add del mod ord">
          <ac:chgData name="PPT Mr." userId="6442ff2356111531" providerId="LiveId" clId="{C011C353-811B-4EB6-9733-1AF244ADE40B}" dt="2023-05-24T02:30:28.071" v="5324" actId="478"/>
          <ac:spMkLst>
            <pc:docMk/>
            <pc:sldMk cId="1414961197" sldId="788"/>
            <ac:spMk id="121" creationId="{B0146E5C-0687-CE3A-41A7-5DE916138534}"/>
          </ac:spMkLst>
        </pc:spChg>
        <pc:spChg chg="add del mod">
          <ac:chgData name="PPT Mr." userId="6442ff2356111531" providerId="LiveId" clId="{C011C353-811B-4EB6-9733-1AF244ADE40B}" dt="2023-05-24T02:30:26.511" v="5323" actId="478"/>
          <ac:spMkLst>
            <pc:docMk/>
            <pc:sldMk cId="1414961197" sldId="788"/>
            <ac:spMk id="122" creationId="{089606C5-524F-7DE9-14DE-7AC652BB88CD}"/>
          </ac:spMkLst>
        </pc:spChg>
        <pc:spChg chg="add mod">
          <ac:chgData name="PPT Mr." userId="6442ff2356111531" providerId="LiveId" clId="{C011C353-811B-4EB6-9733-1AF244ADE40B}" dt="2023-05-24T02:31:14.028" v="5335" actId="1076"/>
          <ac:spMkLst>
            <pc:docMk/>
            <pc:sldMk cId="1414961197" sldId="788"/>
            <ac:spMk id="123" creationId="{C22F87DC-E6E7-6039-55F9-B3A0765D1DDA}"/>
          </ac:spMkLst>
        </pc:spChg>
        <pc:spChg chg="add mod">
          <ac:chgData name="PPT Mr." userId="6442ff2356111531" providerId="LiveId" clId="{C011C353-811B-4EB6-9733-1AF244ADE40B}" dt="2023-05-24T02:30:46.140" v="5332" actId="1076"/>
          <ac:spMkLst>
            <pc:docMk/>
            <pc:sldMk cId="1414961197" sldId="788"/>
            <ac:spMk id="124" creationId="{680F3AC5-6F07-A4DF-74F4-C795C9033F7B}"/>
          </ac:spMkLst>
        </pc:spChg>
        <pc:grpChg chg="del">
          <ac:chgData name="PPT Mr." userId="6442ff2356111531" providerId="LiveId" clId="{C011C353-811B-4EB6-9733-1AF244ADE40B}" dt="2023-05-24T02:18:37.582" v="5133" actId="478"/>
          <ac:grpSpMkLst>
            <pc:docMk/>
            <pc:sldMk cId="1414961197" sldId="788"/>
            <ac:grpSpMk id="47" creationId="{B7FE44A8-F1CB-08B3-57E6-1F6D4AC1491F}"/>
          </ac:grpSpMkLst>
        </pc:grpChg>
        <pc:grpChg chg="add mod topLvl">
          <ac:chgData name="PPT Mr." userId="6442ff2356111531" providerId="LiveId" clId="{C011C353-811B-4EB6-9733-1AF244ADE40B}" dt="2023-05-24T02:25:08" v="5239" actId="1076"/>
          <ac:grpSpMkLst>
            <pc:docMk/>
            <pc:sldMk cId="1414961197" sldId="788"/>
            <ac:grpSpMk id="50" creationId="{437CF470-1CB8-1DD4-1A6D-B66932612F4F}"/>
          </ac:grpSpMkLst>
        </pc:grpChg>
        <pc:grpChg chg="add del mod">
          <ac:chgData name="PPT Mr." userId="6442ff2356111531" providerId="LiveId" clId="{C011C353-811B-4EB6-9733-1AF244ADE40B}" dt="2023-05-24T02:24:02.788" v="5219" actId="165"/>
          <ac:grpSpMkLst>
            <pc:docMk/>
            <pc:sldMk cId="1414961197" sldId="788"/>
            <ac:grpSpMk id="61" creationId="{C9477955-888F-904B-088F-478179F100F6}"/>
          </ac:grpSpMkLst>
        </pc:grpChg>
        <pc:grpChg chg="add del mod">
          <ac:chgData name="PPT Mr." userId="6442ff2356111531" providerId="LiveId" clId="{C011C353-811B-4EB6-9733-1AF244ADE40B}" dt="2023-05-24T02:24:02.788" v="5219" actId="165"/>
          <ac:grpSpMkLst>
            <pc:docMk/>
            <pc:sldMk cId="1414961197" sldId="788"/>
            <ac:grpSpMk id="62" creationId="{EF5CC492-CEEC-E59B-53EE-F1A537EDFD47}"/>
          </ac:grpSpMkLst>
        </pc:grpChg>
        <pc:grpChg chg="mod topLvl">
          <ac:chgData name="PPT Mr." userId="6442ff2356111531" providerId="LiveId" clId="{C011C353-811B-4EB6-9733-1AF244ADE40B}" dt="2023-05-24T02:25:23.495" v="5245" actId="1076"/>
          <ac:grpSpMkLst>
            <pc:docMk/>
            <pc:sldMk cId="1414961197" sldId="788"/>
            <ac:grpSpMk id="64" creationId="{28C3ACA6-3D52-85BC-ACC7-4E7476BE83B9}"/>
          </ac:grpSpMkLst>
        </pc:grpChg>
        <pc:grpChg chg="add del mod">
          <ac:chgData name="PPT Mr." userId="6442ff2356111531" providerId="LiveId" clId="{C011C353-811B-4EB6-9733-1AF244ADE40B}" dt="2023-05-24T02:24:02.788" v="5219" actId="165"/>
          <ac:grpSpMkLst>
            <pc:docMk/>
            <pc:sldMk cId="1414961197" sldId="788"/>
            <ac:grpSpMk id="71" creationId="{AB304CAC-0AFB-F11F-AD56-3A0756E7A6DC}"/>
          </ac:grpSpMkLst>
        </pc:grpChg>
        <pc:grpChg chg="mod topLvl">
          <ac:chgData name="PPT Mr." userId="6442ff2356111531" providerId="LiveId" clId="{C011C353-811B-4EB6-9733-1AF244ADE40B}" dt="2023-05-24T02:25:12.536" v="5241" actId="1076"/>
          <ac:grpSpMkLst>
            <pc:docMk/>
            <pc:sldMk cId="1414961197" sldId="788"/>
            <ac:grpSpMk id="75" creationId="{7BC0E16F-A710-CACF-72CD-3D4E60212A1E}"/>
          </ac:grpSpMkLst>
        </pc:grpChg>
        <pc:grpChg chg="add del mod">
          <ac:chgData name="PPT Mr." userId="6442ff2356111531" providerId="LiveId" clId="{C011C353-811B-4EB6-9733-1AF244ADE40B}" dt="2023-05-24T02:24:02.788" v="5219" actId="165"/>
          <ac:grpSpMkLst>
            <pc:docMk/>
            <pc:sldMk cId="1414961197" sldId="788"/>
            <ac:grpSpMk id="78" creationId="{F2B2E469-D614-DC18-81ED-9A4729243625}"/>
          </ac:grpSpMkLst>
        </pc:grpChg>
        <pc:grpChg chg="mod topLvl">
          <ac:chgData name="PPT Mr." userId="6442ff2356111531" providerId="LiveId" clId="{C011C353-811B-4EB6-9733-1AF244ADE40B}" dt="2023-05-24T02:25:52.489" v="5254" actId="1036"/>
          <ac:grpSpMkLst>
            <pc:docMk/>
            <pc:sldMk cId="1414961197" sldId="788"/>
            <ac:grpSpMk id="80" creationId="{3E948B9A-4AE5-ED3D-F1F7-ADFD5B8BE13F}"/>
          </ac:grpSpMkLst>
        </pc:grpChg>
        <pc:picChg chg="add del mod">
          <ac:chgData name="PPT Mr." userId="6442ff2356111531" providerId="LiveId" clId="{C011C353-811B-4EB6-9733-1AF244ADE40B}" dt="2023-05-24T02:26:16.277" v="5264" actId="21"/>
          <ac:picMkLst>
            <pc:docMk/>
            <pc:sldMk cId="1414961197" sldId="788"/>
            <ac:picMk id="101" creationId="{D519F219-30D1-1FBD-A770-26359EA7AB64}"/>
          </ac:picMkLst>
        </pc:picChg>
        <pc:picChg chg="add del mod">
          <ac:chgData name="PPT Mr." userId="6442ff2356111531" providerId="LiveId" clId="{C011C353-811B-4EB6-9733-1AF244ADE40B}" dt="2023-05-24T02:26:16.277" v="5264" actId="21"/>
          <ac:picMkLst>
            <pc:docMk/>
            <pc:sldMk cId="1414961197" sldId="788"/>
            <ac:picMk id="102" creationId="{B50B0EEA-557C-B9FF-2BD1-D681E290376B}"/>
          </ac:picMkLst>
        </pc:picChg>
        <pc:picChg chg="add del mod">
          <ac:chgData name="PPT Mr." userId="6442ff2356111531" providerId="LiveId" clId="{C011C353-811B-4EB6-9733-1AF244ADE40B}" dt="2023-05-24T02:26:16.277" v="5264" actId="21"/>
          <ac:picMkLst>
            <pc:docMk/>
            <pc:sldMk cId="1414961197" sldId="788"/>
            <ac:picMk id="103" creationId="{333DD06D-D059-8DD9-8A70-2E9A1E208571}"/>
          </ac:picMkLst>
        </pc:picChg>
        <pc:picChg chg="add del mod">
          <ac:chgData name="PPT Mr." userId="6442ff2356111531" providerId="LiveId" clId="{C011C353-811B-4EB6-9733-1AF244ADE40B}" dt="2023-05-24T02:26:16.277" v="5264" actId="21"/>
          <ac:picMkLst>
            <pc:docMk/>
            <pc:sldMk cId="1414961197" sldId="788"/>
            <ac:picMk id="104" creationId="{3015636C-DEC9-C96F-2102-B20E89550E1B}"/>
          </ac:picMkLst>
        </pc:picChg>
        <pc:picChg chg="add del mod">
          <ac:chgData name="PPT Mr." userId="6442ff2356111531" providerId="LiveId" clId="{C011C353-811B-4EB6-9733-1AF244ADE40B}" dt="2023-05-24T02:26:30.416" v="5270" actId="21"/>
          <ac:picMkLst>
            <pc:docMk/>
            <pc:sldMk cId="1414961197" sldId="788"/>
            <ac:picMk id="105" creationId="{042D7A5E-3CD9-04B4-B47D-D99FC9E1F0D6}"/>
          </ac:picMkLst>
        </pc:picChg>
        <pc:picChg chg="add del mod">
          <ac:chgData name="PPT Mr." userId="6442ff2356111531" providerId="LiveId" clId="{C011C353-811B-4EB6-9733-1AF244ADE40B}" dt="2023-05-24T02:26:30.416" v="5270" actId="21"/>
          <ac:picMkLst>
            <pc:docMk/>
            <pc:sldMk cId="1414961197" sldId="788"/>
            <ac:picMk id="106" creationId="{34959F4B-921E-8166-3F71-B762E8FC396C}"/>
          </ac:picMkLst>
        </pc:picChg>
        <pc:picChg chg="add del mod">
          <ac:chgData name="PPT Mr." userId="6442ff2356111531" providerId="LiveId" clId="{C011C353-811B-4EB6-9733-1AF244ADE40B}" dt="2023-05-24T02:26:30.416" v="5270" actId="21"/>
          <ac:picMkLst>
            <pc:docMk/>
            <pc:sldMk cId="1414961197" sldId="788"/>
            <ac:picMk id="107" creationId="{23DA993A-699C-FD9B-0011-C0B9DD2C8E5D}"/>
          </ac:picMkLst>
        </pc:picChg>
        <pc:picChg chg="add del mod">
          <ac:chgData name="PPT Mr." userId="6442ff2356111531" providerId="LiveId" clId="{C011C353-811B-4EB6-9733-1AF244ADE40B}" dt="2023-05-24T02:26:30.416" v="5270" actId="21"/>
          <ac:picMkLst>
            <pc:docMk/>
            <pc:sldMk cId="1414961197" sldId="788"/>
            <ac:picMk id="108" creationId="{91C226E9-84AA-85B6-3E1E-0135A34AC5D7}"/>
          </ac:picMkLst>
        </pc:picChg>
        <pc:picChg chg="add mod">
          <ac:chgData name="PPT Mr." userId="6442ff2356111531" providerId="LiveId" clId="{C011C353-811B-4EB6-9733-1AF244ADE40B}" dt="2023-05-24T02:26:47.127" v="5276" actId="207"/>
          <ac:picMkLst>
            <pc:docMk/>
            <pc:sldMk cId="1414961197" sldId="788"/>
            <ac:picMk id="109" creationId="{E056E3B8-5381-993F-8F35-84771B7C2E1E}"/>
          </ac:picMkLst>
        </pc:picChg>
        <pc:picChg chg="add mod">
          <ac:chgData name="PPT Mr." userId="6442ff2356111531" providerId="LiveId" clId="{C011C353-811B-4EB6-9733-1AF244ADE40B}" dt="2023-05-24T02:26:51.729" v="5277" actId="207"/>
          <ac:picMkLst>
            <pc:docMk/>
            <pc:sldMk cId="1414961197" sldId="788"/>
            <ac:picMk id="110" creationId="{CDAA1DB4-580D-C997-BA8B-B7D9498F245A}"/>
          </ac:picMkLst>
        </pc:picChg>
        <pc:picChg chg="add mod">
          <ac:chgData name="PPT Mr." userId="6442ff2356111531" providerId="LiveId" clId="{C011C353-811B-4EB6-9733-1AF244ADE40B}" dt="2023-05-24T02:26:51.729" v="5277" actId="207"/>
          <ac:picMkLst>
            <pc:docMk/>
            <pc:sldMk cId="1414961197" sldId="788"/>
            <ac:picMk id="111" creationId="{D9B8B670-F67C-E397-AF56-69463C31C112}"/>
          </ac:picMkLst>
        </pc:picChg>
        <pc:picChg chg="add mod">
          <ac:chgData name="PPT Mr." userId="6442ff2356111531" providerId="LiveId" clId="{C011C353-811B-4EB6-9733-1AF244ADE40B}" dt="2023-05-24T02:26:47.127" v="5276" actId="207"/>
          <ac:picMkLst>
            <pc:docMk/>
            <pc:sldMk cId="1414961197" sldId="788"/>
            <ac:picMk id="112" creationId="{943B0DE6-8BAD-345C-048A-8FD70D479E57}"/>
          </ac:picMkLst>
        </pc:picChg>
        <pc:cxnChg chg="add mod topLvl">
          <ac:chgData name="PPT Mr." userId="6442ff2356111531" providerId="LiveId" clId="{C011C353-811B-4EB6-9733-1AF244ADE40B}" dt="2023-05-24T02:25:06.142" v="5238" actId="14100"/>
          <ac:cxnSpMkLst>
            <pc:docMk/>
            <pc:sldMk cId="1414961197" sldId="788"/>
            <ac:cxnSpMk id="42" creationId="{44C3B1E5-83DE-B2AC-5C73-569F3FBC8A0B}"/>
          </ac:cxnSpMkLst>
        </pc:cxnChg>
        <pc:cxnChg chg="mod topLvl">
          <ac:chgData name="PPT Mr." userId="6442ff2356111531" providerId="LiveId" clId="{C011C353-811B-4EB6-9733-1AF244ADE40B}" dt="2023-05-24T02:25:37.784" v="5248" actId="14100"/>
          <ac:cxnSpMkLst>
            <pc:docMk/>
            <pc:sldMk cId="1414961197" sldId="788"/>
            <ac:cxnSpMk id="63" creationId="{1B30C444-9E79-72EA-AE10-C5CB08E29846}"/>
          </ac:cxnSpMkLst>
        </pc:cxnChg>
        <pc:cxnChg chg="mod topLvl">
          <ac:chgData name="PPT Mr." userId="6442ff2356111531" providerId="LiveId" clId="{C011C353-811B-4EB6-9733-1AF244ADE40B}" dt="2023-05-24T02:25:11.134" v="5240" actId="14100"/>
          <ac:cxnSpMkLst>
            <pc:docMk/>
            <pc:sldMk cId="1414961197" sldId="788"/>
            <ac:cxnSpMk id="72" creationId="{3B046E11-15C3-5D76-E144-2CB2A881E131}"/>
          </ac:cxnSpMkLst>
        </pc:cxnChg>
        <pc:cxnChg chg="mod topLvl">
          <ac:chgData name="PPT Mr." userId="6442ff2356111531" providerId="LiveId" clId="{C011C353-811B-4EB6-9733-1AF244ADE40B}" dt="2023-05-24T02:25:52.489" v="5254" actId="1036"/>
          <ac:cxnSpMkLst>
            <pc:docMk/>
            <pc:sldMk cId="1414961197" sldId="788"/>
            <ac:cxnSpMk id="79" creationId="{AFF9B0DF-B429-DF14-ECEB-5E60D8258D67}"/>
          </ac:cxnSpMkLst>
        </pc:cxnChg>
      </pc:sldChg>
      <pc:sldChg chg="addSp delSp modSp add mod">
        <pc:chgData name="PPT Mr." userId="6442ff2356111531" providerId="LiveId" clId="{C011C353-811B-4EB6-9733-1AF244ADE40B}" dt="2023-05-24T02:54:43.035" v="5536" actId="207"/>
        <pc:sldMkLst>
          <pc:docMk/>
          <pc:sldMk cId="3005108378" sldId="789"/>
        </pc:sldMkLst>
        <pc:spChg chg="add mod">
          <ac:chgData name="PPT Mr." userId="6442ff2356111531" providerId="LiveId" clId="{C011C353-811B-4EB6-9733-1AF244ADE40B}" dt="2023-05-24T02:45:39.228" v="5339"/>
          <ac:spMkLst>
            <pc:docMk/>
            <pc:sldMk cId="3005108378" sldId="789"/>
            <ac:spMk id="2" creationId="{C0DC4FDB-A158-56E1-5A3D-CB7B87D83ABD}"/>
          </ac:spMkLst>
        </pc:spChg>
        <pc:spChg chg="add mod">
          <ac:chgData name="PPT Mr." userId="6442ff2356111531" providerId="LiveId" clId="{C011C353-811B-4EB6-9733-1AF244ADE40B}" dt="2023-05-24T02:49:09.467" v="5409" actId="12789"/>
          <ac:spMkLst>
            <pc:docMk/>
            <pc:sldMk cId="3005108378" sldId="789"/>
            <ac:spMk id="3" creationId="{3E2AC880-2251-8D2D-1EC6-B89F895781C4}"/>
          </ac:spMkLst>
        </pc:spChg>
        <pc:spChg chg="add del mod">
          <ac:chgData name="PPT Mr." userId="6442ff2356111531" providerId="LiveId" clId="{C011C353-811B-4EB6-9733-1AF244ADE40B}" dt="2023-05-24T02:45:58.212" v="5343" actId="478"/>
          <ac:spMkLst>
            <pc:docMk/>
            <pc:sldMk cId="3005108378" sldId="789"/>
            <ac:spMk id="4" creationId="{525A36A2-7CBC-5C6D-4E7E-5442ACAFE6C0}"/>
          </ac:spMkLst>
        </pc:spChg>
        <pc:spChg chg="add del mod">
          <ac:chgData name="PPT Mr." userId="6442ff2356111531" providerId="LiveId" clId="{C011C353-811B-4EB6-9733-1AF244ADE40B}" dt="2023-05-24T02:46:19.203" v="5351" actId="478"/>
          <ac:spMkLst>
            <pc:docMk/>
            <pc:sldMk cId="3005108378" sldId="789"/>
            <ac:spMk id="5" creationId="{AB879CDF-4E28-F9D5-6C63-39916EB05A43}"/>
          </ac:spMkLst>
        </pc:spChg>
        <pc:spChg chg="del">
          <ac:chgData name="PPT Mr." userId="6442ff2356111531" providerId="LiveId" clId="{C011C353-811B-4EB6-9733-1AF244ADE40B}" dt="2023-05-24T02:45:16.609" v="5337" actId="478"/>
          <ac:spMkLst>
            <pc:docMk/>
            <pc:sldMk cId="3005108378" sldId="789"/>
            <ac:spMk id="7" creationId="{AC6BB3BC-5AA3-CE7C-A54F-B169249FC922}"/>
          </ac:spMkLst>
        </pc:spChg>
        <pc:spChg chg="del">
          <ac:chgData name="PPT Mr." userId="6442ff2356111531" providerId="LiveId" clId="{C011C353-811B-4EB6-9733-1AF244ADE40B}" dt="2023-05-24T02:45:16.609" v="5337" actId="478"/>
          <ac:spMkLst>
            <pc:docMk/>
            <pc:sldMk cId="3005108378" sldId="789"/>
            <ac:spMk id="8" creationId="{C14B370C-3B65-858E-858E-FE5B23AB80FE}"/>
          </ac:spMkLst>
        </pc:spChg>
        <pc:spChg chg="mod">
          <ac:chgData name="PPT Mr." userId="6442ff2356111531" providerId="LiveId" clId="{C011C353-811B-4EB6-9733-1AF244ADE40B}" dt="2023-05-24T02:46:08.465" v="5345"/>
          <ac:spMkLst>
            <pc:docMk/>
            <pc:sldMk cId="3005108378" sldId="789"/>
            <ac:spMk id="9" creationId="{9C0C49A2-E3E4-4ABC-D805-F8B84197E562}"/>
          </ac:spMkLst>
        </pc:spChg>
        <pc:spChg chg="mod">
          <ac:chgData name="PPT Mr." userId="6442ff2356111531" providerId="LiveId" clId="{C011C353-811B-4EB6-9733-1AF244ADE40B}" dt="2023-05-24T02:46:08.465" v="5345"/>
          <ac:spMkLst>
            <pc:docMk/>
            <pc:sldMk cId="3005108378" sldId="789"/>
            <ac:spMk id="10" creationId="{7CBEE091-B580-BC77-1FEA-50BE37841067}"/>
          </ac:spMkLst>
        </pc:spChg>
        <pc:spChg chg="mod">
          <ac:chgData name="PPT Mr." userId="6442ff2356111531" providerId="LiveId" clId="{C011C353-811B-4EB6-9733-1AF244ADE40B}" dt="2023-05-24T02:46:08.465" v="5345"/>
          <ac:spMkLst>
            <pc:docMk/>
            <pc:sldMk cId="3005108378" sldId="789"/>
            <ac:spMk id="11" creationId="{C3425ECF-783B-D6DE-D74B-6BC9D174AB9F}"/>
          </ac:spMkLst>
        </pc:spChg>
        <pc:spChg chg="del">
          <ac:chgData name="PPT Mr." userId="6442ff2356111531" providerId="LiveId" clId="{C011C353-811B-4EB6-9733-1AF244ADE40B}" dt="2023-05-24T02:45:16.609" v="5337" actId="478"/>
          <ac:spMkLst>
            <pc:docMk/>
            <pc:sldMk cId="3005108378" sldId="789"/>
            <ac:spMk id="12" creationId="{925EBDCD-4790-ED7F-EE8B-88708786C4FB}"/>
          </ac:spMkLst>
        </pc:spChg>
        <pc:spChg chg="del">
          <ac:chgData name="PPT Mr." userId="6442ff2356111531" providerId="LiveId" clId="{C011C353-811B-4EB6-9733-1AF244ADE40B}" dt="2023-05-24T02:45:16.609" v="5337" actId="478"/>
          <ac:spMkLst>
            <pc:docMk/>
            <pc:sldMk cId="3005108378" sldId="789"/>
            <ac:spMk id="13" creationId="{CC93E957-8634-579E-5AB8-B7A2268123BC}"/>
          </ac:spMkLst>
        </pc:spChg>
        <pc:spChg chg="mod">
          <ac:chgData name="PPT Mr." userId="6442ff2356111531" providerId="LiveId" clId="{C011C353-811B-4EB6-9733-1AF244ADE40B}" dt="2023-05-24T02:46:08.465" v="5345"/>
          <ac:spMkLst>
            <pc:docMk/>
            <pc:sldMk cId="3005108378" sldId="789"/>
            <ac:spMk id="14" creationId="{02A576B4-DB21-48BC-408D-CB90F0946BF8}"/>
          </ac:spMkLst>
        </pc:spChg>
        <pc:spChg chg="mod">
          <ac:chgData name="PPT Mr." userId="6442ff2356111531" providerId="LiveId" clId="{C011C353-811B-4EB6-9733-1AF244ADE40B}" dt="2023-05-24T02:46:08.465" v="5345"/>
          <ac:spMkLst>
            <pc:docMk/>
            <pc:sldMk cId="3005108378" sldId="789"/>
            <ac:spMk id="15" creationId="{864DFCAF-F532-8C78-464E-B69148CDC6DF}"/>
          </ac:spMkLst>
        </pc:spChg>
        <pc:spChg chg="add del mod">
          <ac:chgData name="PPT Mr." userId="6442ff2356111531" providerId="LiveId" clId="{C011C353-811B-4EB6-9733-1AF244ADE40B}" dt="2023-05-24T02:46:34.880" v="5355" actId="478"/>
          <ac:spMkLst>
            <pc:docMk/>
            <pc:sldMk cId="3005108378" sldId="789"/>
            <ac:spMk id="16" creationId="{E02BC9A2-6DBF-C127-9A11-BC9E35C2DE3B}"/>
          </ac:spMkLst>
        </pc:spChg>
        <pc:spChg chg="del">
          <ac:chgData name="PPT Mr." userId="6442ff2356111531" providerId="LiveId" clId="{C011C353-811B-4EB6-9733-1AF244ADE40B}" dt="2023-05-24T02:45:16.609" v="5337" actId="478"/>
          <ac:spMkLst>
            <pc:docMk/>
            <pc:sldMk cId="3005108378" sldId="789"/>
            <ac:spMk id="17" creationId="{78D35FFC-95B3-6901-9B27-23D9D644D5C1}"/>
          </ac:spMkLst>
        </pc:spChg>
        <pc:spChg chg="del">
          <ac:chgData name="PPT Mr." userId="6442ff2356111531" providerId="LiveId" clId="{C011C353-811B-4EB6-9733-1AF244ADE40B}" dt="2023-05-24T02:45:16.609" v="5337" actId="478"/>
          <ac:spMkLst>
            <pc:docMk/>
            <pc:sldMk cId="3005108378" sldId="789"/>
            <ac:spMk id="18" creationId="{6C6E173A-6A58-242E-33E0-B7B5157FA0C0}"/>
          </ac:spMkLst>
        </pc:spChg>
        <pc:spChg chg="add del mod">
          <ac:chgData name="PPT Mr." userId="6442ff2356111531" providerId="LiveId" clId="{C011C353-811B-4EB6-9733-1AF244ADE40B}" dt="2023-05-24T02:46:47.297" v="5358" actId="478"/>
          <ac:spMkLst>
            <pc:docMk/>
            <pc:sldMk cId="3005108378" sldId="789"/>
            <ac:spMk id="19" creationId="{CDDF9DCD-FB83-DA0D-7FAA-CCB2A21A10A2}"/>
          </ac:spMkLst>
        </pc:spChg>
        <pc:spChg chg="add mod">
          <ac:chgData name="PPT Mr." userId="6442ff2356111531" providerId="LiveId" clId="{C011C353-811B-4EB6-9733-1AF244ADE40B}" dt="2023-05-24T02:48:26.637" v="5391" actId="12789"/>
          <ac:spMkLst>
            <pc:docMk/>
            <pc:sldMk cId="3005108378" sldId="789"/>
            <ac:spMk id="20" creationId="{CE27A931-FFCF-50DF-20AB-3CFD89446996}"/>
          </ac:spMkLst>
        </pc:spChg>
        <pc:spChg chg="add mod">
          <ac:chgData name="PPT Mr." userId="6442ff2356111531" providerId="LiveId" clId="{C011C353-811B-4EB6-9733-1AF244ADE40B}" dt="2023-05-24T02:49:06.414" v="5403" actId="12789"/>
          <ac:spMkLst>
            <pc:docMk/>
            <pc:sldMk cId="3005108378" sldId="789"/>
            <ac:spMk id="21" creationId="{85105220-A5D8-B782-2B0B-593200076818}"/>
          </ac:spMkLst>
        </pc:spChg>
        <pc:spChg chg="add mod">
          <ac:chgData name="PPT Mr." userId="6442ff2356111531" providerId="LiveId" clId="{C011C353-811B-4EB6-9733-1AF244ADE40B}" dt="2023-05-24T02:49:04.257" v="5401" actId="12789"/>
          <ac:spMkLst>
            <pc:docMk/>
            <pc:sldMk cId="3005108378" sldId="789"/>
            <ac:spMk id="22" creationId="{7D1B7CF0-BD40-164F-2DCD-50B1227AF740}"/>
          </ac:spMkLst>
        </pc:spChg>
        <pc:spChg chg="add mod topLvl">
          <ac:chgData name="PPT Mr." userId="6442ff2356111531" providerId="LiveId" clId="{C011C353-811B-4EB6-9733-1AF244ADE40B}" dt="2023-05-24T02:49:28.666" v="5417" actId="20577"/>
          <ac:spMkLst>
            <pc:docMk/>
            <pc:sldMk cId="3005108378" sldId="789"/>
            <ac:spMk id="23" creationId="{A02DBC00-0815-5A21-26AF-0C308557442D}"/>
          </ac:spMkLst>
        </pc:spChg>
        <pc:spChg chg="add mod topLvl">
          <ac:chgData name="PPT Mr." userId="6442ff2356111531" providerId="LiveId" clId="{C011C353-811B-4EB6-9733-1AF244ADE40B}" dt="2023-05-24T02:50:24.835" v="5434" actId="1038"/>
          <ac:spMkLst>
            <pc:docMk/>
            <pc:sldMk cId="3005108378" sldId="789"/>
            <ac:spMk id="24" creationId="{6412B997-4D70-0F00-8DCC-F4977EEB88E1}"/>
          </ac:spMkLst>
        </pc:spChg>
        <pc:spChg chg="add mod topLvl">
          <ac:chgData name="PPT Mr." userId="6442ff2356111531" providerId="LiveId" clId="{C011C353-811B-4EB6-9733-1AF244ADE40B}" dt="2023-05-24T02:50:24.835" v="5434" actId="1038"/>
          <ac:spMkLst>
            <pc:docMk/>
            <pc:sldMk cId="3005108378" sldId="789"/>
            <ac:spMk id="25" creationId="{3DD6258A-F549-2891-1F41-BEC5999E2C8B}"/>
          </ac:spMkLst>
        </pc:spChg>
        <pc:spChg chg="del">
          <ac:chgData name="PPT Mr." userId="6442ff2356111531" providerId="LiveId" clId="{C011C353-811B-4EB6-9733-1AF244ADE40B}" dt="2023-05-24T02:45:16.609" v="5337" actId="478"/>
          <ac:spMkLst>
            <pc:docMk/>
            <pc:sldMk cId="3005108378" sldId="789"/>
            <ac:spMk id="27" creationId="{65C07B75-203C-EA89-8276-D120934CDC7C}"/>
          </ac:spMkLst>
        </pc:spChg>
        <pc:spChg chg="add mod">
          <ac:chgData name="PPT Mr." userId="6442ff2356111531" providerId="LiveId" clId="{C011C353-811B-4EB6-9733-1AF244ADE40B}" dt="2023-05-24T02:48:42.001" v="5395" actId="571"/>
          <ac:spMkLst>
            <pc:docMk/>
            <pc:sldMk cId="3005108378" sldId="789"/>
            <ac:spMk id="29" creationId="{FFAEB473-A846-074E-147A-A70D8C992A37}"/>
          </ac:spMkLst>
        </pc:spChg>
        <pc:spChg chg="del">
          <ac:chgData name="PPT Mr." userId="6442ff2356111531" providerId="LiveId" clId="{C011C353-811B-4EB6-9733-1AF244ADE40B}" dt="2023-05-24T02:45:16.609" v="5337" actId="478"/>
          <ac:spMkLst>
            <pc:docMk/>
            <pc:sldMk cId="3005108378" sldId="789"/>
            <ac:spMk id="35" creationId="{48AC7AB6-46B6-3A88-1248-652E3C8CF706}"/>
          </ac:spMkLst>
        </pc:spChg>
        <pc:spChg chg="mod">
          <ac:chgData name="PPT Mr." userId="6442ff2356111531" providerId="LiveId" clId="{C011C353-811B-4EB6-9733-1AF244ADE40B}" dt="2023-05-24T02:48:42.001" v="5395" actId="571"/>
          <ac:spMkLst>
            <pc:docMk/>
            <pc:sldMk cId="3005108378" sldId="789"/>
            <ac:spMk id="36" creationId="{470A8996-25CA-4D27-F66B-FD0033179605}"/>
          </ac:spMkLst>
        </pc:spChg>
        <pc:spChg chg="mod">
          <ac:chgData name="PPT Mr." userId="6442ff2356111531" providerId="LiveId" clId="{C011C353-811B-4EB6-9733-1AF244ADE40B}" dt="2023-05-24T02:48:42.001" v="5395" actId="571"/>
          <ac:spMkLst>
            <pc:docMk/>
            <pc:sldMk cId="3005108378" sldId="789"/>
            <ac:spMk id="37" creationId="{163B45FE-84BD-4D62-97C4-F4B63EEA5191}"/>
          </ac:spMkLst>
        </pc:spChg>
        <pc:spChg chg="mod">
          <ac:chgData name="PPT Mr." userId="6442ff2356111531" providerId="LiveId" clId="{C011C353-811B-4EB6-9733-1AF244ADE40B}" dt="2023-05-24T02:48:42.001" v="5395" actId="571"/>
          <ac:spMkLst>
            <pc:docMk/>
            <pc:sldMk cId="3005108378" sldId="789"/>
            <ac:spMk id="40" creationId="{F0D7E2A5-84E1-47AA-C923-BC5CEEE49170}"/>
          </ac:spMkLst>
        </pc:spChg>
        <pc:spChg chg="add mod">
          <ac:chgData name="PPT Mr." userId="6442ff2356111531" providerId="LiveId" clId="{C011C353-811B-4EB6-9733-1AF244ADE40B}" dt="2023-05-24T02:48:51.905" v="5397" actId="571"/>
          <ac:spMkLst>
            <pc:docMk/>
            <pc:sldMk cId="3005108378" sldId="789"/>
            <ac:spMk id="41" creationId="{3195C5F9-7F13-9698-23FA-02BE1F0DD8C2}"/>
          </ac:spMkLst>
        </pc:spChg>
        <pc:spChg chg="mod">
          <ac:chgData name="PPT Mr." userId="6442ff2356111531" providerId="LiveId" clId="{C011C353-811B-4EB6-9733-1AF244ADE40B}" dt="2023-05-24T02:48:51.905" v="5397" actId="571"/>
          <ac:spMkLst>
            <pc:docMk/>
            <pc:sldMk cId="3005108378" sldId="789"/>
            <ac:spMk id="46" creationId="{8C655AA0-5854-9EC8-61F6-48BD50F2D6C4}"/>
          </ac:spMkLst>
        </pc:spChg>
        <pc:spChg chg="mod">
          <ac:chgData name="PPT Mr." userId="6442ff2356111531" providerId="LiveId" clId="{C011C353-811B-4EB6-9733-1AF244ADE40B}" dt="2023-05-24T02:48:51.905" v="5397" actId="571"/>
          <ac:spMkLst>
            <pc:docMk/>
            <pc:sldMk cId="3005108378" sldId="789"/>
            <ac:spMk id="47" creationId="{C4569DCD-62B8-07BC-0A6B-569E39E637F6}"/>
          </ac:spMkLst>
        </pc:spChg>
        <pc:spChg chg="mod">
          <ac:chgData name="PPT Mr." userId="6442ff2356111531" providerId="LiveId" clId="{C011C353-811B-4EB6-9733-1AF244ADE40B}" dt="2023-05-24T02:48:51.905" v="5397" actId="571"/>
          <ac:spMkLst>
            <pc:docMk/>
            <pc:sldMk cId="3005108378" sldId="789"/>
            <ac:spMk id="48" creationId="{A6A1D982-5E45-F06B-5D2A-AAEF863B8363}"/>
          </ac:spMkLst>
        </pc:spChg>
        <pc:spChg chg="mod topLvl">
          <ac:chgData name="PPT Mr." userId="6442ff2356111531" providerId="LiveId" clId="{C011C353-811B-4EB6-9733-1AF244ADE40B}" dt="2023-05-24T02:49:24.040" v="5415" actId="207"/>
          <ac:spMkLst>
            <pc:docMk/>
            <pc:sldMk cId="3005108378" sldId="789"/>
            <ac:spMk id="51" creationId="{556A2636-1DD2-E771-EA49-BC07E8276B2D}"/>
          </ac:spMkLst>
        </pc:spChg>
        <pc:spChg chg="mod topLvl">
          <ac:chgData name="PPT Mr." userId="6442ff2356111531" providerId="LiveId" clId="{C011C353-811B-4EB6-9733-1AF244ADE40B}" dt="2023-05-24T02:49:24.040" v="5415" actId="207"/>
          <ac:spMkLst>
            <pc:docMk/>
            <pc:sldMk cId="3005108378" sldId="789"/>
            <ac:spMk id="52" creationId="{29AEE55A-812E-1430-13FD-013A5BE00143}"/>
          </ac:spMkLst>
        </pc:spChg>
        <pc:spChg chg="mod topLvl">
          <ac:chgData name="PPT Mr." userId="6442ff2356111531" providerId="LiveId" clId="{C011C353-811B-4EB6-9733-1AF244ADE40B}" dt="2023-05-24T02:49:24.040" v="5415" actId="207"/>
          <ac:spMkLst>
            <pc:docMk/>
            <pc:sldMk cId="3005108378" sldId="789"/>
            <ac:spMk id="53" creationId="{93D8B617-955C-03FC-2124-2355ED6A5F9F}"/>
          </ac:spMkLst>
        </pc:spChg>
        <pc:spChg chg="mod topLvl">
          <ac:chgData name="PPT Mr." userId="6442ff2356111531" providerId="LiveId" clId="{C011C353-811B-4EB6-9733-1AF244ADE40B}" dt="2023-05-24T02:49:34.032" v="5421" actId="20577"/>
          <ac:spMkLst>
            <pc:docMk/>
            <pc:sldMk cId="3005108378" sldId="789"/>
            <ac:spMk id="55" creationId="{AD1F11A3-3DC4-9923-BA64-0BDC02C7A80D}"/>
          </ac:spMkLst>
        </pc:spChg>
        <pc:spChg chg="mod topLvl">
          <ac:chgData name="PPT Mr." userId="6442ff2356111531" providerId="LiveId" clId="{C011C353-811B-4EB6-9733-1AF244ADE40B}" dt="2023-05-24T02:50:24.835" v="5434" actId="1038"/>
          <ac:spMkLst>
            <pc:docMk/>
            <pc:sldMk cId="3005108378" sldId="789"/>
            <ac:spMk id="56" creationId="{9B23D392-B9A5-A0F0-D304-5EDB4F9845C8}"/>
          </ac:spMkLst>
        </pc:spChg>
        <pc:spChg chg="mod topLvl">
          <ac:chgData name="PPT Mr." userId="6442ff2356111531" providerId="LiveId" clId="{C011C353-811B-4EB6-9733-1AF244ADE40B}" dt="2023-05-24T02:50:24.835" v="5434" actId="1038"/>
          <ac:spMkLst>
            <pc:docMk/>
            <pc:sldMk cId="3005108378" sldId="789"/>
            <ac:spMk id="57" creationId="{1F85CBAB-125C-4D7C-63FE-9436B38887DE}"/>
          </ac:spMkLst>
        </pc:spChg>
        <pc:spChg chg="mod topLvl">
          <ac:chgData name="PPT Mr." userId="6442ff2356111531" providerId="LiveId" clId="{C011C353-811B-4EB6-9733-1AF244ADE40B}" dt="2023-05-24T02:49:31.814" v="5419" actId="20577"/>
          <ac:spMkLst>
            <pc:docMk/>
            <pc:sldMk cId="3005108378" sldId="789"/>
            <ac:spMk id="59" creationId="{A14AAD30-F420-3ECB-CECD-523B96C5D9EF}"/>
          </ac:spMkLst>
        </pc:spChg>
        <pc:spChg chg="mod topLvl">
          <ac:chgData name="PPT Mr." userId="6442ff2356111531" providerId="LiveId" clId="{C011C353-811B-4EB6-9733-1AF244ADE40B}" dt="2023-05-24T02:50:24.835" v="5434" actId="1038"/>
          <ac:spMkLst>
            <pc:docMk/>
            <pc:sldMk cId="3005108378" sldId="789"/>
            <ac:spMk id="60" creationId="{A133426E-D755-87E2-8BC3-310B98AA6901}"/>
          </ac:spMkLst>
        </pc:spChg>
        <pc:spChg chg="mod topLvl">
          <ac:chgData name="PPT Mr." userId="6442ff2356111531" providerId="LiveId" clId="{C011C353-811B-4EB6-9733-1AF244ADE40B}" dt="2023-05-24T02:50:24.835" v="5434" actId="1038"/>
          <ac:spMkLst>
            <pc:docMk/>
            <pc:sldMk cId="3005108378" sldId="789"/>
            <ac:spMk id="61" creationId="{33D9B9D5-3048-76CB-2727-562E7907B7FE}"/>
          </ac:spMkLst>
        </pc:spChg>
        <pc:spChg chg="mod topLvl">
          <ac:chgData name="PPT Mr." userId="6442ff2356111531" providerId="LiveId" clId="{C011C353-811B-4EB6-9733-1AF244ADE40B}" dt="2023-05-24T02:53:08.714" v="5502" actId="12789"/>
          <ac:spMkLst>
            <pc:docMk/>
            <pc:sldMk cId="3005108378" sldId="789"/>
            <ac:spMk id="69" creationId="{F7184771-5E2A-7EF7-DB17-64575C24F292}"/>
          </ac:spMkLst>
        </pc:spChg>
        <pc:spChg chg="mod topLvl">
          <ac:chgData name="PPT Mr." userId="6442ff2356111531" providerId="LiveId" clId="{C011C353-811B-4EB6-9733-1AF244ADE40B}" dt="2023-05-24T02:52:56.687" v="5499" actId="12789"/>
          <ac:spMkLst>
            <pc:docMk/>
            <pc:sldMk cId="3005108378" sldId="789"/>
            <ac:spMk id="70" creationId="{055D67F8-F6E9-0EFC-3314-0F9AEA0E1E4A}"/>
          </ac:spMkLst>
        </pc:spChg>
        <pc:spChg chg="mod topLvl">
          <ac:chgData name="PPT Mr." userId="6442ff2356111531" providerId="LiveId" clId="{C011C353-811B-4EB6-9733-1AF244ADE40B}" dt="2023-05-24T02:52:47.961" v="5495" actId="12789"/>
          <ac:spMkLst>
            <pc:docMk/>
            <pc:sldMk cId="3005108378" sldId="789"/>
            <ac:spMk id="71" creationId="{FFA7BFDE-2F52-788D-D7CC-A22EC058CD8E}"/>
          </ac:spMkLst>
        </pc:spChg>
        <pc:spChg chg="del mod topLvl">
          <ac:chgData name="PPT Mr." userId="6442ff2356111531" providerId="LiveId" clId="{C011C353-811B-4EB6-9733-1AF244ADE40B}" dt="2023-05-24T02:51:01.979" v="5466" actId="478"/>
          <ac:spMkLst>
            <pc:docMk/>
            <pc:sldMk cId="3005108378" sldId="789"/>
            <ac:spMk id="73" creationId="{218B7574-B729-8476-399D-BA72197013A5}"/>
          </ac:spMkLst>
        </pc:spChg>
        <pc:spChg chg="add del mod topLvl">
          <ac:chgData name="PPT Mr." userId="6442ff2356111531" providerId="LiveId" clId="{C011C353-811B-4EB6-9733-1AF244ADE40B}" dt="2023-05-24T02:51:01.979" v="5466" actId="478"/>
          <ac:spMkLst>
            <pc:docMk/>
            <pc:sldMk cId="3005108378" sldId="789"/>
            <ac:spMk id="74" creationId="{6130168D-0E09-8CEE-AC3E-26E4830135A5}"/>
          </ac:spMkLst>
        </pc:spChg>
        <pc:spChg chg="del mod topLvl">
          <ac:chgData name="PPT Mr." userId="6442ff2356111531" providerId="LiveId" clId="{C011C353-811B-4EB6-9733-1AF244ADE40B}" dt="2023-05-24T02:51:01.979" v="5466" actId="478"/>
          <ac:spMkLst>
            <pc:docMk/>
            <pc:sldMk cId="3005108378" sldId="789"/>
            <ac:spMk id="78" creationId="{469E0E3A-E4FA-664C-24FF-5AC345751F4C}"/>
          </ac:spMkLst>
        </pc:spChg>
        <pc:spChg chg="add mod topLvl">
          <ac:chgData name="PPT Mr." userId="6442ff2356111531" providerId="LiveId" clId="{C011C353-811B-4EB6-9733-1AF244ADE40B}" dt="2023-05-24T02:52:26.244" v="5489" actId="12789"/>
          <ac:spMkLst>
            <pc:docMk/>
            <pc:sldMk cId="3005108378" sldId="789"/>
            <ac:spMk id="84" creationId="{8C0DF076-3A86-4963-982C-3EF38FD49A8A}"/>
          </ac:spMkLst>
        </pc:spChg>
        <pc:spChg chg="add mod">
          <ac:chgData name="PPT Mr." userId="6442ff2356111531" providerId="LiveId" clId="{C011C353-811B-4EB6-9733-1AF244ADE40B}" dt="2023-05-24T02:54:22.619" v="5530" actId="12789"/>
          <ac:spMkLst>
            <pc:docMk/>
            <pc:sldMk cId="3005108378" sldId="789"/>
            <ac:spMk id="86" creationId="{5FC26BED-6F5F-AECB-8CEF-F51B3CF1671B}"/>
          </ac:spMkLst>
        </pc:spChg>
        <pc:spChg chg="add mod">
          <ac:chgData name="PPT Mr." userId="6442ff2356111531" providerId="LiveId" clId="{C011C353-811B-4EB6-9733-1AF244ADE40B}" dt="2023-05-24T02:54:07.933" v="5523" actId="12789"/>
          <ac:spMkLst>
            <pc:docMk/>
            <pc:sldMk cId="3005108378" sldId="789"/>
            <ac:spMk id="87" creationId="{2EA172D1-2B7E-30BE-FA02-1A1938B53DD2}"/>
          </ac:spMkLst>
        </pc:spChg>
        <pc:spChg chg="add mod">
          <ac:chgData name="PPT Mr." userId="6442ff2356111531" providerId="LiveId" clId="{C011C353-811B-4EB6-9733-1AF244ADE40B}" dt="2023-05-24T02:52:46.217" v="5493" actId="571"/>
          <ac:spMkLst>
            <pc:docMk/>
            <pc:sldMk cId="3005108378" sldId="789"/>
            <ac:spMk id="88" creationId="{4B870A4E-C8CF-BAD0-3732-24EFA7D97836}"/>
          </ac:spMkLst>
        </pc:spChg>
        <pc:spChg chg="add mod">
          <ac:chgData name="PPT Mr." userId="6442ff2356111531" providerId="LiveId" clId="{C011C353-811B-4EB6-9733-1AF244ADE40B}" dt="2023-05-24T02:54:15.756" v="5527" actId="12789"/>
          <ac:spMkLst>
            <pc:docMk/>
            <pc:sldMk cId="3005108378" sldId="789"/>
            <ac:spMk id="89" creationId="{AA57C567-42CD-91D5-C855-1B8E91021628}"/>
          </ac:spMkLst>
        </pc:spChg>
        <pc:spChg chg="add mod">
          <ac:chgData name="PPT Mr." userId="6442ff2356111531" providerId="LiveId" clId="{C011C353-811B-4EB6-9733-1AF244ADE40B}" dt="2023-05-24T02:54:27.391" v="5533" actId="12789"/>
          <ac:spMkLst>
            <pc:docMk/>
            <pc:sldMk cId="3005108378" sldId="789"/>
            <ac:spMk id="90" creationId="{DAA78033-BA6D-0D67-0B92-B887EF191F88}"/>
          </ac:spMkLst>
        </pc:spChg>
        <pc:spChg chg="del">
          <ac:chgData name="PPT Mr." userId="6442ff2356111531" providerId="LiveId" clId="{C011C353-811B-4EB6-9733-1AF244ADE40B}" dt="2023-05-24T02:45:16.609" v="5337" actId="478"/>
          <ac:spMkLst>
            <pc:docMk/>
            <pc:sldMk cId="3005108378" sldId="789"/>
            <ac:spMk id="113" creationId="{22AD40C7-DA7E-9C64-DB13-93883736D433}"/>
          </ac:spMkLst>
        </pc:spChg>
        <pc:spChg chg="del">
          <ac:chgData name="PPT Mr." userId="6442ff2356111531" providerId="LiveId" clId="{C011C353-811B-4EB6-9733-1AF244ADE40B}" dt="2023-05-24T02:45:16.609" v="5337" actId="478"/>
          <ac:spMkLst>
            <pc:docMk/>
            <pc:sldMk cId="3005108378" sldId="789"/>
            <ac:spMk id="114" creationId="{D7DA99CF-53B9-D5E1-4202-0FD747123B24}"/>
          </ac:spMkLst>
        </pc:spChg>
        <pc:spChg chg="del">
          <ac:chgData name="PPT Mr." userId="6442ff2356111531" providerId="LiveId" clId="{C011C353-811B-4EB6-9733-1AF244ADE40B}" dt="2023-05-24T02:45:16.609" v="5337" actId="478"/>
          <ac:spMkLst>
            <pc:docMk/>
            <pc:sldMk cId="3005108378" sldId="789"/>
            <ac:spMk id="117" creationId="{CA2A2545-5228-B613-9810-B4FADB6AC2A4}"/>
          </ac:spMkLst>
        </pc:spChg>
        <pc:spChg chg="del">
          <ac:chgData name="PPT Mr." userId="6442ff2356111531" providerId="LiveId" clId="{C011C353-811B-4EB6-9733-1AF244ADE40B}" dt="2023-05-24T02:45:16.609" v="5337" actId="478"/>
          <ac:spMkLst>
            <pc:docMk/>
            <pc:sldMk cId="3005108378" sldId="789"/>
            <ac:spMk id="118" creationId="{691D5232-B56B-85E6-F2F7-742DAC599BAE}"/>
          </ac:spMkLst>
        </pc:spChg>
        <pc:spChg chg="del">
          <ac:chgData name="PPT Mr." userId="6442ff2356111531" providerId="LiveId" clId="{C011C353-811B-4EB6-9733-1AF244ADE40B}" dt="2023-05-24T02:45:16.945" v="5338" actId="478"/>
          <ac:spMkLst>
            <pc:docMk/>
            <pc:sldMk cId="3005108378" sldId="789"/>
            <ac:spMk id="123" creationId="{C22F87DC-E6E7-6039-55F9-B3A0765D1DDA}"/>
          </ac:spMkLst>
        </pc:spChg>
        <pc:spChg chg="del">
          <ac:chgData name="PPT Mr." userId="6442ff2356111531" providerId="LiveId" clId="{C011C353-811B-4EB6-9733-1AF244ADE40B}" dt="2023-05-24T02:45:16.609" v="5337" actId="478"/>
          <ac:spMkLst>
            <pc:docMk/>
            <pc:sldMk cId="3005108378" sldId="789"/>
            <ac:spMk id="124" creationId="{680F3AC5-6F07-A4DF-74F4-C795C9033F7B}"/>
          </ac:spMkLst>
        </pc:spChg>
        <pc:grpChg chg="add del mod">
          <ac:chgData name="PPT Mr." userId="6442ff2356111531" providerId="LiveId" clId="{C011C353-811B-4EB6-9733-1AF244ADE40B}" dt="2023-05-24T02:46:34.247" v="5354" actId="478"/>
          <ac:grpSpMkLst>
            <pc:docMk/>
            <pc:sldMk cId="3005108378" sldId="789"/>
            <ac:grpSpMk id="6" creationId="{BD34AF22-BA6C-59C6-87FB-A0E16BF0966D}"/>
          </ac:grpSpMkLst>
        </pc:grpChg>
        <pc:grpChg chg="add mod">
          <ac:chgData name="PPT Mr." userId="6442ff2356111531" providerId="LiveId" clId="{C011C353-811B-4EB6-9733-1AF244ADE40B}" dt="2023-05-24T02:48:20.157" v="5387" actId="164"/>
          <ac:grpSpMkLst>
            <pc:docMk/>
            <pc:sldMk cId="3005108378" sldId="789"/>
            <ac:grpSpMk id="26" creationId="{A04D4C92-82A7-B72C-33EB-E307E826A5DF}"/>
          </ac:grpSpMkLst>
        </pc:grpChg>
        <pc:grpChg chg="add del mod">
          <ac:chgData name="PPT Mr." userId="6442ff2356111531" providerId="LiveId" clId="{C011C353-811B-4EB6-9733-1AF244ADE40B}" dt="2023-05-24T02:49:20.878" v="5414" actId="165"/>
          <ac:grpSpMkLst>
            <pc:docMk/>
            <pc:sldMk cId="3005108378" sldId="789"/>
            <ac:grpSpMk id="28" creationId="{7B3DE75A-936C-94E9-4992-4F48D50D9A34}"/>
          </ac:grpSpMkLst>
        </pc:grpChg>
        <pc:grpChg chg="add mod">
          <ac:chgData name="PPT Mr." userId="6442ff2356111531" providerId="LiveId" clId="{C011C353-811B-4EB6-9733-1AF244ADE40B}" dt="2023-05-24T02:48:42.001" v="5395" actId="571"/>
          <ac:grpSpMkLst>
            <pc:docMk/>
            <pc:sldMk cId="3005108378" sldId="789"/>
            <ac:grpSpMk id="34" creationId="{B529C078-BB57-A034-78C8-FBD8ABDC1286}"/>
          </ac:grpSpMkLst>
        </pc:grpChg>
        <pc:grpChg chg="add mod">
          <ac:chgData name="PPT Mr." userId="6442ff2356111531" providerId="LiveId" clId="{C011C353-811B-4EB6-9733-1AF244ADE40B}" dt="2023-05-24T02:48:51.905" v="5397" actId="571"/>
          <ac:grpSpMkLst>
            <pc:docMk/>
            <pc:sldMk cId="3005108378" sldId="789"/>
            <ac:grpSpMk id="43" creationId="{9CDAE697-35C5-7344-AFE8-A81DF9F828E6}"/>
          </ac:grpSpMkLst>
        </pc:grpChg>
        <pc:grpChg chg="add del mod">
          <ac:chgData name="PPT Mr." userId="6442ff2356111531" providerId="LiveId" clId="{C011C353-811B-4EB6-9733-1AF244ADE40B}" dt="2023-05-24T02:49:20.878" v="5414" actId="165"/>
          <ac:grpSpMkLst>
            <pc:docMk/>
            <pc:sldMk cId="3005108378" sldId="789"/>
            <ac:grpSpMk id="49" creationId="{ED5EC379-9C6B-8C93-282E-BF320673EB96}"/>
          </ac:grpSpMkLst>
        </pc:grpChg>
        <pc:grpChg chg="del">
          <ac:chgData name="PPT Mr." userId="6442ff2356111531" providerId="LiveId" clId="{C011C353-811B-4EB6-9733-1AF244ADE40B}" dt="2023-05-24T02:45:16.609" v="5337" actId="478"/>
          <ac:grpSpMkLst>
            <pc:docMk/>
            <pc:sldMk cId="3005108378" sldId="789"/>
            <ac:grpSpMk id="50" creationId="{437CF470-1CB8-1DD4-1A6D-B66932612F4F}"/>
          </ac:grpSpMkLst>
        </pc:grpChg>
        <pc:grpChg chg="add del mod">
          <ac:chgData name="PPT Mr." userId="6442ff2356111531" providerId="LiveId" clId="{C011C353-811B-4EB6-9733-1AF244ADE40B}" dt="2023-05-24T02:49:20.878" v="5414" actId="165"/>
          <ac:grpSpMkLst>
            <pc:docMk/>
            <pc:sldMk cId="3005108378" sldId="789"/>
            <ac:grpSpMk id="54" creationId="{FC68E5AB-A2F9-52AF-778D-117C356C9894}"/>
          </ac:grpSpMkLst>
        </pc:grpChg>
        <pc:grpChg chg="add del mod">
          <ac:chgData name="PPT Mr." userId="6442ff2356111531" providerId="LiveId" clId="{C011C353-811B-4EB6-9733-1AF244ADE40B}" dt="2023-05-24T02:49:20.878" v="5414" actId="165"/>
          <ac:grpSpMkLst>
            <pc:docMk/>
            <pc:sldMk cId="3005108378" sldId="789"/>
            <ac:grpSpMk id="58" creationId="{7973AE1B-CFC2-D1AF-29F5-543BF4969488}"/>
          </ac:grpSpMkLst>
        </pc:grpChg>
        <pc:grpChg chg="del">
          <ac:chgData name="PPT Mr." userId="6442ff2356111531" providerId="LiveId" clId="{C011C353-811B-4EB6-9733-1AF244ADE40B}" dt="2023-05-24T02:45:16.609" v="5337" actId="478"/>
          <ac:grpSpMkLst>
            <pc:docMk/>
            <pc:sldMk cId="3005108378" sldId="789"/>
            <ac:grpSpMk id="64" creationId="{28C3ACA6-3D52-85BC-ACC7-4E7476BE83B9}"/>
          </ac:grpSpMkLst>
        </pc:grpChg>
        <pc:grpChg chg="del mod">
          <ac:chgData name="PPT Mr." userId="6442ff2356111531" providerId="LiveId" clId="{C011C353-811B-4EB6-9733-1AF244ADE40B}" dt="2023-05-24T02:50:56.252" v="5463" actId="165"/>
          <ac:grpSpMkLst>
            <pc:docMk/>
            <pc:sldMk cId="3005108378" sldId="789"/>
            <ac:grpSpMk id="68" creationId="{9DEB4837-74BB-97C1-D245-592234A71617}"/>
          </ac:grpSpMkLst>
        </pc:grpChg>
        <pc:grpChg chg="del">
          <ac:chgData name="PPT Mr." userId="6442ff2356111531" providerId="LiveId" clId="{C011C353-811B-4EB6-9733-1AF244ADE40B}" dt="2023-05-24T02:45:16.609" v="5337" actId="478"/>
          <ac:grpSpMkLst>
            <pc:docMk/>
            <pc:sldMk cId="3005108378" sldId="789"/>
            <ac:grpSpMk id="75" creationId="{7BC0E16F-A710-CACF-72CD-3D4E60212A1E}"/>
          </ac:grpSpMkLst>
        </pc:grpChg>
        <pc:grpChg chg="del">
          <ac:chgData name="PPT Mr." userId="6442ff2356111531" providerId="LiveId" clId="{C011C353-811B-4EB6-9733-1AF244ADE40B}" dt="2023-05-24T02:45:16.609" v="5337" actId="478"/>
          <ac:grpSpMkLst>
            <pc:docMk/>
            <pc:sldMk cId="3005108378" sldId="789"/>
            <ac:grpSpMk id="80" creationId="{3E948B9A-4AE5-ED3D-F1F7-ADFD5B8BE13F}"/>
          </ac:grpSpMkLst>
        </pc:grpChg>
        <pc:grpChg chg="add mod">
          <ac:chgData name="PPT Mr." userId="6442ff2356111531" providerId="LiveId" clId="{C011C353-811B-4EB6-9733-1AF244ADE40B}" dt="2023-05-24T02:51:05.864" v="5468" actId="164"/>
          <ac:grpSpMkLst>
            <pc:docMk/>
            <pc:sldMk cId="3005108378" sldId="789"/>
            <ac:grpSpMk id="83" creationId="{60EE5F87-4954-B7AB-7A65-CC2D6B62A582}"/>
          </ac:grpSpMkLst>
        </pc:grpChg>
        <pc:grpChg chg="add del mod">
          <ac:chgData name="PPT Mr." userId="6442ff2356111531" providerId="LiveId" clId="{C011C353-811B-4EB6-9733-1AF244ADE40B}" dt="2023-05-24T02:51:31.234" v="5479" actId="165"/>
          <ac:grpSpMkLst>
            <pc:docMk/>
            <pc:sldMk cId="3005108378" sldId="789"/>
            <ac:grpSpMk id="85" creationId="{45B026C5-C1EF-6231-8863-90018321384E}"/>
          </ac:grpSpMkLst>
        </pc:grpChg>
        <pc:graphicFrameChg chg="add del modGraphic">
          <ac:chgData name="PPT Mr." userId="6442ff2356111531" providerId="LiveId" clId="{C011C353-811B-4EB6-9733-1AF244ADE40B}" dt="2023-05-24T02:50:26.518" v="5436" actId="478"/>
          <ac:graphicFrameMkLst>
            <pc:docMk/>
            <pc:sldMk cId="3005108378" sldId="789"/>
            <ac:graphicFrameMk id="62" creationId="{8B5269F5-B377-812B-1155-DB3A124AF7C1}"/>
          </ac:graphicFrameMkLst>
        </pc:graphicFrameChg>
        <pc:graphicFrameChg chg="add del mod modGraphic">
          <ac:chgData name="PPT Mr." userId="6442ff2356111531" providerId="LiveId" clId="{C011C353-811B-4EB6-9733-1AF244ADE40B}" dt="2023-05-24T02:50:48.820" v="5457" actId="18245"/>
          <ac:graphicFrameMkLst>
            <pc:docMk/>
            <pc:sldMk cId="3005108378" sldId="789"/>
            <ac:graphicFrameMk id="67" creationId="{3A07D54D-4419-689A-6D29-0FB601C06F92}"/>
          </ac:graphicFrameMkLst>
        </pc:graphicFrameChg>
        <pc:picChg chg="add del mod">
          <ac:chgData name="PPT Mr." userId="6442ff2356111531" providerId="LiveId" clId="{C011C353-811B-4EB6-9733-1AF244ADE40B}" dt="2023-05-24T02:53:45.894" v="5512" actId="21"/>
          <ac:picMkLst>
            <pc:docMk/>
            <pc:sldMk cId="3005108378" sldId="789"/>
            <ac:picMk id="91" creationId="{0E200370-998C-84EC-1B85-25DFFFCCB56D}"/>
          </ac:picMkLst>
        </pc:picChg>
        <pc:picChg chg="add del mod">
          <ac:chgData name="PPT Mr." userId="6442ff2356111531" providerId="LiveId" clId="{C011C353-811B-4EB6-9733-1AF244ADE40B}" dt="2023-05-24T02:53:45.894" v="5512" actId="21"/>
          <ac:picMkLst>
            <pc:docMk/>
            <pc:sldMk cId="3005108378" sldId="789"/>
            <ac:picMk id="92" creationId="{8CDAAAD0-BF0B-F097-26E8-06054A56D49B}"/>
          </ac:picMkLst>
        </pc:picChg>
        <pc:picChg chg="add del mod">
          <ac:chgData name="PPT Mr." userId="6442ff2356111531" providerId="LiveId" clId="{C011C353-811B-4EB6-9733-1AF244ADE40B}" dt="2023-05-24T02:53:45.894" v="5512" actId="21"/>
          <ac:picMkLst>
            <pc:docMk/>
            <pc:sldMk cId="3005108378" sldId="789"/>
            <ac:picMk id="93" creationId="{23D2AEC3-6EF9-3A2E-2396-9E59B6797B47}"/>
          </ac:picMkLst>
        </pc:picChg>
        <pc:picChg chg="add del mod">
          <ac:chgData name="PPT Mr." userId="6442ff2356111531" providerId="LiveId" clId="{C011C353-811B-4EB6-9733-1AF244ADE40B}" dt="2023-05-24T02:53:45.894" v="5512" actId="21"/>
          <ac:picMkLst>
            <pc:docMk/>
            <pc:sldMk cId="3005108378" sldId="789"/>
            <ac:picMk id="94" creationId="{B6F94AAB-1FB2-631F-6E49-530A509CBA42}"/>
          </ac:picMkLst>
        </pc:picChg>
        <pc:picChg chg="add mod">
          <ac:chgData name="PPT Mr." userId="6442ff2356111531" providerId="LiveId" clId="{C011C353-811B-4EB6-9733-1AF244ADE40B}" dt="2023-05-24T02:54:43.035" v="5536" actId="207"/>
          <ac:picMkLst>
            <pc:docMk/>
            <pc:sldMk cId="3005108378" sldId="789"/>
            <ac:picMk id="95" creationId="{21249834-32FF-8D33-E984-1011C1F98EA6}"/>
          </ac:picMkLst>
        </pc:picChg>
        <pc:picChg chg="add mod">
          <ac:chgData name="PPT Mr." userId="6442ff2356111531" providerId="LiveId" clId="{C011C353-811B-4EB6-9733-1AF244ADE40B}" dt="2023-05-24T02:54:43.035" v="5536" actId="207"/>
          <ac:picMkLst>
            <pc:docMk/>
            <pc:sldMk cId="3005108378" sldId="789"/>
            <ac:picMk id="96" creationId="{E47F8CB8-6FAB-D707-B553-76F0FAB42D20}"/>
          </ac:picMkLst>
        </pc:picChg>
        <pc:picChg chg="add mod">
          <ac:chgData name="PPT Mr." userId="6442ff2356111531" providerId="LiveId" clId="{C011C353-811B-4EB6-9733-1AF244ADE40B}" dt="2023-05-24T02:54:43.035" v="5536" actId="207"/>
          <ac:picMkLst>
            <pc:docMk/>
            <pc:sldMk cId="3005108378" sldId="789"/>
            <ac:picMk id="97" creationId="{C5CFEADF-34EF-CB15-06C4-999E040A62FE}"/>
          </ac:picMkLst>
        </pc:picChg>
        <pc:picChg chg="add mod">
          <ac:chgData name="PPT Mr." userId="6442ff2356111531" providerId="LiveId" clId="{C011C353-811B-4EB6-9733-1AF244ADE40B}" dt="2023-05-24T02:54:43.035" v="5536" actId="207"/>
          <ac:picMkLst>
            <pc:docMk/>
            <pc:sldMk cId="3005108378" sldId="789"/>
            <ac:picMk id="98" creationId="{52DDF647-5C4F-2325-B1BE-35BD896EE6F9}"/>
          </ac:picMkLst>
        </pc:picChg>
        <pc:picChg chg="del">
          <ac:chgData name="PPT Mr." userId="6442ff2356111531" providerId="LiveId" clId="{C011C353-811B-4EB6-9733-1AF244ADE40B}" dt="2023-05-24T02:45:16.609" v="5337" actId="478"/>
          <ac:picMkLst>
            <pc:docMk/>
            <pc:sldMk cId="3005108378" sldId="789"/>
            <ac:picMk id="109" creationId="{E056E3B8-5381-993F-8F35-84771B7C2E1E}"/>
          </ac:picMkLst>
        </pc:picChg>
        <pc:picChg chg="del">
          <ac:chgData name="PPT Mr." userId="6442ff2356111531" providerId="LiveId" clId="{C011C353-811B-4EB6-9733-1AF244ADE40B}" dt="2023-05-24T02:45:16.609" v="5337" actId="478"/>
          <ac:picMkLst>
            <pc:docMk/>
            <pc:sldMk cId="3005108378" sldId="789"/>
            <ac:picMk id="110" creationId="{CDAA1DB4-580D-C997-BA8B-B7D9498F245A}"/>
          </ac:picMkLst>
        </pc:picChg>
        <pc:picChg chg="del">
          <ac:chgData name="PPT Mr." userId="6442ff2356111531" providerId="LiveId" clId="{C011C353-811B-4EB6-9733-1AF244ADE40B}" dt="2023-05-24T02:45:16.609" v="5337" actId="478"/>
          <ac:picMkLst>
            <pc:docMk/>
            <pc:sldMk cId="3005108378" sldId="789"/>
            <ac:picMk id="111" creationId="{D9B8B670-F67C-E397-AF56-69463C31C112}"/>
          </ac:picMkLst>
        </pc:picChg>
        <pc:picChg chg="del">
          <ac:chgData name="PPT Mr." userId="6442ff2356111531" providerId="LiveId" clId="{C011C353-811B-4EB6-9733-1AF244ADE40B}" dt="2023-05-24T02:45:16.609" v="5337" actId="478"/>
          <ac:picMkLst>
            <pc:docMk/>
            <pc:sldMk cId="3005108378" sldId="789"/>
            <ac:picMk id="112" creationId="{943B0DE6-8BAD-345C-048A-8FD70D479E57}"/>
          </ac:picMkLst>
        </pc:picChg>
        <pc:cxnChg chg="del">
          <ac:chgData name="PPT Mr." userId="6442ff2356111531" providerId="LiveId" clId="{C011C353-811B-4EB6-9733-1AF244ADE40B}" dt="2023-05-24T02:45:16.609" v="5337" actId="478"/>
          <ac:cxnSpMkLst>
            <pc:docMk/>
            <pc:sldMk cId="3005108378" sldId="789"/>
            <ac:cxnSpMk id="42" creationId="{44C3B1E5-83DE-B2AC-5C73-569F3FBC8A0B}"/>
          </ac:cxnSpMkLst>
        </pc:cxnChg>
        <pc:cxnChg chg="del">
          <ac:chgData name="PPT Mr." userId="6442ff2356111531" providerId="LiveId" clId="{C011C353-811B-4EB6-9733-1AF244ADE40B}" dt="2023-05-24T02:45:16.609" v="5337" actId="478"/>
          <ac:cxnSpMkLst>
            <pc:docMk/>
            <pc:sldMk cId="3005108378" sldId="789"/>
            <ac:cxnSpMk id="63" creationId="{1B30C444-9E79-72EA-AE10-C5CB08E29846}"/>
          </ac:cxnSpMkLst>
        </pc:cxnChg>
        <pc:cxnChg chg="del">
          <ac:chgData name="PPT Mr." userId="6442ff2356111531" providerId="LiveId" clId="{C011C353-811B-4EB6-9733-1AF244ADE40B}" dt="2023-05-24T02:45:16.609" v="5337" actId="478"/>
          <ac:cxnSpMkLst>
            <pc:docMk/>
            <pc:sldMk cId="3005108378" sldId="789"/>
            <ac:cxnSpMk id="72" creationId="{3B046E11-15C3-5D76-E144-2CB2A881E131}"/>
          </ac:cxnSpMkLst>
        </pc:cxnChg>
        <pc:cxnChg chg="del">
          <ac:chgData name="PPT Mr." userId="6442ff2356111531" providerId="LiveId" clId="{C011C353-811B-4EB6-9733-1AF244ADE40B}" dt="2023-05-24T02:45:16.609" v="5337" actId="478"/>
          <ac:cxnSpMkLst>
            <pc:docMk/>
            <pc:sldMk cId="3005108378" sldId="789"/>
            <ac:cxnSpMk id="79" creationId="{AFF9B0DF-B429-DF14-ECEB-5E60D8258D67}"/>
          </ac:cxnSpMkLst>
        </pc:cxnChg>
      </pc:sldChg>
      <pc:sldChg chg="addSp delSp modSp add mod modTransition">
        <pc:chgData name="PPT Mr." userId="6442ff2356111531" providerId="LiveId" clId="{C011C353-811B-4EB6-9733-1AF244ADE40B}" dt="2023-05-29T07:30:56.261" v="6139"/>
        <pc:sldMkLst>
          <pc:docMk/>
          <pc:sldMk cId="643438137" sldId="790"/>
        </pc:sldMkLst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2" creationId="{C0DC4FDB-A158-56E1-5A3D-CB7B87D83ABD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3" creationId="{3E2AC880-2251-8D2D-1EC6-B89F895781C4}"/>
          </ac:spMkLst>
        </pc:spChg>
        <pc:spChg chg="add mod ord topLvl">
          <ac:chgData name="PPT Mr." userId="6442ff2356111531" providerId="LiveId" clId="{C011C353-811B-4EB6-9733-1AF244ADE40B}" dt="2023-05-29T07:28:52.443" v="6120" actId="14861"/>
          <ac:spMkLst>
            <pc:docMk/>
            <pc:sldMk cId="643438137" sldId="790"/>
            <ac:spMk id="4" creationId="{59446FF3-5489-F206-562C-EF858C576AEC}"/>
          </ac:spMkLst>
        </pc:spChg>
        <pc:spChg chg="add del mod topLvl">
          <ac:chgData name="PPT Mr." userId="6442ff2356111531" providerId="LiveId" clId="{C011C353-811B-4EB6-9733-1AF244ADE40B}" dt="2023-05-29T07:16:12.403" v="5546" actId="478"/>
          <ac:spMkLst>
            <pc:docMk/>
            <pc:sldMk cId="643438137" sldId="790"/>
            <ac:spMk id="5" creationId="{7E1F315A-2888-FC03-8966-36CB3310F0DE}"/>
          </ac:spMkLst>
        </pc:spChg>
        <pc:spChg chg="add del mod topLvl">
          <ac:chgData name="PPT Mr." userId="6442ff2356111531" providerId="LiveId" clId="{C011C353-811B-4EB6-9733-1AF244ADE40B}" dt="2023-05-29T07:16:12.403" v="5546" actId="478"/>
          <ac:spMkLst>
            <pc:docMk/>
            <pc:sldMk cId="643438137" sldId="790"/>
            <ac:spMk id="6" creationId="{B853F038-EC9F-43C3-8C1E-803A789B53F7}"/>
          </ac:spMkLst>
        </pc:spChg>
        <pc:spChg chg="add del mod topLvl">
          <ac:chgData name="PPT Mr." userId="6442ff2356111531" providerId="LiveId" clId="{C011C353-811B-4EB6-9733-1AF244ADE40B}" dt="2023-05-29T07:16:12.403" v="5546" actId="478"/>
          <ac:spMkLst>
            <pc:docMk/>
            <pc:sldMk cId="643438137" sldId="790"/>
            <ac:spMk id="7" creationId="{4C018D2F-FECD-8F95-E553-65E30EE4FAF4}"/>
          </ac:spMkLst>
        </pc:spChg>
        <pc:spChg chg="add del mod">
          <ac:chgData name="PPT Mr." userId="6442ff2356111531" providerId="LiveId" clId="{C011C353-811B-4EB6-9733-1AF244ADE40B}" dt="2023-05-29T07:17:10.907" v="5557" actId="21"/>
          <ac:spMkLst>
            <pc:docMk/>
            <pc:sldMk cId="643438137" sldId="790"/>
            <ac:spMk id="9" creationId="{DE428683-4272-528A-63D5-9E347B555D9A}"/>
          </ac:spMkLst>
        </pc:spChg>
        <pc:spChg chg="add del mod">
          <ac:chgData name="PPT Mr." userId="6442ff2356111531" providerId="LiveId" clId="{C011C353-811B-4EB6-9733-1AF244ADE40B}" dt="2023-05-29T07:17:10.907" v="5557" actId="21"/>
          <ac:spMkLst>
            <pc:docMk/>
            <pc:sldMk cId="643438137" sldId="790"/>
            <ac:spMk id="10" creationId="{F8470DBE-6BAE-488D-621A-F618504EC36A}"/>
          </ac:spMkLst>
        </pc:spChg>
        <pc:spChg chg="add del mod">
          <ac:chgData name="PPT Mr." userId="6442ff2356111531" providerId="LiveId" clId="{C011C353-811B-4EB6-9733-1AF244ADE40B}" dt="2023-05-29T07:18:04.212" v="5604" actId="478"/>
          <ac:spMkLst>
            <pc:docMk/>
            <pc:sldMk cId="643438137" sldId="790"/>
            <ac:spMk id="11" creationId="{56F493FF-4CC3-BB32-0345-4FF815C95FC9}"/>
          </ac:spMkLst>
        </pc:spChg>
        <pc:spChg chg="add del mod">
          <ac:chgData name="PPT Mr." userId="6442ff2356111531" providerId="LiveId" clId="{C011C353-811B-4EB6-9733-1AF244ADE40B}" dt="2023-05-29T07:18:04.212" v="5604" actId="478"/>
          <ac:spMkLst>
            <pc:docMk/>
            <pc:sldMk cId="643438137" sldId="790"/>
            <ac:spMk id="12" creationId="{F782FC19-2737-D168-C69A-74BF694EA0C9}"/>
          </ac:spMkLst>
        </pc:spChg>
        <pc:spChg chg="add del mod">
          <ac:chgData name="PPT Mr." userId="6442ff2356111531" providerId="LiveId" clId="{C011C353-811B-4EB6-9733-1AF244ADE40B}" dt="2023-05-29T07:18:04.212" v="5604" actId="478"/>
          <ac:spMkLst>
            <pc:docMk/>
            <pc:sldMk cId="643438137" sldId="790"/>
            <ac:spMk id="13" creationId="{CEF4F30B-8CD2-2921-8A3A-968CE6D810FB}"/>
          </ac:spMkLst>
        </pc:spChg>
        <pc:spChg chg="add mod topLvl">
          <ac:chgData name="PPT Mr." userId="6442ff2356111531" providerId="LiveId" clId="{C011C353-811B-4EB6-9733-1AF244ADE40B}" dt="2023-05-29T07:20:55.728" v="5726" actId="165"/>
          <ac:spMkLst>
            <pc:docMk/>
            <pc:sldMk cId="643438137" sldId="790"/>
            <ac:spMk id="14" creationId="{C73A233A-3EE2-8E7E-2080-6BC40A8AC00B}"/>
          </ac:spMkLst>
        </pc:spChg>
        <pc:spChg chg="add mod topLvl">
          <ac:chgData name="PPT Mr." userId="6442ff2356111531" providerId="LiveId" clId="{C011C353-811B-4EB6-9733-1AF244ADE40B}" dt="2023-05-29T07:20:55.728" v="5726" actId="165"/>
          <ac:spMkLst>
            <pc:docMk/>
            <pc:sldMk cId="643438137" sldId="790"/>
            <ac:spMk id="15" creationId="{62A256F7-0B97-B553-6FE5-9EAA53C676FE}"/>
          </ac:spMkLst>
        </pc:spChg>
        <pc:spChg chg="add mod topLvl">
          <ac:chgData name="PPT Mr." userId="6442ff2356111531" providerId="LiveId" clId="{C011C353-811B-4EB6-9733-1AF244ADE40B}" dt="2023-05-29T07:20:55.728" v="5726" actId="165"/>
          <ac:spMkLst>
            <pc:docMk/>
            <pc:sldMk cId="643438137" sldId="790"/>
            <ac:spMk id="16" creationId="{27580013-D320-1F12-F62A-727CBAFDC418}"/>
          </ac:spMkLst>
        </pc:spChg>
        <pc:spChg chg="add del mod topLvl">
          <ac:chgData name="PPT Mr." userId="6442ff2356111531" providerId="LiveId" clId="{C011C353-811B-4EB6-9733-1AF244ADE40B}" dt="2023-05-29T07:20:03.353" v="5707"/>
          <ac:spMkLst>
            <pc:docMk/>
            <pc:sldMk cId="643438137" sldId="790"/>
            <ac:spMk id="17" creationId="{136B11FF-490A-D3F7-52AA-525DCA14A995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20" creationId="{CE27A931-FFCF-50DF-20AB-3CFD89446996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21" creationId="{85105220-A5D8-B782-2B0B-593200076818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22" creationId="{7D1B7CF0-BD40-164F-2DCD-50B1227AF740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23" creationId="{A02DBC00-0815-5A21-26AF-0C308557442D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24" creationId="{6412B997-4D70-0F00-8DCC-F4977EEB88E1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25" creationId="{3DD6258A-F549-2891-1F41-BEC5999E2C8B}"/>
          </ac:spMkLst>
        </pc:spChg>
        <pc:spChg chg="mod">
          <ac:chgData name="PPT Mr." userId="6442ff2356111531" providerId="LiveId" clId="{C011C353-811B-4EB6-9733-1AF244ADE40B}" dt="2023-05-29T07:20:21.710" v="5716" actId="571"/>
          <ac:spMkLst>
            <pc:docMk/>
            <pc:sldMk cId="643438137" sldId="790"/>
            <ac:spMk id="35" creationId="{D75D5F3C-FACC-2F0E-A1CF-BDB1010BF57B}"/>
          </ac:spMkLst>
        </pc:spChg>
        <pc:spChg chg="mod">
          <ac:chgData name="PPT Mr." userId="6442ff2356111531" providerId="LiveId" clId="{C011C353-811B-4EB6-9733-1AF244ADE40B}" dt="2023-05-29T07:20:21.710" v="5716" actId="571"/>
          <ac:spMkLst>
            <pc:docMk/>
            <pc:sldMk cId="643438137" sldId="790"/>
            <ac:spMk id="37" creationId="{23B40C2C-748D-F525-2EDD-CB4F3069EF09}"/>
          </ac:spMkLst>
        </pc:spChg>
        <pc:spChg chg="mod">
          <ac:chgData name="PPT Mr." userId="6442ff2356111531" providerId="LiveId" clId="{C011C353-811B-4EB6-9733-1AF244ADE40B}" dt="2023-05-29T07:20:21.710" v="5716" actId="571"/>
          <ac:spMkLst>
            <pc:docMk/>
            <pc:sldMk cId="643438137" sldId="790"/>
            <ac:spMk id="40" creationId="{9737A6EF-36A1-7B05-63CB-6C45F76E3C00}"/>
          </ac:spMkLst>
        </pc:spChg>
        <pc:spChg chg="mod">
          <ac:chgData name="PPT Mr." userId="6442ff2356111531" providerId="LiveId" clId="{C011C353-811B-4EB6-9733-1AF244ADE40B}" dt="2023-05-29T07:20:21.710" v="5716" actId="571"/>
          <ac:spMkLst>
            <pc:docMk/>
            <pc:sldMk cId="643438137" sldId="790"/>
            <ac:spMk id="41" creationId="{762D2625-05BA-B116-A471-C28D5A013840}"/>
          </ac:spMkLst>
        </pc:spChg>
        <pc:spChg chg="mod">
          <ac:chgData name="PPT Mr." userId="6442ff2356111531" providerId="LiveId" clId="{C011C353-811B-4EB6-9733-1AF244ADE40B}" dt="2023-05-29T07:20:21.473" v="5715" actId="571"/>
          <ac:spMkLst>
            <pc:docMk/>
            <pc:sldMk cId="643438137" sldId="790"/>
            <ac:spMk id="43" creationId="{9F06D670-B902-E71E-C8F6-16A1C23463EC}"/>
          </ac:spMkLst>
        </pc:spChg>
        <pc:spChg chg="mod">
          <ac:chgData name="PPT Mr." userId="6442ff2356111531" providerId="LiveId" clId="{C011C353-811B-4EB6-9733-1AF244ADE40B}" dt="2023-05-29T07:20:21.473" v="5715" actId="571"/>
          <ac:spMkLst>
            <pc:docMk/>
            <pc:sldMk cId="643438137" sldId="790"/>
            <ac:spMk id="45" creationId="{80185A29-AC95-6617-D172-76B44E0B7DAD}"/>
          </ac:spMkLst>
        </pc:spChg>
        <pc:spChg chg="mod">
          <ac:chgData name="PPT Mr." userId="6442ff2356111531" providerId="LiveId" clId="{C011C353-811B-4EB6-9733-1AF244ADE40B}" dt="2023-05-29T07:20:21.473" v="5715" actId="571"/>
          <ac:spMkLst>
            <pc:docMk/>
            <pc:sldMk cId="643438137" sldId="790"/>
            <ac:spMk id="46" creationId="{3AC8BA16-BA19-CA9F-C0AC-97C6C61B4457}"/>
          </ac:spMkLst>
        </pc:spChg>
        <pc:spChg chg="mod">
          <ac:chgData name="PPT Mr." userId="6442ff2356111531" providerId="LiveId" clId="{C011C353-811B-4EB6-9733-1AF244ADE40B}" dt="2023-05-29T07:20:21.473" v="5715" actId="571"/>
          <ac:spMkLst>
            <pc:docMk/>
            <pc:sldMk cId="643438137" sldId="790"/>
            <ac:spMk id="47" creationId="{A5846C5E-41F1-7FC8-8594-DC1A43D4B39D}"/>
          </ac:spMkLst>
        </pc:spChg>
        <pc:spChg chg="mod">
          <ac:chgData name="PPT Mr." userId="6442ff2356111531" providerId="LiveId" clId="{C011C353-811B-4EB6-9733-1AF244ADE40B}" dt="2023-05-29T07:20:21.282" v="5714" actId="571"/>
          <ac:spMkLst>
            <pc:docMk/>
            <pc:sldMk cId="643438137" sldId="790"/>
            <ac:spMk id="49" creationId="{99F1A5CD-63E5-B76F-DCEC-31A5A12E402E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51" creationId="{556A2636-1DD2-E771-EA49-BC07E8276B2D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52" creationId="{29AEE55A-812E-1430-13FD-013A5BE00143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53" creationId="{93D8B617-955C-03FC-2124-2355ED6A5F9F}"/>
          </ac:spMkLst>
        </pc:spChg>
        <pc:spChg chg="mod">
          <ac:chgData name="PPT Mr." userId="6442ff2356111531" providerId="LiveId" clId="{C011C353-811B-4EB6-9733-1AF244ADE40B}" dt="2023-05-29T07:20:21.282" v="5714" actId="571"/>
          <ac:spMkLst>
            <pc:docMk/>
            <pc:sldMk cId="643438137" sldId="790"/>
            <ac:spMk id="54" creationId="{CBA6E1DB-BAE4-1FBC-D83F-017639A89CFF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55" creationId="{AD1F11A3-3DC4-9923-BA64-0BDC02C7A80D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56" creationId="{9B23D392-B9A5-A0F0-D304-5EDB4F9845C8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57" creationId="{1F85CBAB-125C-4D7C-63FE-9436B38887DE}"/>
          </ac:spMkLst>
        </pc:spChg>
        <pc:spChg chg="mod">
          <ac:chgData name="PPT Mr." userId="6442ff2356111531" providerId="LiveId" clId="{C011C353-811B-4EB6-9733-1AF244ADE40B}" dt="2023-05-29T07:20:21.282" v="5714" actId="571"/>
          <ac:spMkLst>
            <pc:docMk/>
            <pc:sldMk cId="643438137" sldId="790"/>
            <ac:spMk id="58" creationId="{FCE5B9BD-9989-F5FA-1E27-D5B9A3C74A67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59" creationId="{A14AAD30-F420-3ECB-CECD-523B96C5D9EF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60" creationId="{A133426E-D755-87E2-8BC3-310B98AA6901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61" creationId="{33D9B9D5-3048-76CB-2727-562E7907B7FE}"/>
          </ac:spMkLst>
        </pc:spChg>
        <pc:spChg chg="mod">
          <ac:chgData name="PPT Mr." userId="6442ff2356111531" providerId="LiveId" clId="{C011C353-811B-4EB6-9733-1AF244ADE40B}" dt="2023-05-29T07:20:21.282" v="5714" actId="571"/>
          <ac:spMkLst>
            <pc:docMk/>
            <pc:sldMk cId="643438137" sldId="790"/>
            <ac:spMk id="62" creationId="{A00D53B2-4508-C369-C1B4-3ED9BBF59B27}"/>
          </ac:spMkLst>
        </pc:spChg>
        <pc:spChg chg="add mod topLvl">
          <ac:chgData name="PPT Mr." userId="6442ff2356111531" providerId="LiveId" clId="{C011C353-811B-4EB6-9733-1AF244ADE40B}" dt="2023-05-29T07:27:22.505" v="5997" actId="207"/>
          <ac:spMkLst>
            <pc:docMk/>
            <pc:sldMk cId="643438137" sldId="790"/>
            <ac:spMk id="63" creationId="{607C80ED-FEDB-6CEE-31FD-A5F97A3B4603}"/>
          </ac:spMkLst>
        </pc:spChg>
        <pc:spChg chg="mod topLvl">
          <ac:chgData name="PPT Mr." userId="6442ff2356111531" providerId="LiveId" clId="{C011C353-811B-4EB6-9733-1AF244ADE40B}" dt="2023-05-29T07:20:57.065" v="5727" actId="165"/>
          <ac:spMkLst>
            <pc:docMk/>
            <pc:sldMk cId="643438137" sldId="790"/>
            <ac:spMk id="66" creationId="{AA3AA00A-F8BD-1EC9-0983-7F5F2A23AF4E}"/>
          </ac:spMkLst>
        </pc:spChg>
        <pc:spChg chg="mod topLvl">
          <ac:chgData name="PPT Mr." userId="6442ff2356111531" providerId="LiveId" clId="{C011C353-811B-4EB6-9733-1AF244ADE40B}" dt="2023-05-29T07:20:57.065" v="5727" actId="165"/>
          <ac:spMkLst>
            <pc:docMk/>
            <pc:sldMk cId="643438137" sldId="790"/>
            <ac:spMk id="68" creationId="{BD1CD3DA-7937-4DD2-E0BD-25F154C34683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69" creationId="{F7184771-5E2A-7EF7-DB17-64575C24F292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70" creationId="{055D67F8-F6E9-0EFC-3314-0F9AEA0E1E4A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71" creationId="{FFA7BFDE-2F52-788D-D7CC-A22EC058CD8E}"/>
          </ac:spMkLst>
        </pc:spChg>
        <pc:spChg chg="mod topLvl">
          <ac:chgData name="PPT Mr." userId="6442ff2356111531" providerId="LiveId" clId="{C011C353-811B-4EB6-9733-1AF244ADE40B}" dt="2023-05-29T07:21:47.897" v="5815" actId="20577"/>
          <ac:spMkLst>
            <pc:docMk/>
            <pc:sldMk cId="643438137" sldId="790"/>
            <ac:spMk id="72" creationId="{CA402193-5F51-E5CD-4D39-93F6528DCFB5}"/>
          </ac:spMkLst>
        </pc:spChg>
        <pc:spChg chg="mod topLvl">
          <ac:chgData name="PPT Mr." userId="6442ff2356111531" providerId="LiveId" clId="{C011C353-811B-4EB6-9733-1AF244ADE40B}" dt="2023-05-29T07:21:51.247" v="5825" actId="20577"/>
          <ac:spMkLst>
            <pc:docMk/>
            <pc:sldMk cId="643438137" sldId="790"/>
            <ac:spMk id="73" creationId="{AC0B82E6-BACA-74C5-4E51-F4EDDE848D5A}"/>
          </ac:spMkLst>
        </pc:spChg>
        <pc:spChg chg="mod topLvl">
          <ac:chgData name="PPT Mr." userId="6442ff2356111531" providerId="LiveId" clId="{C011C353-811B-4EB6-9733-1AF244ADE40B}" dt="2023-05-29T07:20:57.065" v="5727" actId="165"/>
          <ac:spMkLst>
            <pc:docMk/>
            <pc:sldMk cId="643438137" sldId="790"/>
            <ac:spMk id="74" creationId="{B776FCFE-297E-6AEA-CA88-C0341EA328FD}"/>
          </ac:spMkLst>
        </pc:spChg>
        <pc:spChg chg="mod topLvl">
          <ac:chgData name="PPT Mr." userId="6442ff2356111531" providerId="LiveId" clId="{C011C353-811B-4EB6-9733-1AF244ADE40B}" dt="2023-05-29T07:20:57.674" v="5728" actId="165"/>
          <ac:spMkLst>
            <pc:docMk/>
            <pc:sldMk cId="643438137" sldId="790"/>
            <ac:spMk id="76" creationId="{E7A4DAD2-03DB-C3ED-0BC6-239923F23AFF}"/>
          </ac:spMkLst>
        </pc:spChg>
        <pc:spChg chg="mod topLvl">
          <ac:chgData name="PPT Mr." userId="6442ff2356111531" providerId="LiveId" clId="{C011C353-811B-4EB6-9733-1AF244ADE40B}" dt="2023-05-29T07:20:57.674" v="5728" actId="165"/>
          <ac:spMkLst>
            <pc:docMk/>
            <pc:sldMk cId="643438137" sldId="790"/>
            <ac:spMk id="78" creationId="{10656111-0848-B703-452D-3788576E6EAC}"/>
          </ac:spMkLst>
        </pc:spChg>
        <pc:spChg chg="mod topLvl">
          <ac:chgData name="PPT Mr." userId="6442ff2356111531" providerId="LiveId" clId="{C011C353-811B-4EB6-9733-1AF244ADE40B}" dt="2023-05-29T07:22:06.743" v="5844" actId="20577"/>
          <ac:spMkLst>
            <pc:docMk/>
            <pc:sldMk cId="643438137" sldId="790"/>
            <ac:spMk id="79" creationId="{4103DEBB-0128-BD98-EDD8-7EA13CD257C3}"/>
          </ac:spMkLst>
        </pc:spChg>
        <pc:spChg chg="mod topLvl">
          <ac:chgData name="PPT Mr." userId="6442ff2356111531" providerId="LiveId" clId="{C011C353-811B-4EB6-9733-1AF244ADE40B}" dt="2023-05-29T07:22:24.959" v="5878" actId="20577"/>
          <ac:spMkLst>
            <pc:docMk/>
            <pc:sldMk cId="643438137" sldId="790"/>
            <ac:spMk id="80" creationId="{4479FA88-9F2B-7858-C214-7AD996F1BC21}"/>
          </ac:spMkLst>
        </pc:spChg>
        <pc:spChg chg="mod topLvl">
          <ac:chgData name="PPT Mr." userId="6442ff2356111531" providerId="LiveId" clId="{C011C353-811B-4EB6-9733-1AF244ADE40B}" dt="2023-05-29T07:20:57.674" v="5728" actId="165"/>
          <ac:spMkLst>
            <pc:docMk/>
            <pc:sldMk cId="643438137" sldId="790"/>
            <ac:spMk id="81" creationId="{5B237D39-4C3E-7C3B-C471-0A861AE046FE}"/>
          </ac:spMkLst>
        </pc:spChg>
        <pc:spChg chg="mod topLvl">
          <ac:chgData name="PPT Mr." userId="6442ff2356111531" providerId="LiveId" clId="{C011C353-811B-4EB6-9733-1AF244ADE40B}" dt="2023-05-29T07:20:58.124" v="5729" actId="165"/>
          <ac:spMkLst>
            <pc:docMk/>
            <pc:sldMk cId="643438137" sldId="790"/>
            <ac:spMk id="83" creationId="{C0AF0914-F4D1-A777-9609-5494B73DD621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84" creationId="{8C0DF076-3A86-4963-982C-3EF38FD49A8A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86" creationId="{5FC26BED-6F5F-AECB-8CEF-F51B3CF1671B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87" creationId="{2EA172D1-2B7E-30BE-FA02-1A1938B53DD2}"/>
          </ac:spMkLst>
        </pc:spChg>
        <pc:spChg chg="mod topLvl">
          <ac:chgData name="PPT Mr." userId="6442ff2356111531" providerId="LiveId" clId="{C011C353-811B-4EB6-9733-1AF244ADE40B}" dt="2023-05-29T07:20:58.124" v="5729" actId="165"/>
          <ac:spMkLst>
            <pc:docMk/>
            <pc:sldMk cId="643438137" sldId="790"/>
            <ac:spMk id="88" creationId="{FE1AE687-4EDC-4B6B-D7C8-5C1FDEB608F1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89" creationId="{AA57C567-42CD-91D5-C855-1B8E91021628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90" creationId="{DAA78033-BA6D-0D67-0B92-B887EF191F88}"/>
          </ac:spMkLst>
        </pc:spChg>
        <pc:spChg chg="mod topLvl">
          <ac:chgData name="PPT Mr." userId="6442ff2356111531" providerId="LiveId" clId="{C011C353-811B-4EB6-9733-1AF244ADE40B}" dt="2023-05-29T07:22:38.277" v="5901" actId="20577"/>
          <ac:spMkLst>
            <pc:docMk/>
            <pc:sldMk cId="643438137" sldId="790"/>
            <ac:spMk id="91" creationId="{FE70AC3E-7F26-478F-6E17-C8DE24083B6F}"/>
          </ac:spMkLst>
        </pc:spChg>
        <pc:spChg chg="mod topLvl">
          <ac:chgData name="PPT Mr." userId="6442ff2356111531" providerId="LiveId" clId="{C011C353-811B-4EB6-9733-1AF244ADE40B}" dt="2023-05-29T07:22:42.827" v="5914" actId="20577"/>
          <ac:spMkLst>
            <pc:docMk/>
            <pc:sldMk cId="643438137" sldId="790"/>
            <ac:spMk id="92" creationId="{4ACC589B-1BA4-64BD-C02D-DBA584734FDC}"/>
          </ac:spMkLst>
        </pc:spChg>
        <pc:spChg chg="mod topLvl">
          <ac:chgData name="PPT Mr." userId="6442ff2356111531" providerId="LiveId" clId="{C011C353-811B-4EB6-9733-1AF244ADE40B}" dt="2023-05-29T07:20:58.124" v="5729" actId="165"/>
          <ac:spMkLst>
            <pc:docMk/>
            <pc:sldMk cId="643438137" sldId="790"/>
            <ac:spMk id="93" creationId="{2043B417-D211-7158-FE20-4AA69C357B62}"/>
          </ac:spMkLst>
        </pc:spChg>
        <pc:grpChg chg="add del mod">
          <ac:chgData name="PPT Mr." userId="6442ff2356111531" providerId="LiveId" clId="{C011C353-811B-4EB6-9733-1AF244ADE40B}" dt="2023-05-29T07:16:10.049" v="5545" actId="165"/>
          <ac:grpSpMkLst>
            <pc:docMk/>
            <pc:sldMk cId="643438137" sldId="790"/>
            <ac:grpSpMk id="8" creationId="{C707B542-CD6A-7C95-AA65-270B32EAF605}"/>
          </ac:grpSpMkLst>
        </pc:grpChg>
        <pc:grpChg chg="add del mod">
          <ac:chgData name="PPT Mr." userId="6442ff2356111531" providerId="LiveId" clId="{C011C353-811B-4EB6-9733-1AF244ADE40B}" dt="2023-05-29T07:19:06.047" v="5653" actId="165"/>
          <ac:grpSpMkLst>
            <pc:docMk/>
            <pc:sldMk cId="643438137" sldId="790"/>
            <ac:grpSpMk id="18" creationId="{90E13BF1-0F56-4A0C-4505-B58758F5503C}"/>
          </ac:grpSpMkLst>
        </pc:grpChg>
        <pc:grpChg chg="add del mod">
          <ac:chgData name="PPT Mr." userId="6442ff2356111531" providerId="LiveId" clId="{C011C353-811B-4EB6-9733-1AF244ADE40B}" dt="2023-05-29T07:20:26.048" v="5717" actId="165"/>
          <ac:grpSpMkLst>
            <pc:docMk/>
            <pc:sldMk cId="643438137" sldId="790"/>
            <ac:grpSpMk id="29" creationId="{BE9FB406-0F7F-43B3-3B0E-DE1A3BBCECD6}"/>
          </ac:grpSpMkLst>
        </pc:grpChg>
        <pc:grpChg chg="add mod">
          <ac:chgData name="PPT Mr." userId="6442ff2356111531" providerId="LiveId" clId="{C011C353-811B-4EB6-9733-1AF244ADE40B}" dt="2023-05-29T07:20:21.710" v="5716" actId="571"/>
          <ac:grpSpMkLst>
            <pc:docMk/>
            <pc:sldMk cId="643438137" sldId="790"/>
            <ac:grpSpMk id="34" creationId="{A18A27E8-0F49-BB5C-2FF4-A490720779B3}"/>
          </ac:grpSpMkLst>
        </pc:grpChg>
        <pc:grpChg chg="add mod">
          <ac:chgData name="PPT Mr." userId="6442ff2356111531" providerId="LiveId" clId="{C011C353-811B-4EB6-9733-1AF244ADE40B}" dt="2023-05-29T07:20:21.473" v="5715" actId="571"/>
          <ac:grpSpMkLst>
            <pc:docMk/>
            <pc:sldMk cId="643438137" sldId="790"/>
            <ac:grpSpMk id="42" creationId="{3014D64A-464B-ED67-AA54-582CB9432462}"/>
          </ac:grpSpMkLst>
        </pc:grpChg>
        <pc:grpChg chg="add mod">
          <ac:chgData name="PPT Mr." userId="6442ff2356111531" providerId="LiveId" clId="{C011C353-811B-4EB6-9733-1AF244ADE40B}" dt="2023-05-29T07:20:21.282" v="5714" actId="571"/>
          <ac:grpSpMkLst>
            <pc:docMk/>
            <pc:sldMk cId="643438137" sldId="790"/>
            <ac:grpSpMk id="48" creationId="{A71F7024-4052-6A4A-F124-55DAC94F4EB7}"/>
          </ac:grpSpMkLst>
        </pc:grpChg>
        <pc:grpChg chg="add del mod">
          <ac:chgData name="PPT Mr." userId="6442ff2356111531" providerId="LiveId" clId="{C011C353-811B-4EB6-9733-1AF244ADE40B}" dt="2023-05-29T07:20:55.728" v="5726" actId="165"/>
          <ac:grpSpMkLst>
            <pc:docMk/>
            <pc:sldMk cId="643438137" sldId="790"/>
            <ac:grpSpMk id="64" creationId="{CE58CA2D-1370-5152-EBA5-DC556981834C}"/>
          </ac:grpSpMkLst>
        </pc:grpChg>
        <pc:grpChg chg="add del mod">
          <ac:chgData name="PPT Mr." userId="6442ff2356111531" providerId="LiveId" clId="{C011C353-811B-4EB6-9733-1AF244ADE40B}" dt="2023-05-29T07:20:57.065" v="5727" actId="165"/>
          <ac:grpSpMkLst>
            <pc:docMk/>
            <pc:sldMk cId="643438137" sldId="790"/>
            <ac:grpSpMk id="65" creationId="{C5EAFA50-9F75-F4D7-02A4-F41D433B4355}"/>
          </ac:grpSpMkLst>
        </pc:grpChg>
        <pc:grpChg chg="add del mod">
          <ac:chgData name="PPT Mr." userId="6442ff2356111531" providerId="LiveId" clId="{C011C353-811B-4EB6-9733-1AF244ADE40B}" dt="2023-05-29T07:20:57.674" v="5728" actId="165"/>
          <ac:grpSpMkLst>
            <pc:docMk/>
            <pc:sldMk cId="643438137" sldId="790"/>
            <ac:grpSpMk id="75" creationId="{7397E837-4724-525D-B262-413296D7FD48}"/>
          </ac:grpSpMkLst>
        </pc:grpChg>
        <pc:grpChg chg="add del mod">
          <ac:chgData name="PPT Mr." userId="6442ff2356111531" providerId="LiveId" clId="{C011C353-811B-4EB6-9733-1AF244ADE40B}" dt="2023-05-29T07:20:58.124" v="5729" actId="165"/>
          <ac:grpSpMkLst>
            <pc:docMk/>
            <pc:sldMk cId="643438137" sldId="790"/>
            <ac:grpSpMk id="82" creationId="{D76C2716-2958-8384-2EE9-78FBB53E576C}"/>
          </ac:grpSpMkLst>
        </pc:grpChg>
        <pc:picChg chg="add del mod">
          <ac:chgData name="PPT Mr." userId="6442ff2356111531" providerId="LiveId" clId="{C011C353-811B-4EB6-9733-1AF244ADE40B}" dt="2023-05-29T07:19:30.366" v="5660" actId="21"/>
          <ac:picMkLst>
            <pc:docMk/>
            <pc:sldMk cId="643438137" sldId="790"/>
            <ac:picMk id="26" creationId="{2F601FBF-501F-94A4-1CF2-1D7309B79930}"/>
          </ac:picMkLst>
        </pc:picChg>
        <pc:picChg chg="add del mod ord">
          <ac:chgData name="PPT Mr." userId="6442ff2356111531" providerId="LiveId" clId="{C011C353-811B-4EB6-9733-1AF244ADE40B}" dt="2023-05-29T07:20:03.353" v="5707"/>
          <ac:picMkLst>
            <pc:docMk/>
            <pc:sldMk cId="643438137" sldId="790"/>
            <ac:picMk id="27" creationId="{141FFD44-77DE-D383-7A3C-7C9FE5D76AEE}"/>
          </ac:picMkLst>
        </pc:picChg>
        <pc:picChg chg="mod topLvl">
          <ac:chgData name="PPT Mr." userId="6442ff2356111531" providerId="LiveId" clId="{C011C353-811B-4EB6-9733-1AF244ADE40B}" dt="2023-05-29T07:20:55.728" v="5726" actId="165"/>
          <ac:picMkLst>
            <pc:docMk/>
            <pc:sldMk cId="643438137" sldId="790"/>
            <ac:picMk id="28" creationId="{2B5D1B7C-7F4A-0D00-6E11-00FECCFFC4AF}"/>
          </ac:picMkLst>
        </pc:picChg>
        <pc:picChg chg="mod">
          <ac:chgData name="PPT Mr." userId="6442ff2356111531" providerId="LiveId" clId="{C011C353-811B-4EB6-9733-1AF244ADE40B}" dt="2023-05-29T07:20:21.710" v="5716" actId="571"/>
          <ac:picMkLst>
            <pc:docMk/>
            <pc:sldMk cId="643438137" sldId="790"/>
            <ac:picMk id="36" creationId="{84BCF448-5182-E19C-C7D8-64069AE6FD7C}"/>
          </ac:picMkLst>
        </pc:picChg>
        <pc:picChg chg="mod">
          <ac:chgData name="PPT Mr." userId="6442ff2356111531" providerId="LiveId" clId="{C011C353-811B-4EB6-9733-1AF244ADE40B}" dt="2023-05-29T07:20:21.473" v="5715" actId="571"/>
          <ac:picMkLst>
            <pc:docMk/>
            <pc:sldMk cId="643438137" sldId="790"/>
            <ac:picMk id="44" creationId="{4B90D497-AE15-CA51-ACC7-0401BD97D719}"/>
          </ac:picMkLst>
        </pc:picChg>
        <pc:picChg chg="mod">
          <ac:chgData name="PPT Mr." userId="6442ff2356111531" providerId="LiveId" clId="{C011C353-811B-4EB6-9733-1AF244ADE40B}" dt="2023-05-29T07:20:21.282" v="5714" actId="571"/>
          <ac:picMkLst>
            <pc:docMk/>
            <pc:sldMk cId="643438137" sldId="790"/>
            <ac:picMk id="50" creationId="{BA2DE0E3-7991-3260-D241-C2AB079B5B8E}"/>
          </ac:picMkLst>
        </pc:picChg>
        <pc:picChg chg="add del mod ord topLvl">
          <ac:chgData name="PPT Mr." userId="6442ff2356111531" providerId="LiveId" clId="{C011C353-811B-4EB6-9733-1AF244ADE40B}" dt="2023-05-29T07:24:30.554" v="5960"/>
          <ac:picMkLst>
            <pc:docMk/>
            <pc:sldMk cId="643438137" sldId="790"/>
            <ac:picMk id="67" creationId="{21379E79-E1F9-5EC2-334F-2A506C3B4F1E}"/>
          </ac:picMkLst>
        </pc:picChg>
        <pc:picChg chg="del mod ord topLvl">
          <ac:chgData name="PPT Mr." userId="6442ff2356111531" providerId="LiveId" clId="{C011C353-811B-4EB6-9733-1AF244ADE40B}" dt="2023-05-29T07:25:08.836" v="5970"/>
          <ac:picMkLst>
            <pc:docMk/>
            <pc:sldMk cId="643438137" sldId="790"/>
            <ac:picMk id="77" creationId="{624C4D05-F38B-7B73-2470-8836CDAB0CFB}"/>
          </ac:picMkLst>
        </pc:picChg>
        <pc:picChg chg="add del mod ord topLvl">
          <ac:chgData name="PPT Mr." userId="6442ff2356111531" providerId="LiveId" clId="{C011C353-811B-4EB6-9733-1AF244ADE40B}" dt="2023-05-29T07:26:34.895" v="5983"/>
          <ac:picMkLst>
            <pc:docMk/>
            <pc:sldMk cId="643438137" sldId="790"/>
            <ac:picMk id="85" creationId="{9EC00857-287D-49FD-6541-BA3182F5E261}"/>
          </ac:picMkLst>
        </pc:picChg>
        <pc:picChg chg="del">
          <ac:chgData name="PPT Mr." userId="6442ff2356111531" providerId="LiveId" clId="{C011C353-811B-4EB6-9733-1AF244ADE40B}" dt="2023-05-29T07:02:15.349" v="5538" actId="478"/>
          <ac:picMkLst>
            <pc:docMk/>
            <pc:sldMk cId="643438137" sldId="790"/>
            <ac:picMk id="95" creationId="{21249834-32FF-8D33-E984-1011C1F98EA6}"/>
          </ac:picMkLst>
        </pc:picChg>
        <pc:picChg chg="del">
          <ac:chgData name="PPT Mr." userId="6442ff2356111531" providerId="LiveId" clId="{C011C353-811B-4EB6-9733-1AF244ADE40B}" dt="2023-05-29T07:02:15.349" v="5538" actId="478"/>
          <ac:picMkLst>
            <pc:docMk/>
            <pc:sldMk cId="643438137" sldId="790"/>
            <ac:picMk id="96" creationId="{E47F8CB8-6FAB-D707-B553-76F0FAB42D20}"/>
          </ac:picMkLst>
        </pc:picChg>
        <pc:picChg chg="del">
          <ac:chgData name="PPT Mr." userId="6442ff2356111531" providerId="LiveId" clId="{C011C353-811B-4EB6-9733-1AF244ADE40B}" dt="2023-05-29T07:02:15.349" v="5538" actId="478"/>
          <ac:picMkLst>
            <pc:docMk/>
            <pc:sldMk cId="643438137" sldId="790"/>
            <ac:picMk id="97" creationId="{C5CFEADF-34EF-CB15-06C4-999E040A62FE}"/>
          </ac:picMkLst>
        </pc:picChg>
        <pc:picChg chg="del">
          <ac:chgData name="PPT Mr." userId="6442ff2356111531" providerId="LiveId" clId="{C011C353-811B-4EB6-9733-1AF244ADE40B}" dt="2023-05-29T07:02:15.349" v="5538" actId="478"/>
          <ac:picMkLst>
            <pc:docMk/>
            <pc:sldMk cId="643438137" sldId="790"/>
            <ac:picMk id="98" creationId="{52DDF647-5C4F-2325-B1BE-35BD896EE6F9}"/>
          </ac:picMkLst>
        </pc:picChg>
        <pc:picChg chg="add del mod">
          <ac:chgData name="PPT Mr." userId="6442ff2356111531" providerId="LiveId" clId="{C011C353-811B-4EB6-9733-1AF244ADE40B}" dt="2023-05-29T07:24:00" v="5946" actId="478"/>
          <ac:picMkLst>
            <pc:docMk/>
            <pc:sldMk cId="643438137" sldId="790"/>
            <ac:picMk id="99" creationId="{1A9088F8-AE3D-29FB-A258-75136A673FEF}"/>
          </ac:picMkLst>
        </pc:picChg>
        <pc:picChg chg="mod">
          <ac:chgData name="PPT Mr." userId="6442ff2356111531" providerId="LiveId" clId="{C011C353-811B-4EB6-9733-1AF244ADE40B}" dt="2023-05-29T07:23:21.799" v="5926"/>
          <ac:picMkLst>
            <pc:docMk/>
            <pc:sldMk cId="643438137" sldId="790"/>
            <ac:picMk id="100" creationId="{4977CC61-A608-EA95-8747-6EE96CFF7A81}"/>
          </ac:picMkLst>
        </pc:picChg>
        <pc:picChg chg="add del mod modCrop">
          <ac:chgData name="PPT Mr." userId="6442ff2356111531" providerId="LiveId" clId="{C011C353-811B-4EB6-9733-1AF244ADE40B}" dt="2023-05-29T07:23:57.704" v="5944"/>
          <ac:picMkLst>
            <pc:docMk/>
            <pc:sldMk cId="643438137" sldId="790"/>
            <ac:picMk id="101" creationId="{A0361AE0-4132-D053-FE38-687BE35C7ACD}"/>
          </ac:picMkLst>
        </pc:picChg>
        <pc:picChg chg="add del mod">
          <ac:chgData name="PPT Mr." userId="6442ff2356111531" providerId="LiveId" clId="{C011C353-811B-4EB6-9733-1AF244ADE40B}" dt="2023-05-29T07:24:08.659" v="5950" actId="478"/>
          <ac:picMkLst>
            <pc:docMk/>
            <pc:sldMk cId="643438137" sldId="790"/>
            <ac:picMk id="103" creationId="{ADAC9700-CAFA-042B-0C50-FD7DD6F8ED8A}"/>
          </ac:picMkLst>
        </pc:picChg>
        <pc:picChg chg="add del mod">
          <ac:chgData name="PPT Mr." userId="6442ff2356111531" providerId="LiveId" clId="{C011C353-811B-4EB6-9733-1AF244ADE40B}" dt="2023-05-29T07:24:30.554" v="5960"/>
          <ac:picMkLst>
            <pc:docMk/>
            <pc:sldMk cId="643438137" sldId="790"/>
            <ac:picMk id="105" creationId="{2D4F358D-4007-581B-6E85-873FBF409322}"/>
          </ac:picMkLst>
        </pc:picChg>
        <pc:picChg chg="mod">
          <ac:chgData name="PPT Mr." userId="6442ff2356111531" providerId="LiveId" clId="{C011C353-811B-4EB6-9733-1AF244ADE40B}" dt="2023-05-29T07:24:30.554" v="5960"/>
          <ac:picMkLst>
            <pc:docMk/>
            <pc:sldMk cId="643438137" sldId="790"/>
            <ac:picMk id="106" creationId="{9CD9FD26-EA28-43A2-0313-6DBF29F4A04E}"/>
          </ac:picMkLst>
        </pc:picChg>
        <pc:picChg chg="add del mod">
          <ac:chgData name="PPT Mr." userId="6442ff2356111531" providerId="LiveId" clId="{C011C353-811B-4EB6-9733-1AF244ADE40B}" dt="2023-05-29T07:25:08.836" v="5970"/>
          <ac:picMkLst>
            <pc:docMk/>
            <pc:sldMk cId="643438137" sldId="790"/>
            <ac:picMk id="108" creationId="{E7F4D9C6-19BA-A9CD-1587-14850784BF96}"/>
          </ac:picMkLst>
        </pc:picChg>
        <pc:picChg chg="mod">
          <ac:chgData name="PPT Mr." userId="6442ff2356111531" providerId="LiveId" clId="{C011C353-811B-4EB6-9733-1AF244ADE40B}" dt="2023-05-29T07:25:08.836" v="5970"/>
          <ac:picMkLst>
            <pc:docMk/>
            <pc:sldMk cId="643438137" sldId="790"/>
            <ac:picMk id="109" creationId="{B4B897C5-694B-8A29-F2FB-A22154EAD7C8}"/>
          </ac:picMkLst>
        </pc:picChg>
        <pc:picChg chg="add del mod">
          <ac:chgData name="PPT Mr." userId="6442ff2356111531" providerId="LiveId" clId="{C011C353-811B-4EB6-9733-1AF244ADE40B}" dt="2023-05-29T07:26:34.895" v="5983"/>
          <ac:picMkLst>
            <pc:docMk/>
            <pc:sldMk cId="643438137" sldId="790"/>
            <ac:picMk id="111" creationId="{D949AAEB-43ED-0F67-2937-36ADDFADC1CE}"/>
          </ac:picMkLst>
        </pc:picChg>
        <pc:picChg chg="mod">
          <ac:chgData name="PPT Mr." userId="6442ff2356111531" providerId="LiveId" clId="{C011C353-811B-4EB6-9733-1AF244ADE40B}" dt="2023-05-29T07:26:29.766" v="5981"/>
          <ac:picMkLst>
            <pc:docMk/>
            <pc:sldMk cId="643438137" sldId="790"/>
            <ac:picMk id="112" creationId="{CA5379A2-F320-7180-FD3B-639685C74CA0}"/>
          </ac:picMkLst>
        </pc:picChg>
        <pc:picChg chg="mod">
          <ac:chgData name="PPT Mr." userId="6442ff2356111531" providerId="LiveId" clId="{C011C353-811B-4EB6-9733-1AF244ADE40B}" dt="2023-05-29T07:26:34.895" v="5983"/>
          <ac:picMkLst>
            <pc:docMk/>
            <pc:sldMk cId="643438137" sldId="790"/>
            <ac:picMk id="113" creationId="{98D378F9-281D-F8BE-24AC-3DE0715507C7}"/>
          </ac:picMkLst>
        </pc:picChg>
      </pc:sldChg>
      <pc:sldChg chg="modSp add mod modTransition">
        <pc:chgData name="PPT Mr." userId="6442ff2356111531" providerId="LiveId" clId="{C011C353-811B-4EB6-9733-1AF244ADE40B}" dt="2023-05-29T07:30:56.261" v="6139"/>
        <pc:sldMkLst>
          <pc:docMk/>
          <pc:sldMk cId="1282947613" sldId="791"/>
        </pc:sldMkLst>
        <pc:spChg chg="mod">
          <ac:chgData name="PPT Mr." userId="6442ff2356111531" providerId="LiveId" clId="{C011C353-811B-4EB6-9733-1AF244ADE40B}" dt="2023-05-29T07:29:06.413" v="6122"/>
          <ac:spMkLst>
            <pc:docMk/>
            <pc:sldMk cId="1282947613" sldId="791"/>
            <ac:spMk id="66" creationId="{AA3AA00A-F8BD-1EC9-0983-7F5F2A23AF4E}"/>
          </ac:spMkLst>
        </pc:spChg>
        <pc:spChg chg="mod">
          <ac:chgData name="PPT Mr." userId="6442ff2356111531" providerId="LiveId" clId="{C011C353-811B-4EB6-9733-1AF244ADE40B}" dt="2023-05-29T07:29:13.939" v="6125" actId="207"/>
          <ac:spMkLst>
            <pc:docMk/>
            <pc:sldMk cId="1282947613" sldId="791"/>
            <ac:spMk id="74" creationId="{B776FCFE-297E-6AEA-CA88-C0341EA328FD}"/>
          </ac:spMkLst>
        </pc:spChg>
      </pc:sldChg>
      <pc:sldChg chg="add del">
        <pc:chgData name="PPT Mr." userId="6442ff2356111531" providerId="LiveId" clId="{C011C353-811B-4EB6-9733-1AF244ADE40B}" dt="2023-05-29T07:27:09.785" v="5991" actId="2890"/>
        <pc:sldMkLst>
          <pc:docMk/>
          <pc:sldMk cId="2426624294" sldId="791"/>
        </pc:sldMkLst>
      </pc:sldChg>
      <pc:sldChg chg="modSp add mod modTransition">
        <pc:chgData name="PPT Mr." userId="6442ff2356111531" providerId="LiveId" clId="{C011C353-811B-4EB6-9733-1AF244ADE40B}" dt="2023-05-29T07:30:56.261" v="6139"/>
        <pc:sldMkLst>
          <pc:docMk/>
          <pc:sldMk cId="33473430" sldId="792"/>
        </pc:sldMkLst>
        <pc:spChg chg="mod">
          <ac:chgData name="PPT Mr." userId="6442ff2356111531" providerId="LiveId" clId="{C011C353-811B-4EB6-9733-1AF244ADE40B}" dt="2023-05-29T07:29:16.459" v="6127"/>
          <ac:spMkLst>
            <pc:docMk/>
            <pc:sldMk cId="33473430" sldId="792"/>
            <ac:spMk id="76" creationId="{E7A4DAD2-03DB-C3ED-0BC6-239923F23AFF}"/>
          </ac:spMkLst>
        </pc:spChg>
        <pc:spChg chg="mod">
          <ac:chgData name="PPT Mr." userId="6442ff2356111531" providerId="LiveId" clId="{C011C353-811B-4EB6-9733-1AF244ADE40B}" dt="2023-05-29T07:29:19.574" v="6128" actId="207"/>
          <ac:spMkLst>
            <pc:docMk/>
            <pc:sldMk cId="33473430" sldId="792"/>
            <ac:spMk id="81" creationId="{5B237D39-4C3E-7C3B-C471-0A861AE046FE}"/>
          </ac:spMkLst>
        </pc:spChg>
      </pc:sldChg>
      <pc:sldChg chg="add del">
        <pc:chgData name="PPT Mr." userId="6442ff2356111531" providerId="LiveId" clId="{C011C353-811B-4EB6-9733-1AF244ADE40B}" dt="2023-05-29T07:27:09.372" v="5990" actId="2890"/>
        <pc:sldMkLst>
          <pc:docMk/>
          <pc:sldMk cId="2796560770" sldId="792"/>
        </pc:sldMkLst>
      </pc:sldChg>
      <pc:sldChg chg="modSp add mod modTransition">
        <pc:chgData name="PPT Mr." userId="6442ff2356111531" providerId="LiveId" clId="{C011C353-811B-4EB6-9733-1AF244ADE40B}" dt="2023-05-29T07:30:56.261" v="6139"/>
        <pc:sldMkLst>
          <pc:docMk/>
          <pc:sldMk cId="163690146" sldId="793"/>
        </pc:sldMkLst>
        <pc:spChg chg="mod">
          <ac:chgData name="PPT Mr." userId="6442ff2356111531" providerId="LiveId" clId="{C011C353-811B-4EB6-9733-1AF244ADE40B}" dt="2023-05-29T07:29:22.766" v="6130"/>
          <ac:spMkLst>
            <pc:docMk/>
            <pc:sldMk cId="163690146" sldId="793"/>
            <ac:spMk id="83" creationId="{C0AF0914-F4D1-A777-9609-5494B73DD621}"/>
          </ac:spMkLst>
        </pc:spChg>
        <pc:spChg chg="mod">
          <ac:chgData name="PPT Mr." userId="6442ff2356111531" providerId="LiveId" clId="{C011C353-811B-4EB6-9733-1AF244ADE40B}" dt="2023-05-29T07:29:29.400" v="6131" actId="207"/>
          <ac:spMkLst>
            <pc:docMk/>
            <pc:sldMk cId="163690146" sldId="793"/>
            <ac:spMk id="93" creationId="{2043B417-D211-7158-FE20-4AA69C357B62}"/>
          </ac:spMkLst>
        </pc:spChg>
      </pc:sldChg>
      <pc:sldChg chg="add del">
        <pc:chgData name="PPT Mr." userId="6442ff2356111531" providerId="LiveId" clId="{C011C353-811B-4EB6-9733-1AF244ADE40B}" dt="2023-05-29T07:27:08.980" v="5989" actId="2890"/>
        <pc:sldMkLst>
          <pc:docMk/>
          <pc:sldMk cId="1175996141" sldId="793"/>
        </pc:sldMkLst>
      </pc:sldChg>
      <pc:sldChg chg="add del">
        <pc:chgData name="PPT Mr." userId="6442ff2356111531" providerId="LiveId" clId="{C011C353-811B-4EB6-9733-1AF244ADE40B}" dt="2023-05-29T07:27:08.399" v="5988" actId="2890"/>
        <pc:sldMkLst>
          <pc:docMk/>
          <pc:sldMk cId="215511502" sldId="794"/>
        </pc:sldMkLst>
      </pc:sldChg>
      <pc:sldChg chg="add del">
        <pc:chgData name="PPT Mr." userId="6442ff2356111531" providerId="LiveId" clId="{C011C353-811B-4EB6-9733-1AF244ADE40B}" dt="2023-05-29T07:27:16.832" v="5996" actId="47"/>
        <pc:sldMkLst>
          <pc:docMk/>
          <pc:sldMk cId="517839432" sldId="794"/>
        </pc:sldMkLst>
      </pc:sldChg>
    </pc:docChg>
  </pc:docChgLst>
  <pc:docChgLst>
    <pc:chgData name="Mr. PPT" userId="6442ff2356111531" providerId="LiveId" clId="{D54D992B-7480-4BD5-8390-665A91AAC97A}"/>
    <pc:docChg chg="undo custSel delSld modSld modSection">
      <pc:chgData name="Mr. PPT" userId="6442ff2356111531" providerId="LiveId" clId="{D54D992B-7480-4BD5-8390-665A91AAC97A}" dt="2023-08-25T13:39:14.277" v="3" actId="47"/>
      <pc:docMkLst>
        <pc:docMk/>
      </pc:docMkLst>
      <pc:sldChg chg="del">
        <pc:chgData name="Mr. PPT" userId="6442ff2356111531" providerId="LiveId" clId="{D54D992B-7480-4BD5-8390-665A91AAC97A}" dt="2023-08-25T13:39:12.965" v="2" actId="47"/>
        <pc:sldMkLst>
          <pc:docMk/>
          <pc:sldMk cId="3269223013" sldId="779"/>
        </pc:sldMkLst>
      </pc:sldChg>
      <pc:sldChg chg="modSp del mod">
        <pc:chgData name="Mr. PPT" userId="6442ff2356111531" providerId="LiveId" clId="{D54D992B-7480-4BD5-8390-665A91AAC97A}" dt="2023-08-25T13:39:14.277" v="3" actId="47"/>
        <pc:sldMkLst>
          <pc:docMk/>
          <pc:sldMk cId="553454441" sldId="782"/>
        </pc:sldMkLst>
        <pc:picChg chg="mod">
          <ac:chgData name="Mr. PPT" userId="6442ff2356111531" providerId="LiveId" clId="{D54D992B-7480-4BD5-8390-665A91AAC97A}" dt="2023-08-25T13:39:02.672" v="1" actId="1076"/>
          <ac:picMkLst>
            <pc:docMk/>
            <pc:sldMk cId="553454441" sldId="782"/>
            <ac:picMk id="18" creationId="{C4FA34ED-7209-C1E3-3D7F-EA68D4A69B1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88710-0557-41BA-80DB-0EE5CAA80FD0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C3363-C801-49CE-AC31-5F56AD12F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549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4A776-519C-4C45-8A2B-BEA507305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C83C7B-D5A1-4756-A43C-C77615AE0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2D814-90E0-47A0-AC87-54727DC5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A19A7-6982-497A-8CC6-29ADB563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0C7EB-B3D2-4B9B-8BAB-F3B32E37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80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6C0CC-553F-4F34-B051-A16BE6B4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CF6B2B-5D8F-430C-9456-755E94DCA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E18F0-75E3-49D0-9CF2-35803B76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DCEE16-96F2-4A65-92D4-629FBF88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4EFC0-9776-4282-B82E-D6894A56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2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F0C14C-1565-4124-A2C4-1C958ED72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8BB901-36EB-4746-AF11-43D2D3150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4DFB7-531D-4942-95F8-8BF977A9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A073D-5ACB-44E6-BDD6-BA9A7886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F2A76-645F-4D9E-B572-05C2E3C9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719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C764ECC-C9FC-FF0F-B7F6-807910A49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82598" y="941326"/>
            <a:ext cx="628377" cy="249299"/>
          </a:xfrm>
          <a:noFill/>
        </p:spPr>
        <p:txBody>
          <a:bodyPr wrap="none" lIns="0" tIns="0" rIns="0" bIns="0" rtlCol="0" anchor="b">
            <a:spAutoFit/>
          </a:bodyPr>
          <a:lstStyle>
            <a:lvl1pPr marL="0" indent="0">
              <a:buNone/>
              <a:defRPr lang="ko-KR" altLang="en-US" sz="180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3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algn="r"/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BF62B461-5A06-AC54-B11F-23FD708D2D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500" y="857250"/>
            <a:ext cx="359394" cy="332399"/>
          </a:xfrm>
          <a:noFill/>
        </p:spPr>
        <p:txBody>
          <a:bodyPr wrap="none" lIns="0" tIns="0" rIns="0" bIns="0" rtlCol="0">
            <a:spAutoFit/>
          </a:bodyPr>
          <a:lstStyle>
            <a:lvl1pPr marL="0" indent="0">
              <a:buNone/>
              <a:defRPr lang="ko-KR" altLang="en-US" sz="2400" spc="-3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3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819D1AAB-E1E5-C7BF-31A0-12323D04A4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850" y="552763"/>
            <a:ext cx="2437206" cy="193899"/>
          </a:xfrm>
          <a:noFill/>
        </p:spPr>
        <p:txBody>
          <a:bodyPr wrap="none" lIns="0" tIns="0" rIns="0" bIns="0" rtlCol="0" anchor="b">
            <a:spAutoFit/>
          </a:bodyPr>
          <a:lstStyle>
            <a:lvl1pPr marL="0" indent="0">
              <a:buNone/>
              <a:defRPr lang="ko-KR" altLang="en-US" sz="1400" spc="-3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0" lvl="0"/>
            <a:r>
              <a:rPr lang="ko-KR" altLang="en-US" dirty="0"/>
              <a:t>제안서의 이름을 멋지게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9">
            <a:extLst>
              <a:ext uri="{FF2B5EF4-FFF2-40B4-BE49-F238E27FC236}">
                <a16:creationId xmlns:a16="http://schemas.microsoft.com/office/drawing/2014/main" id="{EEA94C0B-7F54-A8C8-3C2A-1B225A99C6C7}"/>
              </a:ext>
            </a:extLst>
          </p:cNvPr>
          <p:cNvCxnSpPr>
            <a:cxnSpLocks/>
          </p:cNvCxnSpPr>
          <p:nvPr userDrawn="1"/>
        </p:nvCxnSpPr>
        <p:spPr>
          <a:xfrm>
            <a:off x="973887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10">
            <a:extLst>
              <a:ext uri="{FF2B5EF4-FFF2-40B4-BE49-F238E27FC236}">
                <a16:creationId xmlns:a16="http://schemas.microsoft.com/office/drawing/2014/main" id="{FB28E21E-76AE-9823-93FE-65FFE6190C1D}"/>
              </a:ext>
            </a:extLst>
          </p:cNvPr>
          <p:cNvCxnSpPr>
            <a:cxnSpLocks/>
          </p:cNvCxnSpPr>
          <p:nvPr userDrawn="1"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81CA887-CA96-CA97-AAB3-3EAC8C94B4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6624" y="855679"/>
            <a:ext cx="2687595" cy="332399"/>
          </a:xfrm>
          <a:noFill/>
        </p:spPr>
        <p:txBody>
          <a:bodyPr wrap="none" lIns="0" tIns="0" rIns="0" bIns="0" rtlCol="0">
            <a:spAutoFit/>
          </a:bodyPr>
          <a:lstStyle>
            <a:lvl1pPr marL="0" indent="0">
              <a:buNone/>
              <a:defRPr lang="ko-KR" altLang="en-US" sz="2400" spc="-3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+mj-ea"/>
                <a:ea typeface="+mj-ea"/>
                <a:cs typeface="Pretendard Black" panose="02000A03000000020004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0" lvl="0"/>
            <a:r>
              <a:rPr lang="ko-KR" altLang="en-US" dirty="0"/>
              <a:t>타이틀을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2217727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27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7446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217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366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4A776-519C-4C45-8A2B-BEA507305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C83C7B-D5A1-4756-A43C-C77615AE0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2D814-90E0-47A0-AC87-54727DC5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A19A7-6982-497A-8CC6-29ADB563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0C7EB-B3D2-4B9B-8BAB-F3B32E37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487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51D85-C73F-4533-9E12-213D669B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7C94A5-C384-4707-AF5A-CD3666C5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6B797F-7269-4DCC-A8FE-297E4F0D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04562-11D5-4032-BC72-9DF4A18A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0CA92-9A70-4D8F-9889-1581F8F1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290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114AE-9A77-442B-8E3C-9E35C7F0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413C87-7C55-4782-BB4A-F589ABEE1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5460F-031B-4F8F-A326-5E0DCEB7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4E998-91E9-4717-B63F-1EB57792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43D9F-C5F1-4A57-B3AA-F1E73AAF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89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51D85-C73F-4533-9E12-213D669B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7C94A5-C384-4707-AF5A-CD3666C5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6B797F-7269-4DCC-A8FE-297E4F0D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04562-11D5-4032-BC72-9DF4A18A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0CA92-9A70-4D8F-9889-1581F8F1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921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E939A-7514-4AB5-B379-F9B861A7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DF72A-6E04-41CC-B996-817AE5409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DC3A7C-7CF8-49EB-9C3C-4027F8A5F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46C75-2631-4AD2-8293-BBFDB850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27EB35-0222-49C2-A006-A344B62D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3F2876-D3D6-4C36-9CF0-DB6F1948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170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20068-E57C-46E8-933A-93CB43D0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1FAEA-A873-4B89-893D-A3FE4D51C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41ACB2-2586-4B15-A9EE-A0AB96991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B0DCCA-A1F4-4CCC-9476-AEF894131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EF83E3-73B5-446E-8064-521F65BAC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702479-CF4E-40A2-BEC9-9D7937C9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5AA256-0C71-4DA5-BF3F-6186CC98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7B615D-B1DA-4EFE-A0B5-735B0471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8120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1925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실외, 하늘, 도시이(가) 표시된 사진&#10;&#10;자동 생성된 설명">
            <a:extLst>
              <a:ext uri="{FF2B5EF4-FFF2-40B4-BE49-F238E27FC236}">
                <a16:creationId xmlns:a16="http://schemas.microsoft.com/office/drawing/2014/main" id="{662517FB-9751-7E9A-6C7B-50230EB095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013F258-D413-031D-11A5-111944683A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7512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BFE55-BAF6-481D-A63B-EE4E2FD8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8C6B2D-1C0D-4884-90F9-A4A94F646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063919-BF5F-4E34-B3E3-627A9D700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38731E-A2F4-4D3B-B24E-DFAB420F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625A1-FC87-4B05-9126-53C9C5B5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335C6D-5460-4865-8CEC-B0C1D79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3317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05915-1523-4071-9C29-7CBBDE21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97C157-678F-4A7D-8E85-A22BFE97F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A5DE75-F889-44B8-9A03-335B27F5D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F04BF0-19C6-4595-B195-7F305BD1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D2966C-A1A5-4C10-8B6F-995485BF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C9B13E-15C3-4AFF-8F6F-47A60D29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381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6C0CC-553F-4F34-B051-A16BE6B4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CF6B2B-5D8F-430C-9456-755E94DCA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E18F0-75E3-49D0-9CF2-35803B76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DCEE16-96F2-4A65-92D4-629FBF88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4EFC0-9776-4282-B82E-D6894A56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2773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F0C14C-1565-4124-A2C4-1C958ED72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8BB901-36EB-4746-AF11-43D2D3150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4DFB7-531D-4942-95F8-8BF977A9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A073D-5ACB-44E6-BDD6-BA9A7886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F2A76-645F-4D9E-B572-05C2E3C9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0953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58614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C764ECC-C9FC-FF0F-B7F6-807910A49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82598" y="941326"/>
            <a:ext cx="628377" cy="249299"/>
          </a:xfrm>
          <a:noFill/>
        </p:spPr>
        <p:txBody>
          <a:bodyPr wrap="none" lIns="0" tIns="0" rIns="0" bIns="0" rtlCol="0" anchor="b">
            <a:spAutoFit/>
          </a:bodyPr>
          <a:lstStyle>
            <a:lvl1pPr marL="0" indent="0">
              <a:buNone/>
              <a:defRPr lang="ko-KR" altLang="en-US" sz="180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3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algn="r"/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BF62B461-5A06-AC54-B11F-23FD708D2D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500" y="857250"/>
            <a:ext cx="359394" cy="332399"/>
          </a:xfrm>
          <a:noFill/>
        </p:spPr>
        <p:txBody>
          <a:bodyPr wrap="none" lIns="0" tIns="0" rIns="0" bIns="0" rtlCol="0">
            <a:spAutoFit/>
          </a:bodyPr>
          <a:lstStyle>
            <a:lvl1pPr marL="0" indent="0">
              <a:buNone/>
              <a:defRPr lang="ko-KR" altLang="en-US" sz="2400" spc="-3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3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819D1AAB-E1E5-C7BF-31A0-12323D04A4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850" y="552763"/>
            <a:ext cx="2437206" cy="193899"/>
          </a:xfrm>
          <a:noFill/>
        </p:spPr>
        <p:txBody>
          <a:bodyPr wrap="none" lIns="0" tIns="0" rIns="0" bIns="0" rtlCol="0" anchor="b">
            <a:spAutoFit/>
          </a:bodyPr>
          <a:lstStyle>
            <a:lvl1pPr marL="0" indent="0">
              <a:buNone/>
              <a:defRPr lang="ko-KR" altLang="en-US" sz="1400" spc="-3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0" lvl="0"/>
            <a:r>
              <a:rPr lang="ko-KR" altLang="en-US" dirty="0"/>
              <a:t>제안서의 이름을 멋지게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9">
            <a:extLst>
              <a:ext uri="{FF2B5EF4-FFF2-40B4-BE49-F238E27FC236}">
                <a16:creationId xmlns:a16="http://schemas.microsoft.com/office/drawing/2014/main" id="{EEA94C0B-7F54-A8C8-3C2A-1B225A99C6C7}"/>
              </a:ext>
            </a:extLst>
          </p:cNvPr>
          <p:cNvCxnSpPr>
            <a:cxnSpLocks/>
          </p:cNvCxnSpPr>
          <p:nvPr userDrawn="1"/>
        </p:nvCxnSpPr>
        <p:spPr>
          <a:xfrm>
            <a:off x="973887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10">
            <a:extLst>
              <a:ext uri="{FF2B5EF4-FFF2-40B4-BE49-F238E27FC236}">
                <a16:creationId xmlns:a16="http://schemas.microsoft.com/office/drawing/2014/main" id="{FB28E21E-76AE-9823-93FE-65FFE6190C1D}"/>
              </a:ext>
            </a:extLst>
          </p:cNvPr>
          <p:cNvCxnSpPr>
            <a:cxnSpLocks/>
          </p:cNvCxnSpPr>
          <p:nvPr userDrawn="1"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81CA887-CA96-CA97-AAB3-3EAC8C94B4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6624" y="855679"/>
            <a:ext cx="2687595" cy="332399"/>
          </a:xfrm>
          <a:noFill/>
        </p:spPr>
        <p:txBody>
          <a:bodyPr wrap="none" lIns="0" tIns="0" rIns="0" bIns="0" rtlCol="0">
            <a:spAutoFit/>
          </a:bodyPr>
          <a:lstStyle>
            <a:lvl1pPr marL="0" indent="0">
              <a:buNone/>
              <a:defRPr lang="ko-KR" altLang="en-US" sz="2400" spc="-3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+mj-ea"/>
                <a:ea typeface="+mj-ea"/>
                <a:cs typeface="Pretendard Black" panose="02000A03000000020004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0" lvl="0"/>
            <a:r>
              <a:rPr lang="ko-KR" altLang="en-US" dirty="0"/>
              <a:t>타이틀을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52427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114AE-9A77-442B-8E3C-9E35C7F0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413C87-7C55-4782-BB4A-F589ABEE1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5460F-031B-4F8F-A326-5E0DCEB7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4E998-91E9-4717-B63F-1EB57792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43D9F-C5F1-4A57-B3AA-F1E73AAF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078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레이아웃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9C246-C248-4351-9D38-88EA60C9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6BFD-0468-452C-8E93-612796B0855C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FD489-0747-4A2B-9863-3DBDFC86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1586B-01E3-4644-A852-F8A59108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1885-F02A-4FD5-B839-7A2013075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6122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레이아웃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9C246-C248-4351-9D38-88EA60C9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6BFD-0468-452C-8E93-612796B0855C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FD489-0747-4A2B-9863-3DBDFC86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1586B-01E3-4644-A852-F8A59108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1885-F02A-4FD5-B839-7A2013075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7825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352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8397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4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E939A-7514-4AB5-B379-F9B861A7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DF72A-6E04-41CC-B996-817AE5409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DC3A7C-7CF8-49EB-9C3C-4027F8A5F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46C75-2631-4AD2-8293-BBFDB850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27EB35-0222-49C2-A006-A344B62D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3F2876-D3D6-4C36-9CF0-DB6F1948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3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20068-E57C-46E8-933A-93CB43D0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1FAEA-A873-4B89-893D-A3FE4D51C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41ACB2-2586-4B15-A9EE-A0AB96991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B0DCCA-A1F4-4CCC-9476-AEF894131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EF83E3-73B5-446E-8064-521F65BAC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702479-CF4E-40A2-BEC9-9D7937C9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5AA256-0C71-4DA5-BF3F-6186CC98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7B615D-B1DA-4EFE-A0B5-735B0471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12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23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실외, 하늘, 도시이(가) 표시된 사진&#10;&#10;자동 생성된 설명">
            <a:extLst>
              <a:ext uri="{FF2B5EF4-FFF2-40B4-BE49-F238E27FC236}">
                <a16:creationId xmlns:a16="http://schemas.microsoft.com/office/drawing/2014/main" id="{662517FB-9751-7E9A-6C7B-50230EB095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013F258-D413-031D-11A5-111944683A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31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BFE55-BAF6-481D-A63B-EE4E2FD8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8C6B2D-1C0D-4884-90F9-A4A94F646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063919-BF5F-4E34-B3E3-627A9D700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38731E-A2F4-4D3B-B24E-DFAB420F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625A1-FC87-4B05-9126-53C9C5B5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335C6D-5460-4865-8CEC-B0C1D79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02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05915-1523-4071-9C29-7CBBDE21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97C157-678F-4A7D-8E85-A22BFE97F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A5DE75-F889-44B8-9A03-335B27F5D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F04BF0-19C6-4595-B195-7F305BD1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D2966C-A1A5-4C10-8B6F-995485BF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C9B13E-15C3-4AFF-8F6F-47A60D29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7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41FDE2-0F80-4B0A-BA03-F4317890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5EE4BA-F4CA-4C5A-BE03-C67D2D503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44119-0275-420A-BDA8-85C44CAC3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D573C-6F19-41FE-8104-333C764E0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A8455C-A618-47C5-93B8-A9EBD0736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68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709" r:id="rId7"/>
    <p:sldLayoutId id="2147483656" r:id="rId8"/>
    <p:sldLayoutId id="2147483657" r:id="rId9"/>
    <p:sldLayoutId id="2147483658" r:id="rId10"/>
    <p:sldLayoutId id="2147483659" r:id="rId11"/>
    <p:sldLayoutId id="2147483710" r:id="rId12"/>
    <p:sldLayoutId id="2147483706" r:id="rId13"/>
    <p:sldLayoutId id="2147483707" r:id="rId14"/>
    <p:sldLayoutId id="2147483708" r:id="rId15"/>
    <p:sldLayoutId id="2147483730" r:id="rId1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41FDE2-0F80-4B0A-BA03-F4317890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5EE4BA-F4CA-4C5A-BE03-C67D2D503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44119-0275-420A-BDA8-85C44CAC3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D573C-6F19-41FE-8104-333C764E0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A8455C-A618-47C5-93B8-A9EBD0736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55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chemeClr val="accent3"/>
            </a:gs>
            <a:gs pos="100000">
              <a:schemeClr val="accent3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76E75F-0D1C-4A81-91B2-ECB05173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16A134-80F3-4E81-9EA0-9B77C048D792}"/>
              </a:ext>
            </a:extLst>
          </p:cNvPr>
          <p:cNvSpPr txBox="1"/>
          <p:nvPr/>
        </p:nvSpPr>
        <p:spPr>
          <a:xfrm>
            <a:off x="2082900" y="1863986"/>
            <a:ext cx="881331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-30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펀딩</a:t>
            </a:r>
            <a:r>
              <a:rPr kumimoji="0" lang="ko-KR" altLang="en-US" sz="4400" b="0" i="0" u="none" strike="noStrike" kern="1200" cap="none" spc="-30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 웹사이트 프로젝트 </a:t>
            </a:r>
            <a:r>
              <a:rPr lang="ko-KR" altLang="en-US" sz="44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설계</a:t>
            </a:r>
            <a:r>
              <a:rPr lang="en-US" altLang="ko-KR" sz="44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(</a:t>
            </a:r>
            <a:r>
              <a:rPr lang="ko-KR" altLang="en-US" sz="44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요구사항 확인</a:t>
            </a:r>
            <a:r>
              <a:rPr lang="en-US" altLang="ko-KR" sz="44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)</a:t>
            </a:r>
            <a:endParaRPr kumimoji="0" lang="en-US" altLang="ko-KR" sz="4400" b="0" i="0" u="none" strike="noStrike" kern="1200" cap="none" spc="-30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04134351-08D0-4ECC-ABFD-E1A3EE1070DC}"/>
              </a:ext>
            </a:extLst>
          </p:cNvPr>
          <p:cNvSpPr/>
          <p:nvPr/>
        </p:nvSpPr>
        <p:spPr>
          <a:xfrm>
            <a:off x="5067690" y="2694983"/>
            <a:ext cx="5828520" cy="115823"/>
          </a:xfrm>
          <a:custGeom>
            <a:avLst/>
            <a:gdLst/>
            <a:ahLst/>
            <a:cxnLst/>
            <a:rect l="l" t="t" r="r" b="b"/>
            <a:pathLst>
              <a:path w="6760845">
                <a:moveTo>
                  <a:pt x="0" y="0"/>
                </a:moveTo>
                <a:lnTo>
                  <a:pt x="6760845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79FF96-C757-42EC-872B-D2B218A21067}"/>
              </a:ext>
            </a:extLst>
          </p:cNvPr>
          <p:cNvSpPr txBox="1"/>
          <p:nvPr/>
        </p:nvSpPr>
        <p:spPr>
          <a:xfrm>
            <a:off x="6792521" y="2825243"/>
            <a:ext cx="410368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임베디드  소프트웨어  융합 </a:t>
            </a:r>
            <a:r>
              <a:rPr lang="ko-KR" altLang="en-US" sz="2000" spc="-30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풀스택</a:t>
            </a:r>
            <a:r>
              <a:rPr lang="ko-KR" altLang="en-US" sz="20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개발자 양성과정</a:t>
            </a:r>
            <a:r>
              <a:rPr lang="en-US" altLang="ko-KR" sz="20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B</a:t>
            </a:r>
            <a:endParaRPr kumimoji="0" lang="en-US" altLang="ko-KR" sz="2000" b="0" i="0" u="none" strike="noStrike" kern="1200" cap="none" spc="-30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569121-D587-4461-87E0-422F615D9CBC}"/>
              </a:ext>
            </a:extLst>
          </p:cNvPr>
          <p:cNvSpPr txBox="1"/>
          <p:nvPr/>
        </p:nvSpPr>
        <p:spPr>
          <a:xfrm>
            <a:off x="10275847" y="4407698"/>
            <a:ext cx="620363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30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김 규 호</a:t>
            </a:r>
            <a:endParaRPr kumimoji="0" lang="en-US" altLang="ko-KR" sz="2000" b="0" i="0" u="none" strike="noStrike" kern="1200" cap="none" spc="-30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20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홍 재 성</a:t>
            </a:r>
            <a:endParaRPr lang="en-US" altLang="ko-KR" sz="2000" spc="-3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kumimoji="0" lang="ko-KR" altLang="en-US" sz="2000" b="0" i="0" u="none" strike="noStrike" kern="1200" cap="none" spc="-30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옥 은 진</a:t>
            </a:r>
            <a:endParaRPr kumimoji="0" lang="en-US" altLang="ko-KR" sz="2000" b="0" i="0" u="none" strike="noStrike" kern="1200" cap="none" spc="-30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30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20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안 지 윤</a:t>
            </a:r>
            <a:endParaRPr kumimoji="0" lang="en-US" altLang="ko-KR" sz="2000" b="0" i="0" u="none" strike="noStrike" kern="1200" cap="none" spc="-30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883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chemeClr val="accent3"/>
            </a:gs>
            <a:gs pos="100000">
              <a:schemeClr val="accent3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76E75F-0D1C-4A81-91B2-ECB05173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07A88ACD-CB45-4CBC-B3DC-C82FB2DEDD95}"/>
              </a:ext>
            </a:extLst>
          </p:cNvPr>
          <p:cNvSpPr/>
          <p:nvPr/>
        </p:nvSpPr>
        <p:spPr>
          <a:xfrm>
            <a:off x="6051042" y="966787"/>
            <a:ext cx="55523" cy="4924424"/>
          </a:xfrm>
          <a:custGeom>
            <a:avLst/>
            <a:gdLst/>
            <a:ahLst/>
            <a:cxnLst/>
            <a:rect l="l" t="t" r="r" b="b"/>
            <a:pathLst>
              <a:path h="3039745">
                <a:moveTo>
                  <a:pt x="0" y="0"/>
                </a:moveTo>
                <a:lnTo>
                  <a:pt x="0" y="3039364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BAC3FE-D92D-49FE-BF03-0E6F5E692F33}"/>
              </a:ext>
            </a:extLst>
          </p:cNvPr>
          <p:cNvSpPr txBox="1"/>
          <p:nvPr/>
        </p:nvSpPr>
        <p:spPr>
          <a:xfrm>
            <a:off x="8151021" y="3013501"/>
            <a:ext cx="1723229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-30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Part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8F787-8EF4-4494-BF17-A9686B7BB0CF}"/>
              </a:ext>
            </a:extLst>
          </p:cNvPr>
          <p:cNvSpPr txBox="1"/>
          <p:nvPr/>
        </p:nvSpPr>
        <p:spPr>
          <a:xfrm>
            <a:off x="1770999" y="966786"/>
            <a:ext cx="3510576" cy="49244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914400" indent="-914400">
              <a:buFontTx/>
              <a:buAutoNum type="arabicPeriod"/>
              <a:defRPr/>
            </a:pPr>
            <a:r>
              <a:rPr lang="ko-KR" altLang="en-US" sz="32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요구사항 정리</a:t>
            </a:r>
            <a:endParaRPr lang="en-US" altLang="ko-KR" sz="3200" spc="-3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914400" indent="-914400">
              <a:buFontTx/>
              <a:buAutoNum type="arabicPeriod"/>
              <a:defRPr/>
            </a:pPr>
            <a:r>
              <a:rPr lang="ko-KR" altLang="en-US" sz="3200" spc="-30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유스케이스</a:t>
            </a:r>
            <a:endParaRPr lang="en-US" altLang="ko-KR" sz="3200" spc="-3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914400" indent="-914400">
              <a:buFontTx/>
              <a:buAutoNum type="arabicPeriod"/>
              <a:defRPr/>
            </a:pPr>
            <a:r>
              <a:rPr lang="ko-KR" altLang="en-US" sz="32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요구사항 </a:t>
            </a:r>
            <a:r>
              <a:rPr lang="en-US" altLang="ko-KR" sz="32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CRUD</a:t>
            </a:r>
          </a:p>
          <a:p>
            <a:pPr marL="914400" indent="-914400">
              <a:buFontTx/>
              <a:buAutoNum type="arabicPeriod"/>
              <a:defRPr/>
            </a:pPr>
            <a:r>
              <a:rPr lang="ko-KR" altLang="en-US" sz="32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저장단위 </a:t>
            </a:r>
            <a:r>
              <a:rPr lang="en-US" altLang="ko-KR" sz="32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DB</a:t>
            </a:r>
          </a:p>
          <a:p>
            <a:pPr marL="914400" indent="-914400">
              <a:buFontTx/>
              <a:buAutoNum type="arabicPeriod"/>
              <a:defRPr/>
            </a:pPr>
            <a:r>
              <a:rPr lang="ko-KR" altLang="en-US" sz="32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주요 서비스 기능</a:t>
            </a:r>
            <a:endParaRPr lang="en-US" altLang="ko-KR" sz="3200" spc="-3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914400" indent="-914400">
              <a:buFontTx/>
              <a:buAutoNum type="arabicPeriod"/>
              <a:defRPr/>
            </a:pPr>
            <a:r>
              <a:rPr lang="ko-KR" altLang="en-US" sz="32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프로젝트 </a:t>
            </a:r>
            <a:r>
              <a:rPr lang="en-US" altLang="ko-KR" sz="32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CRUD</a:t>
            </a:r>
          </a:p>
          <a:p>
            <a:pPr marL="914400" indent="-914400">
              <a:buFontTx/>
              <a:buAutoNum type="arabicPeriod"/>
              <a:defRPr/>
            </a:pPr>
            <a:r>
              <a:rPr lang="en-US" altLang="ko-KR" sz="32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ER-Diagram</a:t>
            </a:r>
          </a:p>
          <a:p>
            <a:pPr marL="914400" indent="-914400">
              <a:buFontTx/>
              <a:buAutoNum type="arabicPeriod"/>
              <a:defRPr/>
            </a:pPr>
            <a:r>
              <a:rPr lang="ko-KR" altLang="en-US" sz="32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클래스 다이어그램</a:t>
            </a:r>
            <a:endParaRPr lang="en-US" altLang="ko-KR" sz="3200" spc="-3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914400" indent="-914400">
              <a:buFontTx/>
              <a:buAutoNum type="arabicPeriod"/>
              <a:defRPr/>
            </a:pPr>
            <a:r>
              <a:rPr lang="en-US" altLang="ko-KR" sz="32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MVC Pattern</a:t>
            </a:r>
          </a:p>
          <a:p>
            <a:pPr marL="914400" indent="-914400">
              <a:buFontTx/>
              <a:buAutoNum type="arabicPeriod"/>
              <a:defRPr/>
            </a:pPr>
            <a:r>
              <a:rPr lang="en-US" altLang="ko-KR" sz="32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API </a:t>
            </a:r>
            <a:r>
              <a:rPr lang="ko-KR" altLang="en-US" sz="32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문서화</a:t>
            </a:r>
            <a:endParaRPr lang="en-US" altLang="ko-KR" sz="3200" spc="-3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581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433548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요구사항 정리 </a:t>
            </a: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_</a:t>
            </a: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회원</a:t>
            </a: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(</a:t>
            </a: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구매자</a:t>
            </a: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, </a:t>
            </a: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판매자</a:t>
            </a: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)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C0C0C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71F0F-4D8D-410F-B0C3-6D7945537F8B}"/>
              </a:ext>
            </a:extLst>
          </p:cNvPr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LOGO</a:t>
            </a: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3593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96F8-0FC6-BE37-4C21-469F9440D61A}"/>
              </a:ext>
            </a:extLst>
          </p:cNvPr>
          <p:cNvSpPr txBox="1"/>
          <p:nvPr/>
        </p:nvSpPr>
        <p:spPr>
          <a:xfrm>
            <a:off x="570850" y="532938"/>
            <a:ext cx="159530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펀딩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웹사이트 프로젝트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9EF1FA-DE65-4D6C-BA8B-A401FC9D1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34" y="1516027"/>
            <a:ext cx="10441732" cy="516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21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35686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요구사항 정리 </a:t>
            </a: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_</a:t>
            </a: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관리자</a:t>
            </a: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, </a:t>
            </a: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비회원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C0C0C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71F0F-4D8D-410F-B0C3-6D7945537F8B}"/>
              </a:ext>
            </a:extLst>
          </p:cNvPr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LOGO</a:t>
            </a: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3593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96F8-0FC6-BE37-4C21-469F9440D61A}"/>
              </a:ext>
            </a:extLst>
          </p:cNvPr>
          <p:cNvSpPr txBox="1"/>
          <p:nvPr/>
        </p:nvSpPr>
        <p:spPr>
          <a:xfrm>
            <a:off x="570850" y="532938"/>
            <a:ext cx="159530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펀딩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웹사이트 프로젝트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614BFB-810B-47A2-98EE-B7EE49909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6" y="1760859"/>
            <a:ext cx="12022228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20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131125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유스케이스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C0C0C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71F0F-4D8D-410F-B0C3-6D7945537F8B}"/>
              </a:ext>
            </a:extLst>
          </p:cNvPr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LOGO</a:t>
            </a: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4010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96F8-0FC6-BE37-4C21-469F9440D61A}"/>
              </a:ext>
            </a:extLst>
          </p:cNvPr>
          <p:cNvSpPr txBox="1"/>
          <p:nvPr/>
        </p:nvSpPr>
        <p:spPr>
          <a:xfrm>
            <a:off x="570850" y="532938"/>
            <a:ext cx="159530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펀딩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웹사이트 프로젝트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E410CD-C2D4-43A7-9550-0F19DBCD7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1327455"/>
            <a:ext cx="9286098" cy="545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97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45794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요구사항 </a:t>
            </a: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CRUD (</a:t>
            </a: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회원 구매자</a:t>
            </a: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, </a:t>
            </a: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판매자</a:t>
            </a: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)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C0C0C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71F0F-4D8D-410F-B0C3-6D7945537F8B}"/>
              </a:ext>
            </a:extLst>
          </p:cNvPr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LOGO</a:t>
            </a: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41069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96F8-0FC6-BE37-4C21-469F9440D61A}"/>
              </a:ext>
            </a:extLst>
          </p:cNvPr>
          <p:cNvSpPr txBox="1"/>
          <p:nvPr/>
        </p:nvSpPr>
        <p:spPr>
          <a:xfrm>
            <a:off x="570850" y="532938"/>
            <a:ext cx="159530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펀딩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웹사이트 프로젝트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803C6A-0729-44E7-A917-75309737F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9579"/>
            <a:ext cx="12192000" cy="389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10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398987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요구사항 </a:t>
            </a: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CRUD (</a:t>
            </a: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비회원</a:t>
            </a: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, </a:t>
            </a: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관리자</a:t>
            </a: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)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C0C0C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71F0F-4D8D-410F-B0C3-6D7945537F8B}"/>
              </a:ext>
            </a:extLst>
          </p:cNvPr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LOGO</a:t>
            </a: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41069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96F8-0FC6-BE37-4C21-469F9440D61A}"/>
              </a:ext>
            </a:extLst>
          </p:cNvPr>
          <p:cNvSpPr txBox="1"/>
          <p:nvPr/>
        </p:nvSpPr>
        <p:spPr>
          <a:xfrm>
            <a:off x="570850" y="532938"/>
            <a:ext cx="159530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펀딩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웹사이트 프로젝트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5CEC1B-F931-4B52-96C6-B7B0C899F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4224"/>
            <a:ext cx="12192000" cy="395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78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152157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저장단위 </a:t>
            </a: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DB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C0C0C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71F0F-4D8D-410F-B0C3-6D7945537F8B}"/>
              </a:ext>
            </a:extLst>
          </p:cNvPr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LOGO</a:t>
            </a: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41710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96F8-0FC6-BE37-4C21-469F9440D61A}"/>
              </a:ext>
            </a:extLst>
          </p:cNvPr>
          <p:cNvSpPr txBox="1"/>
          <p:nvPr/>
        </p:nvSpPr>
        <p:spPr>
          <a:xfrm>
            <a:off x="570850" y="532938"/>
            <a:ext cx="159530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펀딩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웹사이트 프로젝트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43E036-AC92-4E8E-9881-A6901A13F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50" y="2036378"/>
            <a:ext cx="10969401" cy="390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71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196592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주요 서비스 기능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C0C0C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71F0F-4D8D-410F-B0C3-6D7945537F8B}"/>
              </a:ext>
            </a:extLst>
          </p:cNvPr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LOGO</a:t>
            </a: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40748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96F8-0FC6-BE37-4C21-469F9440D61A}"/>
              </a:ext>
            </a:extLst>
          </p:cNvPr>
          <p:cNvSpPr txBox="1"/>
          <p:nvPr/>
        </p:nvSpPr>
        <p:spPr>
          <a:xfrm>
            <a:off x="570850" y="532938"/>
            <a:ext cx="159530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펀딩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웹사이트 프로젝트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49C233-D9A3-4562-A09F-32C2647A6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197" y="1615563"/>
            <a:ext cx="9053606" cy="470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00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195630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프</a:t>
            </a:r>
            <a:r>
              <a:rPr lang="ko-KR" altLang="en-US" sz="2400" spc="-3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로젝트</a:t>
            </a: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 </a:t>
            </a: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CRUD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C0C0C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71F0F-4D8D-410F-B0C3-6D7945537F8B}"/>
              </a:ext>
            </a:extLst>
          </p:cNvPr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LOGO</a:t>
            </a: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41229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96F8-0FC6-BE37-4C21-469F9440D61A}"/>
              </a:ext>
            </a:extLst>
          </p:cNvPr>
          <p:cNvSpPr txBox="1"/>
          <p:nvPr/>
        </p:nvSpPr>
        <p:spPr>
          <a:xfrm>
            <a:off x="570850" y="532938"/>
            <a:ext cx="159530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펀딩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웹사이트 프로젝트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F0BF44-8E90-4FC1-B48A-81265B117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0" y="2012229"/>
            <a:ext cx="12112350" cy="359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80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17216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ER_Diagram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C0C0C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71F0F-4D8D-410F-B0C3-6D7945537F8B}"/>
              </a:ext>
            </a:extLst>
          </p:cNvPr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LOGO</a:t>
            </a: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39145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96F8-0FC6-BE37-4C21-469F9440D61A}"/>
              </a:ext>
            </a:extLst>
          </p:cNvPr>
          <p:cNvSpPr txBox="1"/>
          <p:nvPr/>
        </p:nvSpPr>
        <p:spPr>
          <a:xfrm>
            <a:off x="570850" y="532938"/>
            <a:ext cx="159530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펀딩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웹사이트 프로젝트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1772B2-B230-4584-8BE3-595CC2A0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816" y="1317686"/>
            <a:ext cx="8778618" cy="545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5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105028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History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C0C0C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71F0F-4D8D-410F-B0C3-6D7945537F8B}"/>
              </a:ext>
            </a:extLst>
          </p:cNvPr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LOGO</a:t>
            </a: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42511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96F8-0FC6-BE37-4C21-469F9440D61A}"/>
              </a:ext>
            </a:extLst>
          </p:cNvPr>
          <p:cNvSpPr txBox="1"/>
          <p:nvPr/>
        </p:nvSpPr>
        <p:spPr>
          <a:xfrm>
            <a:off x="570850" y="532938"/>
            <a:ext cx="159530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펀딩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웹사이트 프로젝트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46" name="object 9">
            <a:extLst>
              <a:ext uri="{FF2B5EF4-FFF2-40B4-BE49-F238E27FC236}">
                <a16:creationId xmlns:a16="http://schemas.microsoft.com/office/drawing/2014/main" id="{A0758C68-8667-448A-B682-8CDCF9F18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54197"/>
              </p:ext>
            </p:extLst>
          </p:nvPr>
        </p:nvGraphicFramePr>
        <p:xfrm>
          <a:off x="564502" y="1488186"/>
          <a:ext cx="11069954" cy="3646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8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2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81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b="1" spc="-25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  <a:cs typeface="Adobe Gothic Std B"/>
                        </a:rPr>
                        <a:t>버전</a:t>
                      </a:r>
                      <a:endParaRPr sz="1600" dirty="0">
                        <a:latin typeface="Abadi" panose="020B0604020104020204" pitchFamily="34" charset="0"/>
                        <a:cs typeface="Adobe Gothic Std B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b="1" spc="-25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  <a:cs typeface="Adobe Gothic Std B"/>
                        </a:rPr>
                        <a:t>작성자</a:t>
                      </a:r>
                      <a:endParaRPr sz="1600" dirty="0">
                        <a:latin typeface="Abadi" panose="020B0604020104020204" pitchFamily="34" charset="0"/>
                        <a:cs typeface="Adobe Gothic Std B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  <a:cs typeface="Adobe Gothic Std B"/>
                        </a:rPr>
                        <a:t>Description</a:t>
                      </a:r>
                      <a:endParaRPr sz="1600" dirty="0">
                        <a:latin typeface="Abadi" panose="020B0604020104020204" pitchFamily="34" charset="0"/>
                        <a:cs typeface="Adobe Gothic Std B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b="1" spc="-25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  <a:cs typeface="Adobe Gothic Std B"/>
                        </a:rPr>
                        <a:t>날짜</a:t>
                      </a:r>
                      <a:endParaRPr sz="1600" dirty="0">
                        <a:latin typeface="Abadi" panose="020B0604020104020204" pitchFamily="34" charset="0"/>
                        <a:cs typeface="Adobe Gothic Std B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2B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Ver.01.01</a:t>
                      </a: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팀 전체</a:t>
                      </a:r>
                      <a:endParaRPr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기본버전 완성</a:t>
                      </a: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202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4-03-14</a:t>
                      </a:r>
                      <a:endParaRPr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Ver.01.02</a:t>
                      </a: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홍재성</a:t>
                      </a: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sz="1300" kern="1200" dirty="0" err="1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Usecase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sz="1300" kern="1200" dirty="0" err="1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완성</a:t>
                      </a:r>
                      <a:endParaRPr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2024-03-14</a:t>
                      </a:r>
                      <a:endParaRPr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Ver.01.03</a:t>
                      </a: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lang="ko-KR" altLang="en-US" sz="1300" kern="1200" dirty="0" err="1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김규호</a:t>
                      </a:r>
                      <a:endParaRPr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요구사항 정리</a:t>
                      </a:r>
                      <a:endParaRPr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2024-03-14</a:t>
                      </a:r>
                      <a:endParaRPr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Ver.01.04</a:t>
                      </a: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lang="ko-KR" altLang="en-US" sz="1300" kern="1200" dirty="0" err="1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옥은진</a:t>
                      </a:r>
                      <a:endParaRPr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API 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명세화 작성</a:t>
                      </a:r>
                      <a:endParaRPr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2024-03-15</a:t>
                      </a:r>
                      <a:endParaRPr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Ver.02.01</a:t>
                      </a: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안지윤</a:t>
                      </a:r>
                      <a:endParaRPr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클래스  다이어그램 작성</a:t>
                      </a:r>
                      <a:endParaRPr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2024-03-15</a:t>
                      </a:r>
                      <a:endParaRPr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Ver.02.02</a:t>
                      </a: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팀 전체</a:t>
                      </a:r>
                      <a:endParaRPr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프로젝트 설계 문서 작성 완료</a:t>
                      </a:r>
                      <a:endParaRPr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2024-0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3-15</a:t>
                      </a:r>
                      <a:endParaRPr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529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216309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클래스</a:t>
            </a:r>
            <a:r>
              <a:rPr kumimoji="0" lang="ko-KR" altLang="en-US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 다이어그램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C0C0C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71F0F-4D8D-410F-B0C3-6D7945537F8B}"/>
              </a:ext>
            </a:extLst>
          </p:cNvPr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LOGO</a:t>
            </a: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41389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96F8-0FC6-BE37-4C21-469F9440D61A}"/>
              </a:ext>
            </a:extLst>
          </p:cNvPr>
          <p:cNvSpPr txBox="1"/>
          <p:nvPr/>
        </p:nvSpPr>
        <p:spPr>
          <a:xfrm>
            <a:off x="570850" y="532938"/>
            <a:ext cx="159530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펀딩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웹사이트 프로젝트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DECD7C-E8C1-4A91-A2DC-FADC53339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29" y="1671391"/>
            <a:ext cx="11985541" cy="371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39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216309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클래스</a:t>
            </a:r>
            <a:r>
              <a:rPr kumimoji="0" lang="ko-KR" altLang="en-US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 다이어그램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C0C0C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71F0F-4D8D-410F-B0C3-6D7945537F8B}"/>
              </a:ext>
            </a:extLst>
          </p:cNvPr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LOGO</a:t>
            </a: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41389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96F8-0FC6-BE37-4C21-469F9440D61A}"/>
              </a:ext>
            </a:extLst>
          </p:cNvPr>
          <p:cNvSpPr txBox="1"/>
          <p:nvPr/>
        </p:nvSpPr>
        <p:spPr>
          <a:xfrm>
            <a:off x="570850" y="532938"/>
            <a:ext cx="159530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펀딩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웹사이트 프로젝트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E627E7-F310-40C4-B8D4-B96033133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03" y="2193804"/>
            <a:ext cx="11456022" cy="271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16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294183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MVC Pattern (</a:t>
            </a: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미완성</a:t>
            </a: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)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C0C0C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71F0F-4D8D-410F-B0C3-6D7945537F8B}"/>
              </a:ext>
            </a:extLst>
          </p:cNvPr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LOGO</a:t>
            </a: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41229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96F8-0FC6-BE37-4C21-469F9440D61A}"/>
              </a:ext>
            </a:extLst>
          </p:cNvPr>
          <p:cNvSpPr txBox="1"/>
          <p:nvPr/>
        </p:nvSpPr>
        <p:spPr>
          <a:xfrm>
            <a:off x="570850" y="574111"/>
            <a:ext cx="159530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펀딩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웹사이트 프로젝트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136A31-2273-40F7-BCDD-AE45CB238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616" y="1285870"/>
            <a:ext cx="7411069" cy="553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99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443454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API </a:t>
            </a:r>
            <a:r>
              <a:rPr kumimoji="0" lang="ko-KR" altLang="en-US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문서화 </a:t>
            </a: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(</a:t>
            </a:r>
            <a:r>
              <a:rPr kumimoji="0" lang="ko-KR" altLang="en-US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도매인별</a:t>
            </a: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, </a:t>
            </a:r>
            <a:r>
              <a:rPr kumimoji="0" lang="ko-KR" altLang="en-US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회원 </a:t>
            </a: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- </a:t>
            </a: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구매자</a:t>
            </a: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71F0F-4D8D-410F-B0C3-6D7945537F8B}"/>
              </a:ext>
            </a:extLst>
          </p:cNvPr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LOGO</a:t>
            </a: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3593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96F8-0FC6-BE37-4C21-469F9440D61A}"/>
              </a:ext>
            </a:extLst>
          </p:cNvPr>
          <p:cNvSpPr txBox="1"/>
          <p:nvPr/>
        </p:nvSpPr>
        <p:spPr>
          <a:xfrm>
            <a:off x="570850" y="574111"/>
            <a:ext cx="159530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펀딩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웹사이트 프로젝트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9E8CAD-D9DA-4FEB-8A29-9BCA65748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15" y="1317686"/>
            <a:ext cx="9416575" cy="547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39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443454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API </a:t>
            </a:r>
            <a:r>
              <a:rPr kumimoji="0" lang="ko-KR" altLang="en-US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문서화 </a:t>
            </a: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(</a:t>
            </a:r>
            <a:r>
              <a:rPr kumimoji="0" lang="ko-KR" altLang="en-US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도매인별</a:t>
            </a: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, </a:t>
            </a:r>
            <a:r>
              <a:rPr kumimoji="0" lang="ko-KR" altLang="en-US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회원 </a:t>
            </a: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- </a:t>
            </a: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판매자</a:t>
            </a: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71F0F-4D8D-410F-B0C3-6D7945537F8B}"/>
              </a:ext>
            </a:extLst>
          </p:cNvPr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LOGO</a:t>
            </a: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3593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96F8-0FC6-BE37-4C21-469F9440D61A}"/>
              </a:ext>
            </a:extLst>
          </p:cNvPr>
          <p:cNvSpPr txBox="1"/>
          <p:nvPr/>
        </p:nvSpPr>
        <p:spPr>
          <a:xfrm>
            <a:off x="570850" y="574111"/>
            <a:ext cx="159530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펀딩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웹사이트 프로젝트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EF7B08-3214-4BA2-A98B-A88D1826E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93" y="1776609"/>
            <a:ext cx="10483099" cy="450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19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456663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API </a:t>
            </a:r>
            <a:r>
              <a:rPr kumimoji="0" lang="ko-KR" altLang="en-US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문서화 </a:t>
            </a: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(</a:t>
            </a:r>
            <a:r>
              <a:rPr kumimoji="0" lang="ko-KR" altLang="en-US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도매인별</a:t>
            </a: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, </a:t>
            </a: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관리자</a:t>
            </a: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,</a:t>
            </a: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비회원</a:t>
            </a: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71F0F-4D8D-410F-B0C3-6D7945537F8B}"/>
              </a:ext>
            </a:extLst>
          </p:cNvPr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LOGO</a:t>
            </a: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3593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96F8-0FC6-BE37-4C21-469F9440D61A}"/>
              </a:ext>
            </a:extLst>
          </p:cNvPr>
          <p:cNvSpPr txBox="1"/>
          <p:nvPr/>
        </p:nvSpPr>
        <p:spPr>
          <a:xfrm>
            <a:off x="570850" y="574111"/>
            <a:ext cx="159530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펀딩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웹사이트 프로젝트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AFC0D1-35BA-4FB5-866F-AD28147DA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13" y="1719686"/>
            <a:ext cx="10107374" cy="457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9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chemeClr val="accent3"/>
            </a:gs>
            <a:gs pos="100000">
              <a:schemeClr val="accent3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76E75F-0D1C-4A81-91B2-ECB05173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737788-CB82-4953-B860-673D747B3393}"/>
              </a:ext>
            </a:extLst>
          </p:cNvPr>
          <p:cNvSpPr txBox="1"/>
          <p:nvPr/>
        </p:nvSpPr>
        <p:spPr>
          <a:xfrm>
            <a:off x="2292629" y="3013500"/>
            <a:ext cx="1627048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Part 1</a:t>
            </a:r>
            <a:endParaRPr kumimoji="0" lang="en-US" altLang="ko-KR" sz="5400" b="0" i="0" u="none" strike="noStrike" kern="1200" cap="none" spc="-30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07A88ACD-CB45-4CBC-B3DC-C82FB2DEDD95}"/>
              </a:ext>
            </a:extLst>
          </p:cNvPr>
          <p:cNvSpPr/>
          <p:nvPr/>
        </p:nvSpPr>
        <p:spPr>
          <a:xfrm>
            <a:off x="6117081" y="2020061"/>
            <a:ext cx="0" cy="3039745"/>
          </a:xfrm>
          <a:custGeom>
            <a:avLst/>
            <a:gdLst/>
            <a:ahLst/>
            <a:cxnLst/>
            <a:rect l="l" t="t" r="r" b="b"/>
            <a:pathLst>
              <a:path h="3039745">
                <a:moveTo>
                  <a:pt x="0" y="0"/>
                </a:moveTo>
                <a:lnTo>
                  <a:pt x="0" y="3039364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BAC3FE-D92D-49FE-BF03-0E6F5E692F33}"/>
              </a:ext>
            </a:extLst>
          </p:cNvPr>
          <p:cNvSpPr txBox="1"/>
          <p:nvPr/>
        </p:nvSpPr>
        <p:spPr>
          <a:xfrm>
            <a:off x="8176142" y="3013499"/>
            <a:ext cx="1723229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Part 2</a:t>
            </a:r>
            <a:endParaRPr kumimoji="0" lang="en-US" altLang="ko-KR" sz="5400" b="0" i="0" u="none" strike="noStrike" kern="1200" cap="none" spc="-30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32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chemeClr val="accent3"/>
            </a:gs>
            <a:gs pos="100000">
              <a:schemeClr val="accent3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76E75F-0D1C-4A81-91B2-ECB05173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737788-CB82-4953-B860-673D747B3393}"/>
              </a:ext>
            </a:extLst>
          </p:cNvPr>
          <p:cNvSpPr txBox="1"/>
          <p:nvPr/>
        </p:nvSpPr>
        <p:spPr>
          <a:xfrm>
            <a:off x="2292629" y="3013500"/>
            <a:ext cx="1627048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Part 1</a:t>
            </a:r>
            <a:endParaRPr kumimoji="0" lang="en-US" altLang="ko-KR" sz="5400" b="0" i="0" u="none" strike="noStrike" kern="1200" cap="none" spc="-30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07A88ACD-CB45-4CBC-B3DC-C82FB2DEDD95}"/>
              </a:ext>
            </a:extLst>
          </p:cNvPr>
          <p:cNvSpPr/>
          <p:nvPr/>
        </p:nvSpPr>
        <p:spPr>
          <a:xfrm>
            <a:off x="6117081" y="2020061"/>
            <a:ext cx="0" cy="3039745"/>
          </a:xfrm>
          <a:custGeom>
            <a:avLst/>
            <a:gdLst/>
            <a:ahLst/>
            <a:cxnLst/>
            <a:rect l="l" t="t" r="r" b="b"/>
            <a:pathLst>
              <a:path h="3039745">
                <a:moveTo>
                  <a:pt x="0" y="0"/>
                </a:moveTo>
                <a:lnTo>
                  <a:pt x="0" y="3039364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CDD975-E989-46FA-B819-6B4BF69598D6}"/>
              </a:ext>
            </a:extLst>
          </p:cNvPr>
          <p:cNvSpPr txBox="1"/>
          <p:nvPr/>
        </p:nvSpPr>
        <p:spPr>
          <a:xfrm>
            <a:off x="7358999" y="2270726"/>
            <a:ext cx="3186770" cy="2462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914400" marR="0" lvl="0" indent="-9144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32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소프트웨어 환경</a:t>
            </a:r>
            <a:endParaRPr lang="en-US" altLang="ko-KR" sz="3200" spc="-3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914400" marR="0" lvl="0" indent="-9144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32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하드웨어 환경</a:t>
            </a:r>
            <a:endParaRPr lang="en-US" altLang="ko-KR" sz="3200" spc="-3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914400" marR="0" lvl="0" indent="-9144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32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OS </a:t>
            </a:r>
            <a:r>
              <a:rPr lang="ko-KR" altLang="en-US" sz="32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종류</a:t>
            </a:r>
            <a:endParaRPr lang="en-US" altLang="ko-KR" sz="3200" spc="-3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914400" marR="0" lvl="0" indent="-9144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32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Database </a:t>
            </a:r>
            <a:r>
              <a:rPr lang="ko-KR" altLang="en-US" sz="32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종류</a:t>
            </a:r>
            <a:endParaRPr lang="en-US" altLang="ko-KR" sz="3200" spc="-3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914400" marR="0" lvl="0" indent="-9144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32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WAS </a:t>
            </a:r>
            <a:r>
              <a:rPr lang="ko-KR" altLang="en-US" sz="32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종류</a:t>
            </a:r>
            <a:endParaRPr lang="en-US" altLang="ko-KR" sz="3200" spc="-3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890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190084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소프트웨어 환경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C0C0C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71F0F-4D8D-410F-B0C3-6D7945537F8B}"/>
              </a:ext>
            </a:extLst>
          </p:cNvPr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LOGO</a:t>
            </a: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3593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96F8-0FC6-BE37-4C21-469F9440D61A}"/>
              </a:ext>
            </a:extLst>
          </p:cNvPr>
          <p:cNvSpPr txBox="1"/>
          <p:nvPr/>
        </p:nvSpPr>
        <p:spPr>
          <a:xfrm>
            <a:off x="570850" y="532938"/>
            <a:ext cx="159530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펀딩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웹사이트 프로젝트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E926D386-55AC-4E58-8D80-A254474E3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902122"/>
              </p:ext>
            </p:extLst>
          </p:nvPr>
        </p:nvGraphicFramePr>
        <p:xfrm>
          <a:off x="570849" y="2775697"/>
          <a:ext cx="11033776" cy="13066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741">
                  <a:extLst>
                    <a:ext uri="{9D8B030D-6E8A-4147-A177-3AD203B41FA5}">
                      <a16:colId xmlns:a16="http://schemas.microsoft.com/office/drawing/2014/main" val="4101041282"/>
                    </a:ext>
                  </a:extLst>
                </a:gridCol>
                <a:gridCol w="1849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1695835338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val="4140736854"/>
                    </a:ext>
                  </a:extLst>
                </a:gridCol>
                <a:gridCol w="2012950">
                  <a:extLst>
                    <a:ext uri="{9D8B030D-6E8A-4147-A177-3AD203B41FA5}">
                      <a16:colId xmlns:a16="http://schemas.microsoft.com/office/drawing/2014/main" val="2990678135"/>
                    </a:ext>
                  </a:extLst>
                </a:gridCol>
              </a:tblGrid>
              <a:tr h="38481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ko-KR" altLang="en-US" sz="1600" b="1" spc="-25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  <a:cs typeface="Adobe Gothic Std B"/>
                        </a:rPr>
                        <a:t>구분</a:t>
                      </a:r>
                      <a:endParaRPr sz="1600" dirty="0">
                        <a:latin typeface="Abadi" panose="020B0604020104020204" pitchFamily="34" charset="0"/>
                        <a:cs typeface="Adobe Gothic Std B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ko-KR" altLang="en-US" sz="1600" b="1" spc="-25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  <a:cs typeface="Adobe Gothic Std B"/>
                        </a:rPr>
                        <a:t>시스템명</a:t>
                      </a:r>
                      <a:endParaRPr sz="1600" dirty="0">
                        <a:latin typeface="Abadi" panose="020B0604020104020204" pitchFamily="34" charset="0"/>
                        <a:cs typeface="Adobe Gothic Std B"/>
                      </a:endParaRPr>
                    </a:p>
                  </a:txBody>
                  <a:tcPr marL="0" marR="0" marT="628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en-US" sz="1600" b="1" kern="1200" spc="-25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  <a:ea typeface="+mn-ea"/>
                          <a:cs typeface="Adobe Gothic Std B"/>
                        </a:rPr>
                        <a:t>S/W </a:t>
                      </a:r>
                      <a:r>
                        <a:rPr lang="ko-KR" altLang="en-US" sz="1600" b="1" kern="1200" spc="-25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  <a:ea typeface="+mn-ea"/>
                          <a:cs typeface="Adobe Gothic Std B"/>
                        </a:rPr>
                        <a:t>제품명</a:t>
                      </a:r>
                      <a:endParaRPr sz="1600" b="1" kern="1200" spc="-25" dirty="0">
                        <a:solidFill>
                          <a:srgbClr val="FFFFFF"/>
                        </a:solidFill>
                        <a:latin typeface="Abadi" panose="020B0604020104020204" pitchFamily="34" charset="0"/>
                        <a:ea typeface="+mn-ea"/>
                        <a:cs typeface="Adobe Gothic Std B"/>
                      </a:endParaRPr>
                    </a:p>
                  </a:txBody>
                  <a:tcPr marL="0" marR="0" marT="628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ko-KR" altLang="en-US" sz="1600" b="1" kern="1200" spc="-25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  <a:ea typeface="+mn-ea"/>
                          <a:cs typeface="Adobe Gothic Std B"/>
                        </a:rPr>
                        <a:t>용도</a:t>
                      </a:r>
                      <a:endParaRPr sz="1600" b="1" kern="1200" spc="-25" dirty="0">
                        <a:solidFill>
                          <a:srgbClr val="FFFFFF"/>
                        </a:solidFill>
                        <a:latin typeface="Abadi" panose="020B0604020104020204" pitchFamily="34" charset="0"/>
                        <a:ea typeface="+mn-ea"/>
                        <a:cs typeface="Adobe Gothic Std B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ko-KR" altLang="en-US" sz="1600" b="1" spc="-25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  <a:cs typeface="Adobe Gothic Std B"/>
                        </a:rPr>
                        <a:t>라이선스 적용 방식</a:t>
                      </a:r>
                      <a:endParaRPr sz="1600" dirty="0">
                        <a:latin typeface="Abadi" panose="020B0604020104020204" pitchFamily="34" charset="0"/>
                        <a:cs typeface="Adobe Gothic Std B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ko-KR" altLang="en-US" sz="1600" b="1" kern="1200" spc="-25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  <a:ea typeface="+mn-ea"/>
                          <a:cs typeface="Adobe Gothic Std B"/>
                        </a:rPr>
                        <a:t>라이선스 수</a:t>
                      </a:r>
                      <a:endParaRPr sz="1600" b="1" kern="1200" spc="-25" dirty="0">
                        <a:solidFill>
                          <a:srgbClr val="FFFFFF"/>
                        </a:solidFill>
                        <a:latin typeface="Abadi" panose="020B0604020104020204" pitchFamily="34" charset="0"/>
                        <a:ea typeface="+mn-ea"/>
                        <a:cs typeface="Adobe Gothic Std B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89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기간</a:t>
                      </a:r>
                      <a:endParaRPr lang="en-US" altLang="ko-KR" sz="13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업무</a:t>
                      </a: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단위 업무 시스템</a:t>
                      </a: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Apache Tomcat</a:t>
                      </a:r>
                      <a:endParaRPr lang="ko-KR" altLang="en-US" sz="13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WAS</a:t>
                      </a:r>
                      <a:endParaRPr lang="ko-KR" altLang="en-US" sz="13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오픈소스</a:t>
                      </a:r>
                      <a:endParaRPr lang="en-US" altLang="ko-KR" sz="13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Apache License</a:t>
                      </a:r>
                      <a:endParaRPr lang="ko-KR" altLang="en-US" sz="13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endParaRPr lang="ko-KR" altLang="en-US" sz="13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MySQL</a:t>
                      </a:r>
                      <a:endParaRPr lang="ko-KR" altLang="en-US" sz="13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데이터베이스</a:t>
                      </a: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상용 </a:t>
                      </a:r>
                      <a:r>
                        <a:rPr lang="en-US" altLang="ko-KR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License</a:t>
                      </a:r>
                      <a:endParaRPr lang="ko-KR" altLang="en-US" sz="13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endParaRPr lang="ko-KR" altLang="en-US" sz="13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2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634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163859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하드웨어 환경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C0C0C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71F0F-4D8D-410F-B0C3-6D7945537F8B}"/>
              </a:ext>
            </a:extLst>
          </p:cNvPr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LOGO</a:t>
            </a: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4010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96F8-0FC6-BE37-4C21-469F9440D61A}"/>
              </a:ext>
            </a:extLst>
          </p:cNvPr>
          <p:cNvSpPr txBox="1"/>
          <p:nvPr/>
        </p:nvSpPr>
        <p:spPr>
          <a:xfrm>
            <a:off x="570850" y="532938"/>
            <a:ext cx="159530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펀딩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웹사이트 프로젝트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C78102C1-0C5F-4F87-8DF2-E6548751E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364773"/>
              </p:ext>
            </p:extLst>
          </p:nvPr>
        </p:nvGraphicFramePr>
        <p:xfrm>
          <a:off x="570849" y="2577577"/>
          <a:ext cx="11033776" cy="1702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1538">
                  <a:extLst>
                    <a:ext uri="{9D8B030D-6E8A-4147-A177-3AD203B41FA5}">
                      <a16:colId xmlns:a16="http://schemas.microsoft.com/office/drawing/2014/main" val="4101041282"/>
                    </a:ext>
                  </a:extLst>
                </a:gridCol>
                <a:gridCol w="1563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8301">
                  <a:extLst>
                    <a:ext uri="{9D8B030D-6E8A-4147-A177-3AD203B41FA5}">
                      <a16:colId xmlns:a16="http://schemas.microsoft.com/office/drawing/2014/main" val="1695835338"/>
                    </a:ext>
                  </a:extLst>
                </a:gridCol>
                <a:gridCol w="2376346">
                  <a:extLst>
                    <a:ext uri="{9D8B030D-6E8A-4147-A177-3AD203B41FA5}">
                      <a16:colId xmlns:a16="http://schemas.microsoft.com/office/drawing/2014/main" val="4140736854"/>
                    </a:ext>
                  </a:extLst>
                </a:gridCol>
                <a:gridCol w="1702376">
                  <a:extLst>
                    <a:ext uri="{9D8B030D-6E8A-4147-A177-3AD203B41FA5}">
                      <a16:colId xmlns:a16="http://schemas.microsoft.com/office/drawing/2014/main" val="2990678135"/>
                    </a:ext>
                  </a:extLst>
                </a:gridCol>
                <a:gridCol w="1702376">
                  <a:extLst>
                    <a:ext uri="{9D8B030D-6E8A-4147-A177-3AD203B41FA5}">
                      <a16:colId xmlns:a16="http://schemas.microsoft.com/office/drawing/2014/main" val="1550615673"/>
                    </a:ext>
                  </a:extLst>
                </a:gridCol>
              </a:tblGrid>
              <a:tr h="38481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ko-KR" altLang="en-US" sz="1600" b="1" spc="-25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  <a:cs typeface="Adobe Gothic Std B"/>
                        </a:rPr>
                        <a:t>구분</a:t>
                      </a:r>
                      <a:endParaRPr sz="1600" dirty="0">
                        <a:latin typeface="Abadi" panose="020B0604020104020204" pitchFamily="34" charset="0"/>
                        <a:cs typeface="Adobe Gothic Std B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ko-KR" altLang="en-US" sz="1600" b="1" spc="-25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  <a:cs typeface="Adobe Gothic Std B"/>
                        </a:rPr>
                        <a:t>시스템명</a:t>
                      </a:r>
                      <a:endParaRPr sz="1600" dirty="0">
                        <a:latin typeface="Abadi" panose="020B0604020104020204" pitchFamily="34" charset="0"/>
                        <a:cs typeface="Adobe Gothic Std B"/>
                      </a:endParaRPr>
                    </a:p>
                  </a:txBody>
                  <a:tcPr marL="0" marR="0" marT="628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ko-KR" altLang="en-US" sz="1600" b="1" kern="1200" spc="-25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  <a:ea typeface="+mn-ea"/>
                          <a:cs typeface="Adobe Gothic Std B"/>
                        </a:rPr>
                        <a:t>서버 용도</a:t>
                      </a:r>
                      <a:endParaRPr sz="1600" b="1" kern="1200" spc="-25" dirty="0">
                        <a:solidFill>
                          <a:srgbClr val="FFFFFF"/>
                        </a:solidFill>
                        <a:latin typeface="Abadi" panose="020B0604020104020204" pitchFamily="34" charset="0"/>
                        <a:ea typeface="+mn-ea"/>
                        <a:cs typeface="Adobe Gothic Std B"/>
                      </a:endParaRPr>
                    </a:p>
                  </a:txBody>
                  <a:tcPr marL="0" marR="0" marT="628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ko-KR" altLang="en-US" sz="1600" b="1" kern="1200" spc="-25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  <a:ea typeface="+mn-ea"/>
                          <a:cs typeface="Adobe Gothic Std B"/>
                        </a:rPr>
                        <a:t>제품명</a:t>
                      </a:r>
                      <a:endParaRPr sz="1600" b="1" kern="1200" spc="-25" dirty="0">
                        <a:solidFill>
                          <a:srgbClr val="FFFFFF"/>
                        </a:solidFill>
                        <a:latin typeface="Abadi" panose="020B0604020104020204" pitchFamily="34" charset="0"/>
                        <a:ea typeface="+mn-ea"/>
                        <a:cs typeface="Adobe Gothic Std B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ko-KR" altLang="en-US" sz="1600" b="1" spc="-25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  <a:cs typeface="Adobe Gothic Std B"/>
                        </a:rPr>
                        <a:t>주요 사양</a:t>
                      </a:r>
                      <a:endParaRPr sz="1600" dirty="0">
                        <a:latin typeface="Abadi" panose="020B0604020104020204" pitchFamily="34" charset="0"/>
                        <a:cs typeface="Adobe Gothic Std B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ko-KR" altLang="en-US" sz="1600" b="1" kern="1200" spc="-25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  <a:ea typeface="+mn-ea"/>
                          <a:cs typeface="Adobe Gothic Std B"/>
                        </a:rPr>
                        <a:t>수량</a:t>
                      </a:r>
                      <a:endParaRPr sz="1600" b="1" kern="1200" spc="-25" dirty="0">
                        <a:solidFill>
                          <a:srgbClr val="FFFFFF"/>
                        </a:solidFill>
                        <a:latin typeface="Abadi" panose="020B0604020104020204" pitchFamily="34" charset="0"/>
                        <a:ea typeface="+mn-ea"/>
                        <a:cs typeface="Adobe Gothic Std B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ko-KR" altLang="en-US" sz="1600" b="1" kern="1200" spc="-25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  <a:ea typeface="+mn-ea"/>
                          <a:cs typeface="Adobe Gothic Std B"/>
                        </a:rPr>
                        <a:t>이중화</a:t>
                      </a:r>
                      <a:endParaRPr sz="1600" b="1" kern="1200" spc="-25" dirty="0">
                        <a:solidFill>
                          <a:srgbClr val="FFFFFF"/>
                        </a:solidFill>
                        <a:latin typeface="Abadi" panose="020B0604020104020204" pitchFamily="34" charset="0"/>
                        <a:ea typeface="+mn-ea"/>
                        <a:cs typeface="Adobe Gothic Std B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89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기간</a:t>
                      </a:r>
                      <a:endParaRPr lang="en-US" altLang="ko-KR" sz="13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업무</a:t>
                      </a: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단위 업무 시스템</a:t>
                      </a: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AP </a:t>
                      </a:r>
                      <a:r>
                        <a:rPr lang="ko-KR" altLang="en-US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서버</a:t>
                      </a: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15Z970-GA50K</a:t>
                      </a:r>
                      <a:endParaRPr lang="ko-KR" altLang="en-US" sz="13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CPU : 4core</a:t>
                      </a:r>
                    </a:p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Memory : 8GB</a:t>
                      </a:r>
                    </a:p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HDD : 500GB</a:t>
                      </a:r>
                      <a:endParaRPr lang="ko-KR" altLang="en-US" sz="13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1</a:t>
                      </a:r>
                      <a:endParaRPr lang="ko-KR" altLang="en-US" sz="13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N</a:t>
                      </a:r>
                      <a:endParaRPr lang="ko-KR" altLang="en-US" sz="13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DB </a:t>
                      </a:r>
                      <a:r>
                        <a:rPr lang="ko-KR" altLang="en-US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서버</a:t>
                      </a: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14ZD970-GA50K</a:t>
                      </a:r>
                      <a:endParaRPr lang="ko-KR" altLang="en-US" sz="13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CPU : 8core</a:t>
                      </a:r>
                    </a:p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Memory : 16GB</a:t>
                      </a:r>
                    </a:p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HDD : 1TB</a:t>
                      </a:r>
                      <a:endParaRPr lang="ko-KR" altLang="en-US" sz="13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1</a:t>
                      </a:r>
                      <a:endParaRPr lang="ko-KR" altLang="en-US" sz="13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N</a:t>
                      </a:r>
                      <a:endParaRPr lang="ko-KR" altLang="en-US" sz="13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2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703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101149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OS</a:t>
            </a: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 종류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C0C0C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71F0F-4D8D-410F-B0C3-6D7945537F8B}"/>
              </a:ext>
            </a:extLst>
          </p:cNvPr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LOGO</a:t>
            </a: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41069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96F8-0FC6-BE37-4C21-469F9440D61A}"/>
              </a:ext>
            </a:extLst>
          </p:cNvPr>
          <p:cNvSpPr txBox="1"/>
          <p:nvPr/>
        </p:nvSpPr>
        <p:spPr>
          <a:xfrm>
            <a:off x="570850" y="532938"/>
            <a:ext cx="159530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펀딩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웹사이트 프로젝트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46" name="object 9">
            <a:extLst>
              <a:ext uri="{FF2B5EF4-FFF2-40B4-BE49-F238E27FC236}">
                <a16:creationId xmlns:a16="http://schemas.microsoft.com/office/drawing/2014/main" id="{A0758C68-8667-448A-B682-8CDCF9F18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829624"/>
              </p:ext>
            </p:extLst>
          </p:nvPr>
        </p:nvGraphicFramePr>
        <p:xfrm>
          <a:off x="564502" y="1543422"/>
          <a:ext cx="11040124" cy="4754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380">
                  <a:extLst>
                    <a:ext uri="{9D8B030D-6E8A-4147-A177-3AD203B41FA5}">
                      <a16:colId xmlns:a16="http://schemas.microsoft.com/office/drawing/2014/main" val="4101041282"/>
                    </a:ext>
                  </a:extLst>
                </a:gridCol>
                <a:gridCol w="2003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3788">
                  <a:extLst>
                    <a:ext uri="{9D8B030D-6E8A-4147-A177-3AD203B41FA5}">
                      <a16:colId xmlns:a16="http://schemas.microsoft.com/office/drawing/2014/main" val="1695835338"/>
                    </a:ext>
                  </a:extLst>
                </a:gridCol>
                <a:gridCol w="2003788">
                  <a:extLst>
                    <a:ext uri="{9D8B030D-6E8A-4147-A177-3AD203B41FA5}">
                      <a16:colId xmlns:a16="http://schemas.microsoft.com/office/drawing/2014/main" val="4140736854"/>
                    </a:ext>
                  </a:extLst>
                </a:gridCol>
              </a:tblGrid>
              <a:tr h="38218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ko-KR" altLang="en-US" sz="1600" b="1" spc="-25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  <a:cs typeface="Adobe Gothic Std B"/>
                        </a:rPr>
                        <a:t>종류</a:t>
                      </a:r>
                      <a:endParaRPr sz="1600" dirty="0">
                        <a:latin typeface="Abadi" panose="020B0604020104020204" pitchFamily="34" charset="0"/>
                        <a:cs typeface="Adobe Gothic Std B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ko-KR" altLang="en-US" sz="1600" b="1" spc="-25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  <a:cs typeface="Adobe Gothic Std B"/>
                        </a:rPr>
                        <a:t>저작자</a:t>
                      </a:r>
                      <a:endParaRPr sz="1600" dirty="0">
                        <a:latin typeface="Abadi" panose="020B0604020104020204" pitchFamily="34" charset="0"/>
                        <a:cs typeface="Adobe Gothic Std B"/>
                      </a:endParaRPr>
                    </a:p>
                  </a:txBody>
                  <a:tcPr marL="0" marR="0" marT="628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en-US" sz="1600" b="1" kern="1200" spc="-25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  <a:ea typeface="+mn-ea"/>
                          <a:cs typeface="Adobe Gothic Std B"/>
                        </a:rPr>
                        <a:t>Predecessor</a:t>
                      </a:r>
                      <a:endParaRPr sz="1600" b="1" kern="1200" spc="-25" dirty="0">
                        <a:solidFill>
                          <a:srgbClr val="FFFFFF"/>
                        </a:solidFill>
                        <a:latin typeface="Abadi" panose="020B0604020104020204" pitchFamily="34" charset="0"/>
                        <a:ea typeface="+mn-ea"/>
                        <a:cs typeface="Adobe Gothic Std B"/>
                      </a:endParaRPr>
                    </a:p>
                  </a:txBody>
                  <a:tcPr marL="0" marR="0" marT="628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ko-KR" altLang="en-US" sz="1600" b="1" kern="1200" spc="-25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  <a:ea typeface="+mn-ea"/>
                          <a:cs typeface="Adobe Gothic Std B"/>
                        </a:rPr>
                        <a:t>비용 및 라이선스</a:t>
                      </a:r>
                      <a:endParaRPr sz="1600" b="1" kern="1200" spc="-25" dirty="0">
                        <a:solidFill>
                          <a:srgbClr val="FFFFFF"/>
                        </a:solidFill>
                        <a:latin typeface="Abadi" panose="020B0604020104020204" pitchFamily="34" charset="0"/>
                        <a:ea typeface="+mn-ea"/>
                        <a:cs typeface="Adobe Gothic Std B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ko-KR" altLang="en-US" sz="1600" b="1" spc="-25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  <a:cs typeface="Adobe Gothic Std B"/>
                        </a:rPr>
                        <a:t>주요 용도</a:t>
                      </a:r>
                      <a:endParaRPr sz="1600" dirty="0">
                        <a:latin typeface="Abadi" panose="020B0604020104020204" pitchFamily="34" charset="0"/>
                        <a:cs typeface="Adobe Gothic Std B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4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Windows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Microsoft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Font typeface="Arial"/>
                        <a:buNone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OS/2,</a:t>
                      </a:r>
                    </a:p>
                    <a:p>
                      <a:pPr marL="0" lvl="0" indent="0" algn="ctr" defTabSz="914400" rtl="0" eaLnBrk="1" latinLnBrk="1" hangingPunct="1">
                        <a:buFont typeface="Arial"/>
                        <a:buNone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MS-DOS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Font typeface="Arial"/>
                        <a:buNone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유상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 </a:t>
                      </a:r>
                    </a:p>
                    <a:p>
                      <a:pPr marL="0" lvl="0" indent="0" algn="ctr" defTabSz="914400" rtl="0" eaLnBrk="1" latinLnBrk="1" hangingPunct="1">
                        <a:buFont typeface="Arial"/>
                        <a:buNone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다양한 라이선스 정책</a:t>
                      </a: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Font typeface="Arial"/>
                        <a:buNone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중소 규모 서버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 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개인용 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PC, Tablet PC, Embedded System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4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UNIX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IBM(AIX), 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HP(HP-UX),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SUN(Solaris)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Font typeface="Arial"/>
                        <a:buNone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UNIX</a:t>
                      </a:r>
                    </a:p>
                    <a:p>
                      <a:pPr marL="0" lvl="0" indent="0" algn="ctr" defTabSz="914400" rtl="0" eaLnBrk="1" latinLnBrk="1" hangingPunct="1">
                        <a:buFont typeface="Arial"/>
                        <a:buNone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System</a:t>
                      </a:r>
                    </a:p>
                    <a:p>
                      <a:pPr marL="0" lvl="0" indent="0" algn="ctr" defTabSz="914400" rtl="0" eaLnBrk="1" latinLnBrk="1" hangingPunct="1">
                        <a:buFont typeface="Arial"/>
                        <a:buNone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SunOS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유상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다양한 라이선스 정책 </a:t>
                      </a: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Font typeface="Arial"/>
                        <a:buNone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대용량 처리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 </a:t>
                      </a:r>
                    </a:p>
                    <a:p>
                      <a:pPr marL="0" lvl="0" indent="0" algn="ctr" defTabSz="914400" rtl="0" eaLnBrk="1" latinLnBrk="1" hangingPunct="1">
                        <a:buFont typeface="Arial"/>
                        <a:buNone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안정성이 요구되는</a:t>
                      </a:r>
                      <a:endParaRPr lang="en-US" altLang="ko-KR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  <a:p>
                      <a:pPr marL="0" lvl="0" indent="0" algn="ctr" defTabSz="914400" rtl="0" eaLnBrk="1" latinLnBrk="1" hangingPunct="1">
                        <a:buFont typeface="Arial"/>
                        <a:buNone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서버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 Server, NAS, Workstation</a:t>
                      </a: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4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Linux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Linus </a:t>
                      </a:r>
                      <a:r>
                        <a:rPr lang="en-US" altLang="ko-KR" sz="1300" kern="1200" dirty="0" err="1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Torvlads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Font typeface="Arial"/>
                        <a:buNone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Linux </a:t>
                      </a:r>
                    </a:p>
                    <a:p>
                      <a:pPr marL="0" lvl="0" indent="0" algn="ctr" defTabSz="914400" rtl="0" eaLnBrk="1" latinLnBrk="1" hangingPunct="1">
                        <a:buFont typeface="Arial"/>
                        <a:buNone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Kernel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무료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GNU GPLv2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Font typeface="Arial"/>
                        <a:buNone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중대 규모 서버</a:t>
                      </a:r>
                      <a:endParaRPr lang="en-US" altLang="ko-KR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081801"/>
                  </a:ext>
                </a:extLst>
              </a:tr>
              <a:tr h="8744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iOS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Apple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Font typeface="Arial"/>
                        <a:buNone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OS X </a:t>
                      </a:r>
                    </a:p>
                    <a:p>
                      <a:pPr marL="0" lvl="0" indent="0" algn="ctr" defTabSz="914400" rtl="0" eaLnBrk="1" latinLnBrk="1" hangingPunct="1">
                        <a:buFont typeface="Arial"/>
                        <a:buNone/>
                      </a:pPr>
                      <a:r>
                        <a:rPr lang="en-US" altLang="ko-KR" sz="1300" kern="1200" dirty="0" err="1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NeXTSTEP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</a:t>
                      </a:r>
                    </a:p>
                    <a:p>
                      <a:pPr marL="0" lvl="0" indent="0" algn="ctr" defTabSz="914400" rtl="0" eaLnBrk="1" latinLnBrk="1" hangingPunct="1">
                        <a:buFont typeface="Arial"/>
                        <a:buNone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BSD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하드웨어에 번들</a:t>
                      </a:r>
                      <a:endParaRPr lang="en-US" altLang="ko-KR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(</a:t>
                      </a:r>
                      <a:r>
                        <a:rPr lang="en-US" altLang="ko-KR" sz="1300" kern="1200" dirty="0" err="1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Budle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Font typeface="Arial"/>
                        <a:buNone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스마트폰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 </a:t>
                      </a:r>
                      <a:r>
                        <a:rPr lang="ko-KR" altLang="en-US" sz="1300" kern="1200" dirty="0" err="1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테블릿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PC, </a:t>
                      </a:r>
                    </a:p>
                    <a:p>
                      <a:pPr marL="0" lvl="0" indent="0" algn="ctr" defTabSz="914400" rtl="0" eaLnBrk="1" latinLnBrk="1" hangingPunct="1">
                        <a:buFont typeface="Arial"/>
                        <a:buNone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Music 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플레이어 등</a:t>
                      </a:r>
                      <a:endParaRPr lang="en-US" altLang="ko-KR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453569"/>
                  </a:ext>
                </a:extLst>
              </a:tr>
              <a:tr h="8744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Android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kern="1200" dirty="0" err="1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Goolge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Font typeface="Arial"/>
                        <a:buNone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Linux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무료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 Apache 2.0,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GNU GPLv2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Font typeface="Arial"/>
                        <a:buNone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스마트폰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 </a:t>
                      </a:r>
                      <a:r>
                        <a:rPr lang="ko-KR" altLang="en-US" sz="1300" kern="1200" dirty="0" err="1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테블릿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PC</a:t>
                      </a: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132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677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195342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Database</a:t>
            </a: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 종류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C0C0C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71F0F-4D8D-410F-B0C3-6D7945537F8B}"/>
              </a:ext>
            </a:extLst>
          </p:cNvPr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LOGO</a:t>
            </a: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41710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96F8-0FC6-BE37-4C21-469F9440D61A}"/>
              </a:ext>
            </a:extLst>
          </p:cNvPr>
          <p:cNvSpPr txBox="1"/>
          <p:nvPr/>
        </p:nvSpPr>
        <p:spPr>
          <a:xfrm>
            <a:off x="570850" y="532938"/>
            <a:ext cx="159530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펀딩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웹사이트 프로젝트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06DD25-4E4A-435A-B094-768204EB82B2}"/>
              </a:ext>
            </a:extLst>
          </p:cNvPr>
          <p:cNvSpPr txBox="1"/>
          <p:nvPr/>
        </p:nvSpPr>
        <p:spPr>
          <a:xfrm>
            <a:off x="5768327" y="2621579"/>
            <a:ext cx="487986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3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펀딩</a:t>
            </a: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웹사이트 프로젝트에서 사용하는 </a:t>
            </a: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DB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C0C0C"/>
              </a:solidFill>
              <a:effectLst/>
              <a:uLnTx/>
              <a:uFillTx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E5C52904-1FC4-40F3-A0A8-82A5A2A96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583937"/>
              </p:ext>
            </p:extLst>
          </p:nvPr>
        </p:nvGraphicFramePr>
        <p:xfrm>
          <a:off x="5768327" y="3173786"/>
          <a:ext cx="5836298" cy="1043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4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8209">
                  <a:extLst>
                    <a:ext uri="{9D8B030D-6E8A-4147-A177-3AD203B41FA5}">
                      <a16:colId xmlns:a16="http://schemas.microsoft.com/office/drawing/2014/main" val="1695835338"/>
                    </a:ext>
                  </a:extLst>
                </a:gridCol>
                <a:gridCol w="1866425">
                  <a:extLst>
                    <a:ext uri="{9D8B030D-6E8A-4147-A177-3AD203B41FA5}">
                      <a16:colId xmlns:a16="http://schemas.microsoft.com/office/drawing/2014/main" val="4140736854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2990678135"/>
                    </a:ext>
                  </a:extLst>
                </a:gridCol>
              </a:tblGrid>
              <a:tr h="384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ko-KR" altLang="en-US" sz="1600" b="1" kern="1200" spc="-25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  <a:ea typeface="+mn-ea"/>
                          <a:cs typeface="Adobe Gothic Std B"/>
                        </a:rPr>
                        <a:t>종류</a:t>
                      </a:r>
                      <a:endParaRPr sz="1600" b="1" kern="1200" spc="-25" dirty="0">
                        <a:solidFill>
                          <a:srgbClr val="FFFFFF"/>
                        </a:solidFill>
                        <a:latin typeface="Abadi" panose="020B0604020104020204" pitchFamily="34" charset="0"/>
                        <a:ea typeface="+mn-ea"/>
                        <a:cs typeface="Adobe Gothic Std B"/>
                      </a:endParaRPr>
                    </a:p>
                  </a:txBody>
                  <a:tcPr marL="0" marR="0" marT="628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ko-KR" altLang="en-US" sz="1600" b="1" kern="1200" spc="-25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  <a:ea typeface="+mn-ea"/>
                          <a:cs typeface="Adobe Gothic Std B"/>
                        </a:rPr>
                        <a:t>저작자</a:t>
                      </a:r>
                      <a:endParaRPr sz="1600" b="1" kern="1200" spc="-25" dirty="0">
                        <a:solidFill>
                          <a:srgbClr val="FFFFFF"/>
                        </a:solidFill>
                        <a:latin typeface="Abadi" panose="020B0604020104020204" pitchFamily="34" charset="0"/>
                        <a:ea typeface="+mn-ea"/>
                        <a:cs typeface="Adobe Gothic Std B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ko-KR" altLang="en-US" sz="1600" b="1" spc="-25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  <a:cs typeface="Adobe Gothic Std B"/>
                        </a:rPr>
                        <a:t>비용 및 라이선스</a:t>
                      </a:r>
                      <a:endParaRPr sz="1600" dirty="0">
                        <a:latin typeface="Abadi" panose="020B0604020104020204" pitchFamily="34" charset="0"/>
                        <a:cs typeface="Adobe Gothic Std B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ko-KR" altLang="en-US" sz="1600" b="1" kern="1200" spc="-25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  <a:ea typeface="+mn-ea"/>
                          <a:cs typeface="Adobe Gothic Std B"/>
                        </a:rPr>
                        <a:t>주요 용도</a:t>
                      </a:r>
                      <a:endParaRPr sz="1600" b="1" kern="1200" spc="-25" dirty="0">
                        <a:solidFill>
                          <a:srgbClr val="FFFFFF"/>
                        </a:solidFill>
                        <a:latin typeface="Abadi" panose="020B0604020104020204" pitchFamily="34" charset="0"/>
                        <a:ea typeface="+mn-ea"/>
                        <a:cs typeface="Adobe Gothic Std B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898"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MySQL</a:t>
                      </a:r>
                      <a:endParaRPr lang="ko-KR" altLang="en-US" sz="13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Oracle</a:t>
                      </a:r>
                      <a:endParaRPr lang="ko-KR" altLang="en-US" sz="13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상용</a:t>
                      </a: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대규모</a:t>
                      </a:r>
                      <a:r>
                        <a:rPr lang="en-US" altLang="ko-KR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 </a:t>
                      </a:r>
                      <a:r>
                        <a:rPr lang="ko-KR" altLang="en-US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대량의 </a:t>
                      </a:r>
                      <a:endParaRPr lang="en-US" altLang="ko-KR" sz="13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데이터의</a:t>
                      </a:r>
                      <a:endParaRPr lang="en-US" altLang="ko-KR" sz="13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안정적인 처리</a:t>
                      </a: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4" name="Picture 6">
            <a:extLst>
              <a:ext uri="{FF2B5EF4-FFF2-40B4-BE49-F238E27FC236}">
                <a16:creationId xmlns:a16="http://schemas.microsoft.com/office/drawing/2014/main" id="{7FAF5307-CF39-40C3-9E3E-5F4E06D63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690" y="2425478"/>
            <a:ext cx="1844044" cy="149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racle Logo and symbol, meaning, history, PNG, brand">
            <a:extLst>
              <a:ext uri="{FF2B5EF4-FFF2-40B4-BE49-F238E27FC236}">
                <a16:creationId xmlns:a16="http://schemas.microsoft.com/office/drawing/2014/main" id="{EE600C63-24D7-468A-8E61-92DA97876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00" y="3837663"/>
            <a:ext cx="2005430" cy="112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Official MariaDB Logos | MariaDB">
            <a:extLst>
              <a:ext uri="{FF2B5EF4-FFF2-40B4-BE49-F238E27FC236}">
                <a16:creationId xmlns:a16="http://schemas.microsoft.com/office/drawing/2014/main" id="{181BA7B0-BDB3-419B-8B17-E945C1AC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170" y="4420000"/>
            <a:ext cx="1651222" cy="134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ySQL 강좌 : 제 1강 - 소개 및 설치 - YUN DAE HEE">
            <a:extLst>
              <a:ext uri="{FF2B5EF4-FFF2-40B4-BE49-F238E27FC236}">
                <a16:creationId xmlns:a16="http://schemas.microsoft.com/office/drawing/2014/main" id="{8DA55A6E-FD87-4F66-8419-88FFE6E5B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78" y="1760859"/>
            <a:ext cx="2244925" cy="149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980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131863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WAS</a:t>
            </a: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 종류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C0C0C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71F0F-4D8D-410F-B0C3-6D7945537F8B}"/>
              </a:ext>
            </a:extLst>
          </p:cNvPr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LOGO</a:t>
            </a: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40748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96F8-0FC6-BE37-4C21-469F9440D61A}"/>
              </a:ext>
            </a:extLst>
          </p:cNvPr>
          <p:cNvSpPr txBox="1"/>
          <p:nvPr/>
        </p:nvSpPr>
        <p:spPr>
          <a:xfrm>
            <a:off x="570850" y="532938"/>
            <a:ext cx="159530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펀딩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웹사이트 프로젝트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46" name="object 9">
            <a:extLst>
              <a:ext uri="{FF2B5EF4-FFF2-40B4-BE49-F238E27FC236}">
                <a16:creationId xmlns:a16="http://schemas.microsoft.com/office/drawing/2014/main" id="{A0758C68-8667-448A-B682-8CDCF9F18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276189"/>
              </p:ext>
            </p:extLst>
          </p:nvPr>
        </p:nvGraphicFramePr>
        <p:xfrm>
          <a:off x="564501" y="1636394"/>
          <a:ext cx="11040124" cy="4688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2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4101041282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1325">
                  <a:extLst>
                    <a:ext uri="{9D8B030D-6E8A-4147-A177-3AD203B41FA5}">
                      <a16:colId xmlns:a16="http://schemas.microsoft.com/office/drawing/2014/main" val="1695835338"/>
                    </a:ext>
                  </a:extLst>
                </a:gridCol>
              </a:tblGrid>
              <a:tr h="428040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495"/>
                        </a:spcBef>
                        <a:defRPr/>
                      </a:pPr>
                      <a:r>
                        <a:rPr lang="en-US" altLang="ko-KR" sz="1600" b="1" kern="1200" spc="-25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  <a:ea typeface="+mn-ea"/>
                        </a:rPr>
                        <a:t>WAS </a:t>
                      </a:r>
                      <a:r>
                        <a:rPr lang="ko-KR" altLang="en-US" sz="1600" b="1" kern="1200" spc="-25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  <a:ea typeface="+mn-ea"/>
                        </a:rPr>
                        <a:t>이미지</a:t>
                      </a: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495"/>
                        </a:spcBef>
                        <a:defRPr/>
                      </a:pPr>
                      <a:r>
                        <a:rPr lang="ko-KR" altLang="en-US" sz="1600" b="1" kern="1200" spc="-25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  <a:ea typeface="+mn-ea"/>
                        </a:rPr>
                        <a:t>벤더</a:t>
                      </a:r>
                      <a:r>
                        <a:rPr lang="en-US" altLang="ko-KR" sz="1600" b="1" kern="1200" spc="-25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  <a:ea typeface="+mn-ea"/>
                        </a:rPr>
                        <a:t>(</a:t>
                      </a:r>
                      <a:r>
                        <a:rPr lang="ko-KR" altLang="en-US" sz="1600" b="1" kern="1200" spc="-25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  <a:ea typeface="+mn-ea"/>
                        </a:rPr>
                        <a:t>공급</a:t>
                      </a:r>
                      <a:r>
                        <a:rPr lang="en-US" altLang="ko-KR" sz="1600" b="1" kern="1200" spc="-25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  <a:ea typeface="+mn-ea"/>
                        </a:rPr>
                        <a:t>)</a:t>
                      </a:r>
                      <a:r>
                        <a:rPr lang="ko-KR" altLang="en-US" sz="1600" b="1" kern="1200" spc="-25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  <a:ea typeface="+mn-ea"/>
                        </a:rPr>
                        <a:t>사</a:t>
                      </a: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495"/>
                        </a:spcBef>
                        <a:buNone/>
                        <a:defRPr/>
                      </a:pPr>
                      <a:r>
                        <a:rPr lang="ko-KR" altLang="en-US" sz="1600" b="1" kern="1200" spc="-25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  <a:ea typeface="+mn-ea"/>
                        </a:rPr>
                        <a:t>비용 및 라이선스</a:t>
                      </a: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495"/>
                        </a:spcBef>
                        <a:buNone/>
                        <a:defRPr/>
                      </a:pPr>
                      <a:r>
                        <a:rPr lang="en-US" altLang="ko-KR" sz="1600" b="1" kern="1200" spc="-25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  <a:ea typeface="+mn-ea"/>
                        </a:rPr>
                        <a:t>WAS</a:t>
                      </a:r>
                      <a:r>
                        <a:rPr lang="ko-KR" altLang="en-US" sz="1600" b="1" kern="1200" spc="-25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  <a:ea typeface="+mn-ea"/>
                        </a:rPr>
                        <a:t>의 특징</a:t>
                      </a: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104">
                <a:tc>
                  <a:txBody>
                    <a:bodyPr/>
                    <a:lstStyle/>
                    <a:p>
                      <a:pPr algn="ctr" latinLnBrk="1"/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Apache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상용</a:t>
                      </a: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Arial"/>
                        </a:rPr>
                        <a:t>JSP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Arial"/>
                        </a:rPr>
                        <a:t> 실행 환경과 자바 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Arial"/>
                        </a:rPr>
                        <a:t>Servlet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Arial"/>
                        </a:rPr>
                        <a:t> 실행 환경을 제공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Arial"/>
                        </a:rPr>
                        <a:t>.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Arial"/>
                        </a:rPr>
                        <a:t> </a:t>
                      </a:r>
                    </a:p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Arial"/>
                        </a:rPr>
                        <a:t>XML 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Arial"/>
                        </a:rPr>
                        <a:t>파일을 편집하여 설정할 수도 있다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Arial"/>
                        </a:rPr>
                        <a:t>. </a:t>
                      </a:r>
                    </a:p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Arial"/>
                        </a:rPr>
                        <a:t>HTTP 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Arial"/>
                        </a:rPr>
                        <a:t>서버가 자체 내장되어 있다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Arial"/>
                        </a:rPr>
                        <a:t>.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0104">
                <a:tc>
                  <a:txBody>
                    <a:bodyPr/>
                    <a:lstStyle/>
                    <a:p>
                      <a:pPr algn="ctr" latinLnBrk="1"/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300" kern="1200" dirty="0" err="1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TmaxSoft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상용</a:t>
                      </a: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한국의 </a:t>
                      </a:r>
                      <a:r>
                        <a:rPr lang="en-US" altLang="ko-KR" sz="1300" kern="1200" dirty="0" err="1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TmaxSoft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가 개발했다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삼성전자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 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신한은행 등 안정적인 대량 거래가 필요한 국내 기업에 공급 되어있다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.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0104">
                <a:tc>
                  <a:txBody>
                    <a:bodyPr/>
                    <a:lstStyle/>
                    <a:p>
                      <a:pPr algn="ctr" latinLnBrk="1"/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Caucho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Technology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GPL, 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상용</a:t>
                      </a: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Sun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사의 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J2EE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인증을 받은 컨테이너 이다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표준을 준수하는 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JSP, Servlet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을 빠르고 안정적이게 운용 가능하다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CPU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가 증가하여도 추가 비용 발생이 없고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다른 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WAS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보다 저렴하다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. 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081801"/>
                  </a:ext>
                </a:extLst>
              </a:tr>
              <a:tr h="710104">
                <a:tc>
                  <a:txBody>
                    <a:bodyPr/>
                    <a:lstStyle/>
                    <a:p>
                      <a:pPr algn="ctr" latinLnBrk="1"/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RedHat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LGPL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높은 서버 안정성과 설치가 쉽다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리눅스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(Linux)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를 기반으로 만들어져 적응 시 사용하기 편하다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오픈소스이나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 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유료버전 사용시 좋은 수준의 기술 지원을 받는다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.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453569"/>
                  </a:ext>
                </a:extLst>
              </a:tr>
              <a:tr h="710104">
                <a:tc>
                  <a:txBody>
                    <a:bodyPr/>
                    <a:lstStyle/>
                    <a:p>
                      <a:pPr algn="ctr" latinLnBrk="1"/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Oracle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Corporation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상용</a:t>
                      </a: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대부분의 클라우드 환경에서 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JAVA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애플리케이션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실행을 지원한다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많은 종류의 관리도구와 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API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로 인해 운영이 자동화 되어있다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Oracle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사의 다른 제품과 통합 시 성능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가용성이 최적화 된다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.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132422"/>
                  </a:ext>
                </a:extLst>
              </a:tr>
              <a:tr h="710104">
                <a:tc>
                  <a:txBody>
                    <a:bodyPr/>
                    <a:lstStyle/>
                    <a:p>
                      <a:pPr algn="ctr" latinLnBrk="1"/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300" kern="120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GlassFish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en-US" altLang="ko-KR" sz="1300" kern="120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Community</a:t>
                      </a:r>
                      <a:endParaRPr lang="ko-KR" altLang="en-US" sz="1300" kern="120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en-US" altLang="ko-KR" sz="1300" kern="120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CDDL,</a:t>
                      </a:r>
                    </a:p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en-US" altLang="ko-KR" sz="1300" kern="120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GPL</a:t>
                      </a:r>
                      <a:endParaRPr lang="ko-KR" altLang="en-US" sz="1300" kern="120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다양한 종류의 웹 서버를 이용 가능하다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  <a:p>
                      <a:pPr marL="228600" marR="0" lvl="0" indent="-22860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JSP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형태 뿐 아니라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 JavaEE5 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기반 서비스 또한 가능하다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263004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696BD068-FB53-4A00-A9C1-56A9458C1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15" y="5638171"/>
            <a:ext cx="759685" cy="6434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AED7A6C-0D46-4053-9D24-B324B8AA3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21" y="4232224"/>
            <a:ext cx="769896" cy="6158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4262750-CC75-4CE7-919A-E6058343D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34" y="3504163"/>
            <a:ext cx="845871" cy="6650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DE06FA6-AE82-4191-8881-588B1E48E4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646" b="25389"/>
          <a:stretch/>
        </p:blipFill>
        <p:spPr>
          <a:xfrm>
            <a:off x="724353" y="5057265"/>
            <a:ext cx="900793" cy="367223"/>
          </a:xfrm>
          <a:prstGeom prst="rect">
            <a:avLst/>
          </a:prstGeom>
        </p:spPr>
      </p:pic>
      <p:pic>
        <p:nvPicPr>
          <p:cNvPr id="5122" name="Picture 2" descr="아파치 tomcat 로고 - 소셜 미디어 및 로고 아이콘">
            <a:extLst>
              <a:ext uri="{FF2B5EF4-FFF2-40B4-BE49-F238E27FC236}">
                <a16:creationId xmlns:a16="http://schemas.microsoft.com/office/drawing/2014/main" id="{13D7AFFC-7A39-4434-BF8B-74EBCF67B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15" y="2052845"/>
            <a:ext cx="1595310" cy="79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maxSoft JEUS 8 Enterprise Edition">
            <a:extLst>
              <a:ext uri="{FF2B5EF4-FFF2-40B4-BE49-F238E27FC236}">
                <a16:creationId xmlns:a16="http://schemas.microsoft.com/office/drawing/2014/main" id="{4C0B1612-F004-42F0-A73B-DB3E9183A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01" y="2812213"/>
            <a:ext cx="650024" cy="65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603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템플릿 01_TEAL">
      <a:dk1>
        <a:srgbClr val="000000"/>
      </a:dk1>
      <a:lt1>
        <a:srgbClr val="FFFFFF"/>
      </a:lt1>
      <a:dk2>
        <a:srgbClr val="FFFF00"/>
      </a:dk2>
      <a:lt2>
        <a:srgbClr val="FFFF00"/>
      </a:lt2>
      <a:accent1>
        <a:srgbClr val="FFFFFF"/>
      </a:accent1>
      <a:accent2>
        <a:srgbClr val="0C0C0C"/>
      </a:accent2>
      <a:accent3>
        <a:srgbClr val="02B097"/>
      </a:accent3>
      <a:accent4>
        <a:srgbClr val="FFFF00"/>
      </a:accent4>
      <a:accent5>
        <a:srgbClr val="FFFF00"/>
      </a:accent5>
      <a:accent6>
        <a:srgbClr val="FFFF00"/>
      </a:accent6>
      <a:hlink>
        <a:srgbClr val="0563C1"/>
      </a:hlink>
      <a:folHlink>
        <a:srgbClr val="954F72"/>
      </a:folHlink>
    </a:clrScheme>
    <a:fontScheme name="사용자 지정 7">
      <a:majorFont>
        <a:latin typeface="Pretendard ExtraBold"/>
        <a:ea typeface="Pretendard ExtraBold"/>
        <a:cs typeface=""/>
      </a:majorFont>
      <a:minorFont>
        <a:latin typeface="Pretendard Light"/>
        <a:ea typeface="Pretendard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템플릿 01_TEAL">
      <a:dk1>
        <a:srgbClr val="000000"/>
      </a:dk1>
      <a:lt1>
        <a:srgbClr val="FFFFFF"/>
      </a:lt1>
      <a:dk2>
        <a:srgbClr val="FFFF00"/>
      </a:dk2>
      <a:lt2>
        <a:srgbClr val="FFFF00"/>
      </a:lt2>
      <a:accent1>
        <a:srgbClr val="FFFFFF"/>
      </a:accent1>
      <a:accent2>
        <a:srgbClr val="0C0C0C"/>
      </a:accent2>
      <a:accent3>
        <a:srgbClr val="02B097"/>
      </a:accent3>
      <a:accent4>
        <a:srgbClr val="FFFF00"/>
      </a:accent4>
      <a:accent5>
        <a:srgbClr val="FFFF00"/>
      </a:accent5>
      <a:accent6>
        <a:srgbClr val="FFFF00"/>
      </a:accent6>
      <a:hlink>
        <a:srgbClr val="0563C1"/>
      </a:hlink>
      <a:folHlink>
        <a:srgbClr val="954F72"/>
      </a:folHlink>
    </a:clrScheme>
    <a:fontScheme name="사용자 지정 7">
      <a:majorFont>
        <a:latin typeface="Pretendard ExtraBold"/>
        <a:ea typeface="Pretendard ExtraBold"/>
        <a:cs typeface=""/>
      </a:majorFont>
      <a:minorFont>
        <a:latin typeface="Pretendard Light"/>
        <a:ea typeface="Pretendard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7606</TotalTime>
  <Words>700</Words>
  <Application>Microsoft Office PowerPoint</Application>
  <PresentationFormat>와이드스크린</PresentationFormat>
  <Paragraphs>274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Pretendard Light</vt:lpstr>
      <vt:lpstr>Arial</vt:lpstr>
      <vt:lpstr>Pretendard Medium</vt:lpstr>
      <vt:lpstr>Pretendard Black</vt:lpstr>
      <vt:lpstr>맑은 고딕</vt:lpstr>
      <vt:lpstr>Pretendard ExtraBold</vt:lpstr>
      <vt:lpstr>Abadi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Taewon</dc:creator>
  <cp:lastModifiedBy>FullName</cp:lastModifiedBy>
  <cp:revision>522</cp:revision>
  <dcterms:created xsi:type="dcterms:W3CDTF">2022-03-08T09:40:54Z</dcterms:created>
  <dcterms:modified xsi:type="dcterms:W3CDTF">2024-03-15T03:49:12Z</dcterms:modified>
</cp:coreProperties>
</file>