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3A38E76-9C8C-4B07-9E17-6667D7CC4C1E}">
  <a:tblStyle styleId="{F3A38E76-9C8C-4B07-9E17-6667D7CC4C1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28800"/>
              <a:buFont typeface="Calibri"/>
              <a:buNone/>
              <a:defRPr b="0" i="0" sz="28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lstStyle>
            <a:lvl1pPr lvl="0" marR="0" rtl="0" algn="ctr">
              <a:lnSpc>
                <a:spcPct val="90000"/>
              </a:lnSpc>
              <a:spcBef>
                <a:spcPts val="48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1pPr>
            <a:lvl2pPr lvl="1" marR="0" rtl="0" algn="ctr">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2pPr>
            <a:lvl3pPr lvl="2" marR="0" rtl="0" algn="ctr">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3pPr>
            <a:lvl4pPr lvl="3" marR="0" rtl="0" algn="ctr">
              <a:lnSpc>
                <a:spcPct val="90000"/>
              </a:lnSpc>
              <a:spcBef>
                <a:spcPts val="24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lvl="4" marR="0" rtl="0" algn="ctr">
              <a:lnSpc>
                <a:spcPct val="90000"/>
              </a:lnSpc>
              <a:spcBef>
                <a:spcPts val="24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lvl="5" marR="0" rtl="0" algn="ctr">
              <a:lnSpc>
                <a:spcPct val="90000"/>
              </a:lnSpc>
              <a:spcBef>
                <a:spcPts val="24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6pPr>
            <a:lvl7pPr lvl="6" marR="0" rtl="0" algn="ctr">
              <a:lnSpc>
                <a:spcPct val="90000"/>
              </a:lnSpc>
              <a:spcBef>
                <a:spcPts val="24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7pPr>
            <a:lvl8pPr lvl="7" marR="0" rtl="0" algn="ctr">
              <a:lnSpc>
                <a:spcPct val="90000"/>
              </a:lnSpc>
              <a:spcBef>
                <a:spcPts val="24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8pPr>
            <a:lvl9pPr lvl="8" marR="0" rtl="0" algn="ctr">
              <a:lnSpc>
                <a:spcPct val="90000"/>
              </a:lnSpc>
              <a:spcBef>
                <a:spcPts val="24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760">
                <a:solidFill>
                  <a:srgbClr val="888888"/>
                </a:solidFill>
                <a:latin typeface="Calibri"/>
                <a:ea typeface="Calibri"/>
                <a:cs typeface="Calibri"/>
                <a:sym typeface="Calibri"/>
              </a:defRPr>
            </a:lvl1pPr>
            <a:lvl2pPr indent="0" lvl="1" marL="0" marR="0" rtl="0" algn="r">
              <a:spcBef>
                <a:spcPts val="0"/>
              </a:spcBef>
              <a:buNone/>
              <a:defRPr sz="5760">
                <a:solidFill>
                  <a:srgbClr val="888888"/>
                </a:solidFill>
                <a:latin typeface="Calibri"/>
                <a:ea typeface="Calibri"/>
                <a:cs typeface="Calibri"/>
                <a:sym typeface="Calibri"/>
              </a:defRPr>
            </a:lvl2pPr>
            <a:lvl3pPr indent="0" lvl="2" marL="0" marR="0" rtl="0" algn="r">
              <a:spcBef>
                <a:spcPts val="0"/>
              </a:spcBef>
              <a:buNone/>
              <a:defRPr sz="5760">
                <a:solidFill>
                  <a:srgbClr val="888888"/>
                </a:solidFill>
                <a:latin typeface="Calibri"/>
                <a:ea typeface="Calibri"/>
                <a:cs typeface="Calibri"/>
                <a:sym typeface="Calibri"/>
              </a:defRPr>
            </a:lvl3pPr>
            <a:lvl4pPr indent="0" lvl="3" marL="0" marR="0" rtl="0" algn="r">
              <a:spcBef>
                <a:spcPts val="0"/>
              </a:spcBef>
              <a:buNone/>
              <a:defRPr sz="5760">
                <a:solidFill>
                  <a:srgbClr val="888888"/>
                </a:solidFill>
                <a:latin typeface="Calibri"/>
                <a:ea typeface="Calibri"/>
                <a:cs typeface="Calibri"/>
                <a:sym typeface="Calibri"/>
              </a:defRPr>
            </a:lvl4pPr>
            <a:lvl5pPr indent="0" lvl="4" marL="0" marR="0" rtl="0" algn="r">
              <a:spcBef>
                <a:spcPts val="0"/>
              </a:spcBef>
              <a:buNone/>
              <a:defRPr sz="5760">
                <a:solidFill>
                  <a:srgbClr val="888888"/>
                </a:solidFill>
                <a:latin typeface="Calibri"/>
                <a:ea typeface="Calibri"/>
                <a:cs typeface="Calibri"/>
                <a:sym typeface="Calibri"/>
              </a:defRPr>
            </a:lvl5pPr>
            <a:lvl6pPr indent="0" lvl="5" marL="0" marR="0" rtl="0" algn="r">
              <a:spcBef>
                <a:spcPts val="0"/>
              </a:spcBef>
              <a:buNone/>
              <a:defRPr sz="5760">
                <a:solidFill>
                  <a:srgbClr val="888888"/>
                </a:solidFill>
                <a:latin typeface="Calibri"/>
                <a:ea typeface="Calibri"/>
                <a:cs typeface="Calibri"/>
                <a:sym typeface="Calibri"/>
              </a:defRPr>
            </a:lvl6pPr>
            <a:lvl7pPr indent="0" lvl="6" marL="0" marR="0" rtl="0" algn="r">
              <a:spcBef>
                <a:spcPts val="0"/>
              </a:spcBef>
              <a:buNone/>
              <a:defRPr sz="5760">
                <a:solidFill>
                  <a:srgbClr val="888888"/>
                </a:solidFill>
                <a:latin typeface="Calibri"/>
                <a:ea typeface="Calibri"/>
                <a:cs typeface="Calibri"/>
                <a:sym typeface="Calibri"/>
              </a:defRPr>
            </a:lvl7pPr>
            <a:lvl8pPr indent="0" lvl="7" marL="0" marR="0" rtl="0" algn="r">
              <a:spcBef>
                <a:spcPts val="0"/>
              </a:spcBef>
              <a:buNone/>
              <a:defRPr sz="5760">
                <a:solidFill>
                  <a:srgbClr val="888888"/>
                </a:solidFill>
                <a:latin typeface="Calibri"/>
                <a:ea typeface="Calibri"/>
                <a:cs typeface="Calibri"/>
                <a:sym typeface="Calibri"/>
              </a:defRPr>
            </a:lvl8pPr>
            <a:lvl9pPr indent="0" lvl="8" marL="0" marR="0" rtl="0" algn="r">
              <a:spcBef>
                <a:spcPts val="0"/>
              </a:spcBef>
              <a:buNone/>
              <a:defRPr sz="576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760">
                <a:solidFill>
                  <a:srgbClr val="888888"/>
                </a:solidFill>
                <a:latin typeface="Calibri"/>
                <a:ea typeface="Calibri"/>
                <a:cs typeface="Calibri"/>
                <a:sym typeface="Calibri"/>
              </a:defRPr>
            </a:lvl1pPr>
            <a:lvl2pPr indent="0" lvl="1" marL="0" marR="0" rtl="0" algn="r">
              <a:spcBef>
                <a:spcPts val="0"/>
              </a:spcBef>
              <a:buNone/>
              <a:defRPr sz="5760">
                <a:solidFill>
                  <a:srgbClr val="888888"/>
                </a:solidFill>
                <a:latin typeface="Calibri"/>
                <a:ea typeface="Calibri"/>
                <a:cs typeface="Calibri"/>
                <a:sym typeface="Calibri"/>
              </a:defRPr>
            </a:lvl2pPr>
            <a:lvl3pPr indent="0" lvl="2" marL="0" marR="0" rtl="0" algn="r">
              <a:spcBef>
                <a:spcPts val="0"/>
              </a:spcBef>
              <a:buNone/>
              <a:defRPr sz="5760">
                <a:solidFill>
                  <a:srgbClr val="888888"/>
                </a:solidFill>
                <a:latin typeface="Calibri"/>
                <a:ea typeface="Calibri"/>
                <a:cs typeface="Calibri"/>
                <a:sym typeface="Calibri"/>
              </a:defRPr>
            </a:lvl3pPr>
            <a:lvl4pPr indent="0" lvl="3" marL="0" marR="0" rtl="0" algn="r">
              <a:spcBef>
                <a:spcPts val="0"/>
              </a:spcBef>
              <a:buNone/>
              <a:defRPr sz="5760">
                <a:solidFill>
                  <a:srgbClr val="888888"/>
                </a:solidFill>
                <a:latin typeface="Calibri"/>
                <a:ea typeface="Calibri"/>
                <a:cs typeface="Calibri"/>
                <a:sym typeface="Calibri"/>
              </a:defRPr>
            </a:lvl4pPr>
            <a:lvl5pPr indent="0" lvl="4" marL="0" marR="0" rtl="0" algn="r">
              <a:spcBef>
                <a:spcPts val="0"/>
              </a:spcBef>
              <a:buNone/>
              <a:defRPr sz="5760">
                <a:solidFill>
                  <a:srgbClr val="888888"/>
                </a:solidFill>
                <a:latin typeface="Calibri"/>
                <a:ea typeface="Calibri"/>
                <a:cs typeface="Calibri"/>
                <a:sym typeface="Calibri"/>
              </a:defRPr>
            </a:lvl5pPr>
            <a:lvl6pPr indent="0" lvl="5" marL="0" marR="0" rtl="0" algn="r">
              <a:spcBef>
                <a:spcPts val="0"/>
              </a:spcBef>
              <a:buNone/>
              <a:defRPr sz="5760">
                <a:solidFill>
                  <a:srgbClr val="888888"/>
                </a:solidFill>
                <a:latin typeface="Calibri"/>
                <a:ea typeface="Calibri"/>
                <a:cs typeface="Calibri"/>
                <a:sym typeface="Calibri"/>
              </a:defRPr>
            </a:lvl6pPr>
            <a:lvl7pPr indent="0" lvl="6" marL="0" marR="0" rtl="0" algn="r">
              <a:spcBef>
                <a:spcPts val="0"/>
              </a:spcBef>
              <a:buNone/>
              <a:defRPr sz="5760">
                <a:solidFill>
                  <a:srgbClr val="888888"/>
                </a:solidFill>
                <a:latin typeface="Calibri"/>
                <a:ea typeface="Calibri"/>
                <a:cs typeface="Calibri"/>
                <a:sym typeface="Calibri"/>
              </a:defRPr>
            </a:lvl7pPr>
            <a:lvl8pPr indent="0" lvl="7" marL="0" marR="0" rtl="0" algn="r">
              <a:spcBef>
                <a:spcPts val="0"/>
              </a:spcBef>
              <a:buNone/>
              <a:defRPr sz="5760">
                <a:solidFill>
                  <a:srgbClr val="888888"/>
                </a:solidFill>
                <a:latin typeface="Calibri"/>
                <a:ea typeface="Calibri"/>
                <a:cs typeface="Calibri"/>
                <a:sym typeface="Calibri"/>
              </a:defRPr>
            </a:lvl8pPr>
            <a:lvl9pPr indent="0" lvl="8" marL="0" marR="0" rtl="0" algn="r">
              <a:spcBef>
                <a:spcPts val="0"/>
              </a:spcBef>
              <a:buNone/>
              <a:defRPr sz="576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760">
                <a:solidFill>
                  <a:srgbClr val="888888"/>
                </a:solidFill>
                <a:latin typeface="Calibri"/>
                <a:ea typeface="Calibri"/>
                <a:cs typeface="Calibri"/>
                <a:sym typeface="Calibri"/>
              </a:defRPr>
            </a:lvl1pPr>
            <a:lvl2pPr indent="0" lvl="1" marL="0" marR="0" rtl="0" algn="r">
              <a:spcBef>
                <a:spcPts val="0"/>
              </a:spcBef>
              <a:buNone/>
              <a:defRPr sz="5760">
                <a:solidFill>
                  <a:srgbClr val="888888"/>
                </a:solidFill>
                <a:latin typeface="Calibri"/>
                <a:ea typeface="Calibri"/>
                <a:cs typeface="Calibri"/>
                <a:sym typeface="Calibri"/>
              </a:defRPr>
            </a:lvl2pPr>
            <a:lvl3pPr indent="0" lvl="2" marL="0" marR="0" rtl="0" algn="r">
              <a:spcBef>
                <a:spcPts val="0"/>
              </a:spcBef>
              <a:buNone/>
              <a:defRPr sz="5760">
                <a:solidFill>
                  <a:srgbClr val="888888"/>
                </a:solidFill>
                <a:latin typeface="Calibri"/>
                <a:ea typeface="Calibri"/>
                <a:cs typeface="Calibri"/>
                <a:sym typeface="Calibri"/>
              </a:defRPr>
            </a:lvl3pPr>
            <a:lvl4pPr indent="0" lvl="3" marL="0" marR="0" rtl="0" algn="r">
              <a:spcBef>
                <a:spcPts val="0"/>
              </a:spcBef>
              <a:buNone/>
              <a:defRPr sz="5760">
                <a:solidFill>
                  <a:srgbClr val="888888"/>
                </a:solidFill>
                <a:latin typeface="Calibri"/>
                <a:ea typeface="Calibri"/>
                <a:cs typeface="Calibri"/>
                <a:sym typeface="Calibri"/>
              </a:defRPr>
            </a:lvl4pPr>
            <a:lvl5pPr indent="0" lvl="4" marL="0" marR="0" rtl="0" algn="r">
              <a:spcBef>
                <a:spcPts val="0"/>
              </a:spcBef>
              <a:buNone/>
              <a:defRPr sz="5760">
                <a:solidFill>
                  <a:srgbClr val="888888"/>
                </a:solidFill>
                <a:latin typeface="Calibri"/>
                <a:ea typeface="Calibri"/>
                <a:cs typeface="Calibri"/>
                <a:sym typeface="Calibri"/>
              </a:defRPr>
            </a:lvl5pPr>
            <a:lvl6pPr indent="0" lvl="5" marL="0" marR="0" rtl="0" algn="r">
              <a:spcBef>
                <a:spcPts val="0"/>
              </a:spcBef>
              <a:buNone/>
              <a:defRPr sz="5760">
                <a:solidFill>
                  <a:srgbClr val="888888"/>
                </a:solidFill>
                <a:latin typeface="Calibri"/>
                <a:ea typeface="Calibri"/>
                <a:cs typeface="Calibri"/>
                <a:sym typeface="Calibri"/>
              </a:defRPr>
            </a:lvl6pPr>
            <a:lvl7pPr indent="0" lvl="6" marL="0" marR="0" rtl="0" algn="r">
              <a:spcBef>
                <a:spcPts val="0"/>
              </a:spcBef>
              <a:buNone/>
              <a:defRPr sz="5760">
                <a:solidFill>
                  <a:srgbClr val="888888"/>
                </a:solidFill>
                <a:latin typeface="Calibri"/>
                <a:ea typeface="Calibri"/>
                <a:cs typeface="Calibri"/>
                <a:sym typeface="Calibri"/>
              </a:defRPr>
            </a:lvl7pPr>
            <a:lvl8pPr indent="0" lvl="7" marL="0" marR="0" rtl="0" algn="r">
              <a:spcBef>
                <a:spcPts val="0"/>
              </a:spcBef>
              <a:buNone/>
              <a:defRPr sz="5760">
                <a:solidFill>
                  <a:srgbClr val="888888"/>
                </a:solidFill>
                <a:latin typeface="Calibri"/>
                <a:ea typeface="Calibri"/>
                <a:cs typeface="Calibri"/>
                <a:sym typeface="Calibri"/>
              </a:defRPr>
            </a:lvl8pPr>
            <a:lvl9pPr indent="0" lvl="8" marL="0" marR="0" rtl="0" algn="r">
              <a:spcBef>
                <a:spcPts val="0"/>
              </a:spcBef>
              <a:buNone/>
              <a:defRPr sz="576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8800"/>
              <a:buFont typeface="Calibri"/>
              <a:buNone/>
              <a:defRPr b="0" i="0" sz="28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48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rgbClr val="888888"/>
              </a:buClr>
              <a:buSzPts val="9600"/>
              <a:buFont typeface="Arial"/>
              <a:buNone/>
              <a:defRPr b="0" i="0" sz="96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2400"/>
              </a:spcBef>
              <a:spcAft>
                <a:spcPts val="0"/>
              </a:spcAft>
              <a:buClr>
                <a:srgbClr val="888888"/>
              </a:buClr>
              <a:buSzPts val="8640"/>
              <a:buFont typeface="Arial"/>
              <a:buNone/>
              <a:defRPr b="0" i="0" sz="8640" u="none" cap="none" strike="noStrike">
                <a:solidFill>
                  <a:srgbClr val="888888"/>
                </a:solidFill>
                <a:latin typeface="Calibri"/>
                <a:ea typeface="Calibri"/>
                <a:cs typeface="Calibri"/>
                <a:sym typeface="Calibri"/>
              </a:defRPr>
            </a:lvl3pPr>
            <a:lvl4pPr indent="-228600" lvl="3" marL="1828800" marR="0" rtl="0" algn="l">
              <a:lnSpc>
                <a:spcPct val="90000"/>
              </a:lnSpc>
              <a:spcBef>
                <a:spcPts val="2400"/>
              </a:spcBef>
              <a:spcAft>
                <a:spcPts val="0"/>
              </a:spcAft>
              <a:buClr>
                <a:srgbClr val="888888"/>
              </a:buClr>
              <a:buSzPts val="7680"/>
              <a:buFont typeface="Arial"/>
              <a:buNone/>
              <a:defRPr b="0" i="0" sz="7680" u="none" cap="none" strike="noStrike">
                <a:solidFill>
                  <a:srgbClr val="888888"/>
                </a:solidFill>
                <a:latin typeface="Calibri"/>
                <a:ea typeface="Calibri"/>
                <a:cs typeface="Calibri"/>
                <a:sym typeface="Calibri"/>
              </a:defRPr>
            </a:lvl4pPr>
            <a:lvl5pPr indent="-228600" lvl="4" marL="2286000" marR="0" rtl="0" algn="l">
              <a:lnSpc>
                <a:spcPct val="90000"/>
              </a:lnSpc>
              <a:spcBef>
                <a:spcPts val="2400"/>
              </a:spcBef>
              <a:spcAft>
                <a:spcPts val="0"/>
              </a:spcAft>
              <a:buClr>
                <a:srgbClr val="888888"/>
              </a:buClr>
              <a:buSzPts val="7680"/>
              <a:buFont typeface="Arial"/>
              <a:buNone/>
              <a:defRPr b="0" i="0" sz="7680" u="none" cap="none" strike="noStrike">
                <a:solidFill>
                  <a:srgbClr val="888888"/>
                </a:solidFill>
                <a:latin typeface="Calibri"/>
                <a:ea typeface="Calibri"/>
                <a:cs typeface="Calibri"/>
                <a:sym typeface="Calibri"/>
              </a:defRPr>
            </a:lvl5pPr>
            <a:lvl6pPr indent="-228600" lvl="5" marL="2743200" marR="0" rtl="0" algn="l">
              <a:lnSpc>
                <a:spcPct val="90000"/>
              </a:lnSpc>
              <a:spcBef>
                <a:spcPts val="2400"/>
              </a:spcBef>
              <a:spcAft>
                <a:spcPts val="0"/>
              </a:spcAft>
              <a:buClr>
                <a:srgbClr val="888888"/>
              </a:buClr>
              <a:buSzPts val="7680"/>
              <a:buFont typeface="Arial"/>
              <a:buNone/>
              <a:defRPr b="0" i="0" sz="7680" u="none" cap="none" strike="noStrike">
                <a:solidFill>
                  <a:srgbClr val="888888"/>
                </a:solidFill>
                <a:latin typeface="Calibri"/>
                <a:ea typeface="Calibri"/>
                <a:cs typeface="Calibri"/>
                <a:sym typeface="Calibri"/>
              </a:defRPr>
            </a:lvl6pPr>
            <a:lvl7pPr indent="-228600" lvl="6" marL="3200400" marR="0" rtl="0" algn="l">
              <a:lnSpc>
                <a:spcPct val="90000"/>
              </a:lnSpc>
              <a:spcBef>
                <a:spcPts val="2400"/>
              </a:spcBef>
              <a:spcAft>
                <a:spcPts val="0"/>
              </a:spcAft>
              <a:buClr>
                <a:srgbClr val="888888"/>
              </a:buClr>
              <a:buSzPts val="7680"/>
              <a:buFont typeface="Arial"/>
              <a:buNone/>
              <a:defRPr b="0" i="0" sz="7680" u="none" cap="none" strike="noStrike">
                <a:solidFill>
                  <a:srgbClr val="888888"/>
                </a:solidFill>
                <a:latin typeface="Calibri"/>
                <a:ea typeface="Calibri"/>
                <a:cs typeface="Calibri"/>
                <a:sym typeface="Calibri"/>
              </a:defRPr>
            </a:lvl7pPr>
            <a:lvl8pPr indent="-228600" lvl="7" marL="3657600" marR="0" rtl="0" algn="l">
              <a:lnSpc>
                <a:spcPct val="90000"/>
              </a:lnSpc>
              <a:spcBef>
                <a:spcPts val="2400"/>
              </a:spcBef>
              <a:spcAft>
                <a:spcPts val="0"/>
              </a:spcAft>
              <a:buClr>
                <a:srgbClr val="888888"/>
              </a:buClr>
              <a:buSzPts val="7680"/>
              <a:buFont typeface="Arial"/>
              <a:buNone/>
              <a:defRPr b="0" i="0" sz="7680" u="none" cap="none" strike="noStrike">
                <a:solidFill>
                  <a:srgbClr val="888888"/>
                </a:solidFill>
                <a:latin typeface="Calibri"/>
                <a:ea typeface="Calibri"/>
                <a:cs typeface="Calibri"/>
                <a:sym typeface="Calibri"/>
              </a:defRPr>
            </a:lvl8pPr>
            <a:lvl9pPr indent="-228600" lvl="8" marL="4114800" marR="0" rtl="0" algn="l">
              <a:lnSpc>
                <a:spcPct val="90000"/>
              </a:lnSpc>
              <a:spcBef>
                <a:spcPts val="2400"/>
              </a:spcBef>
              <a:spcAft>
                <a:spcPts val="0"/>
              </a:spcAft>
              <a:buClr>
                <a:srgbClr val="888888"/>
              </a:buClr>
              <a:buSzPts val="7680"/>
              <a:buFont typeface="Arial"/>
              <a:buNone/>
              <a:defRPr b="0" i="0" sz="768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760">
                <a:solidFill>
                  <a:srgbClr val="888888"/>
                </a:solidFill>
                <a:latin typeface="Calibri"/>
                <a:ea typeface="Calibri"/>
                <a:cs typeface="Calibri"/>
                <a:sym typeface="Calibri"/>
              </a:defRPr>
            </a:lvl1pPr>
            <a:lvl2pPr indent="0" lvl="1" marL="0" marR="0" rtl="0" algn="r">
              <a:spcBef>
                <a:spcPts val="0"/>
              </a:spcBef>
              <a:buNone/>
              <a:defRPr sz="5760">
                <a:solidFill>
                  <a:srgbClr val="888888"/>
                </a:solidFill>
                <a:latin typeface="Calibri"/>
                <a:ea typeface="Calibri"/>
                <a:cs typeface="Calibri"/>
                <a:sym typeface="Calibri"/>
              </a:defRPr>
            </a:lvl2pPr>
            <a:lvl3pPr indent="0" lvl="2" marL="0" marR="0" rtl="0" algn="r">
              <a:spcBef>
                <a:spcPts val="0"/>
              </a:spcBef>
              <a:buNone/>
              <a:defRPr sz="5760">
                <a:solidFill>
                  <a:srgbClr val="888888"/>
                </a:solidFill>
                <a:latin typeface="Calibri"/>
                <a:ea typeface="Calibri"/>
                <a:cs typeface="Calibri"/>
                <a:sym typeface="Calibri"/>
              </a:defRPr>
            </a:lvl3pPr>
            <a:lvl4pPr indent="0" lvl="3" marL="0" marR="0" rtl="0" algn="r">
              <a:spcBef>
                <a:spcPts val="0"/>
              </a:spcBef>
              <a:buNone/>
              <a:defRPr sz="5760">
                <a:solidFill>
                  <a:srgbClr val="888888"/>
                </a:solidFill>
                <a:latin typeface="Calibri"/>
                <a:ea typeface="Calibri"/>
                <a:cs typeface="Calibri"/>
                <a:sym typeface="Calibri"/>
              </a:defRPr>
            </a:lvl4pPr>
            <a:lvl5pPr indent="0" lvl="4" marL="0" marR="0" rtl="0" algn="r">
              <a:spcBef>
                <a:spcPts val="0"/>
              </a:spcBef>
              <a:buNone/>
              <a:defRPr sz="5760">
                <a:solidFill>
                  <a:srgbClr val="888888"/>
                </a:solidFill>
                <a:latin typeface="Calibri"/>
                <a:ea typeface="Calibri"/>
                <a:cs typeface="Calibri"/>
                <a:sym typeface="Calibri"/>
              </a:defRPr>
            </a:lvl5pPr>
            <a:lvl6pPr indent="0" lvl="5" marL="0" marR="0" rtl="0" algn="r">
              <a:spcBef>
                <a:spcPts val="0"/>
              </a:spcBef>
              <a:buNone/>
              <a:defRPr sz="5760">
                <a:solidFill>
                  <a:srgbClr val="888888"/>
                </a:solidFill>
                <a:latin typeface="Calibri"/>
                <a:ea typeface="Calibri"/>
                <a:cs typeface="Calibri"/>
                <a:sym typeface="Calibri"/>
              </a:defRPr>
            </a:lvl6pPr>
            <a:lvl7pPr indent="0" lvl="6" marL="0" marR="0" rtl="0" algn="r">
              <a:spcBef>
                <a:spcPts val="0"/>
              </a:spcBef>
              <a:buNone/>
              <a:defRPr sz="5760">
                <a:solidFill>
                  <a:srgbClr val="888888"/>
                </a:solidFill>
                <a:latin typeface="Calibri"/>
                <a:ea typeface="Calibri"/>
                <a:cs typeface="Calibri"/>
                <a:sym typeface="Calibri"/>
              </a:defRPr>
            </a:lvl7pPr>
            <a:lvl8pPr indent="0" lvl="7" marL="0" marR="0" rtl="0" algn="r">
              <a:spcBef>
                <a:spcPts val="0"/>
              </a:spcBef>
              <a:buNone/>
              <a:defRPr sz="5760">
                <a:solidFill>
                  <a:srgbClr val="888888"/>
                </a:solidFill>
                <a:latin typeface="Calibri"/>
                <a:ea typeface="Calibri"/>
                <a:cs typeface="Calibri"/>
                <a:sym typeface="Calibri"/>
              </a:defRPr>
            </a:lvl8pPr>
            <a:lvl9pPr indent="0" lvl="8" marL="0" marR="0" rtl="0" algn="r">
              <a:spcBef>
                <a:spcPts val="0"/>
              </a:spcBef>
              <a:buNone/>
              <a:defRPr sz="576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760">
                <a:solidFill>
                  <a:srgbClr val="888888"/>
                </a:solidFill>
                <a:latin typeface="Calibri"/>
                <a:ea typeface="Calibri"/>
                <a:cs typeface="Calibri"/>
                <a:sym typeface="Calibri"/>
              </a:defRPr>
            </a:lvl1pPr>
            <a:lvl2pPr indent="0" lvl="1" marL="0" marR="0" rtl="0" algn="r">
              <a:spcBef>
                <a:spcPts val="0"/>
              </a:spcBef>
              <a:buNone/>
              <a:defRPr sz="5760">
                <a:solidFill>
                  <a:srgbClr val="888888"/>
                </a:solidFill>
                <a:latin typeface="Calibri"/>
                <a:ea typeface="Calibri"/>
                <a:cs typeface="Calibri"/>
                <a:sym typeface="Calibri"/>
              </a:defRPr>
            </a:lvl2pPr>
            <a:lvl3pPr indent="0" lvl="2" marL="0" marR="0" rtl="0" algn="r">
              <a:spcBef>
                <a:spcPts val="0"/>
              </a:spcBef>
              <a:buNone/>
              <a:defRPr sz="5760">
                <a:solidFill>
                  <a:srgbClr val="888888"/>
                </a:solidFill>
                <a:latin typeface="Calibri"/>
                <a:ea typeface="Calibri"/>
                <a:cs typeface="Calibri"/>
                <a:sym typeface="Calibri"/>
              </a:defRPr>
            </a:lvl3pPr>
            <a:lvl4pPr indent="0" lvl="3" marL="0" marR="0" rtl="0" algn="r">
              <a:spcBef>
                <a:spcPts val="0"/>
              </a:spcBef>
              <a:buNone/>
              <a:defRPr sz="5760">
                <a:solidFill>
                  <a:srgbClr val="888888"/>
                </a:solidFill>
                <a:latin typeface="Calibri"/>
                <a:ea typeface="Calibri"/>
                <a:cs typeface="Calibri"/>
                <a:sym typeface="Calibri"/>
              </a:defRPr>
            </a:lvl4pPr>
            <a:lvl5pPr indent="0" lvl="4" marL="0" marR="0" rtl="0" algn="r">
              <a:spcBef>
                <a:spcPts val="0"/>
              </a:spcBef>
              <a:buNone/>
              <a:defRPr sz="5760">
                <a:solidFill>
                  <a:srgbClr val="888888"/>
                </a:solidFill>
                <a:latin typeface="Calibri"/>
                <a:ea typeface="Calibri"/>
                <a:cs typeface="Calibri"/>
                <a:sym typeface="Calibri"/>
              </a:defRPr>
            </a:lvl5pPr>
            <a:lvl6pPr indent="0" lvl="5" marL="0" marR="0" rtl="0" algn="r">
              <a:spcBef>
                <a:spcPts val="0"/>
              </a:spcBef>
              <a:buNone/>
              <a:defRPr sz="5760">
                <a:solidFill>
                  <a:srgbClr val="888888"/>
                </a:solidFill>
                <a:latin typeface="Calibri"/>
                <a:ea typeface="Calibri"/>
                <a:cs typeface="Calibri"/>
                <a:sym typeface="Calibri"/>
              </a:defRPr>
            </a:lvl6pPr>
            <a:lvl7pPr indent="0" lvl="6" marL="0" marR="0" rtl="0" algn="r">
              <a:spcBef>
                <a:spcPts val="0"/>
              </a:spcBef>
              <a:buNone/>
              <a:defRPr sz="5760">
                <a:solidFill>
                  <a:srgbClr val="888888"/>
                </a:solidFill>
                <a:latin typeface="Calibri"/>
                <a:ea typeface="Calibri"/>
                <a:cs typeface="Calibri"/>
                <a:sym typeface="Calibri"/>
              </a:defRPr>
            </a:lvl7pPr>
            <a:lvl8pPr indent="0" lvl="7" marL="0" marR="0" rtl="0" algn="r">
              <a:spcBef>
                <a:spcPts val="0"/>
              </a:spcBef>
              <a:buNone/>
              <a:defRPr sz="5760">
                <a:solidFill>
                  <a:srgbClr val="888888"/>
                </a:solidFill>
                <a:latin typeface="Calibri"/>
                <a:ea typeface="Calibri"/>
                <a:cs typeface="Calibri"/>
                <a:sym typeface="Calibri"/>
              </a:defRPr>
            </a:lvl8pPr>
            <a:lvl9pPr indent="0" lvl="8" marL="0" marR="0" rtl="0" algn="r">
              <a:spcBef>
                <a:spcPts val="0"/>
              </a:spcBef>
              <a:buNone/>
              <a:defRPr sz="576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4800"/>
              </a:spcBef>
              <a:spcAft>
                <a:spcPts val="0"/>
              </a:spcAft>
              <a:buClr>
                <a:schemeClr val="dk1"/>
              </a:buClr>
              <a:buSzPts val="11520"/>
              <a:buFont typeface="Arial"/>
              <a:buNone/>
              <a:defRPr b="1" i="0" sz="1152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9600"/>
              <a:buFont typeface="Arial"/>
              <a:buNone/>
              <a:defRPr b="1" i="0" sz="96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8640"/>
              <a:buFont typeface="Arial"/>
              <a:buNone/>
              <a:defRPr b="1" i="0" sz="864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4pPr>
            <a:lvl5pPr indent="-228600" lvl="4" marL="22860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5pPr>
            <a:lvl6pPr indent="-228600" lvl="5" marL="27432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6pPr>
            <a:lvl7pPr indent="-228600" lvl="6" marL="32004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7pPr>
            <a:lvl8pPr indent="-228600" lvl="7" marL="36576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8pPr>
            <a:lvl9pPr indent="-228600" lvl="8" marL="41148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4800"/>
              </a:spcBef>
              <a:spcAft>
                <a:spcPts val="0"/>
              </a:spcAft>
              <a:buClr>
                <a:schemeClr val="dk1"/>
              </a:buClr>
              <a:buSzPts val="11520"/>
              <a:buFont typeface="Arial"/>
              <a:buNone/>
              <a:defRPr b="1" i="0" sz="1152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9600"/>
              <a:buFont typeface="Arial"/>
              <a:buNone/>
              <a:defRPr b="1" i="0" sz="96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8640"/>
              <a:buFont typeface="Arial"/>
              <a:buNone/>
              <a:defRPr b="1" i="0" sz="864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4pPr>
            <a:lvl5pPr indent="-228600" lvl="4" marL="22860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5pPr>
            <a:lvl6pPr indent="-228600" lvl="5" marL="27432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6pPr>
            <a:lvl7pPr indent="-228600" lvl="6" marL="32004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7pPr>
            <a:lvl8pPr indent="-228600" lvl="7" marL="36576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8pPr>
            <a:lvl9pPr indent="-228600" lvl="8" marL="4114800" marR="0" rtl="0" algn="l">
              <a:lnSpc>
                <a:spcPct val="90000"/>
              </a:lnSpc>
              <a:spcBef>
                <a:spcPts val="2400"/>
              </a:spcBef>
              <a:spcAft>
                <a:spcPts val="0"/>
              </a:spcAft>
              <a:buClr>
                <a:schemeClr val="dk1"/>
              </a:buClr>
              <a:buSzPts val="7680"/>
              <a:buFont typeface="Arial"/>
              <a:buNone/>
              <a:defRPr b="1" i="0" sz="768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760">
                <a:solidFill>
                  <a:srgbClr val="888888"/>
                </a:solidFill>
                <a:latin typeface="Calibri"/>
                <a:ea typeface="Calibri"/>
                <a:cs typeface="Calibri"/>
                <a:sym typeface="Calibri"/>
              </a:defRPr>
            </a:lvl1pPr>
            <a:lvl2pPr indent="0" lvl="1" marL="0" marR="0" rtl="0" algn="r">
              <a:spcBef>
                <a:spcPts val="0"/>
              </a:spcBef>
              <a:buNone/>
              <a:defRPr sz="5760">
                <a:solidFill>
                  <a:srgbClr val="888888"/>
                </a:solidFill>
                <a:latin typeface="Calibri"/>
                <a:ea typeface="Calibri"/>
                <a:cs typeface="Calibri"/>
                <a:sym typeface="Calibri"/>
              </a:defRPr>
            </a:lvl2pPr>
            <a:lvl3pPr indent="0" lvl="2" marL="0" marR="0" rtl="0" algn="r">
              <a:spcBef>
                <a:spcPts val="0"/>
              </a:spcBef>
              <a:buNone/>
              <a:defRPr sz="5760">
                <a:solidFill>
                  <a:srgbClr val="888888"/>
                </a:solidFill>
                <a:latin typeface="Calibri"/>
                <a:ea typeface="Calibri"/>
                <a:cs typeface="Calibri"/>
                <a:sym typeface="Calibri"/>
              </a:defRPr>
            </a:lvl3pPr>
            <a:lvl4pPr indent="0" lvl="3" marL="0" marR="0" rtl="0" algn="r">
              <a:spcBef>
                <a:spcPts val="0"/>
              </a:spcBef>
              <a:buNone/>
              <a:defRPr sz="5760">
                <a:solidFill>
                  <a:srgbClr val="888888"/>
                </a:solidFill>
                <a:latin typeface="Calibri"/>
                <a:ea typeface="Calibri"/>
                <a:cs typeface="Calibri"/>
                <a:sym typeface="Calibri"/>
              </a:defRPr>
            </a:lvl4pPr>
            <a:lvl5pPr indent="0" lvl="4" marL="0" marR="0" rtl="0" algn="r">
              <a:spcBef>
                <a:spcPts val="0"/>
              </a:spcBef>
              <a:buNone/>
              <a:defRPr sz="5760">
                <a:solidFill>
                  <a:srgbClr val="888888"/>
                </a:solidFill>
                <a:latin typeface="Calibri"/>
                <a:ea typeface="Calibri"/>
                <a:cs typeface="Calibri"/>
                <a:sym typeface="Calibri"/>
              </a:defRPr>
            </a:lvl5pPr>
            <a:lvl6pPr indent="0" lvl="5" marL="0" marR="0" rtl="0" algn="r">
              <a:spcBef>
                <a:spcPts val="0"/>
              </a:spcBef>
              <a:buNone/>
              <a:defRPr sz="5760">
                <a:solidFill>
                  <a:srgbClr val="888888"/>
                </a:solidFill>
                <a:latin typeface="Calibri"/>
                <a:ea typeface="Calibri"/>
                <a:cs typeface="Calibri"/>
                <a:sym typeface="Calibri"/>
              </a:defRPr>
            </a:lvl6pPr>
            <a:lvl7pPr indent="0" lvl="6" marL="0" marR="0" rtl="0" algn="r">
              <a:spcBef>
                <a:spcPts val="0"/>
              </a:spcBef>
              <a:buNone/>
              <a:defRPr sz="5760">
                <a:solidFill>
                  <a:srgbClr val="888888"/>
                </a:solidFill>
                <a:latin typeface="Calibri"/>
                <a:ea typeface="Calibri"/>
                <a:cs typeface="Calibri"/>
                <a:sym typeface="Calibri"/>
              </a:defRPr>
            </a:lvl7pPr>
            <a:lvl8pPr indent="0" lvl="7" marL="0" marR="0" rtl="0" algn="r">
              <a:spcBef>
                <a:spcPts val="0"/>
              </a:spcBef>
              <a:buNone/>
              <a:defRPr sz="5760">
                <a:solidFill>
                  <a:srgbClr val="888888"/>
                </a:solidFill>
                <a:latin typeface="Calibri"/>
                <a:ea typeface="Calibri"/>
                <a:cs typeface="Calibri"/>
                <a:sym typeface="Calibri"/>
              </a:defRPr>
            </a:lvl8pPr>
            <a:lvl9pPr indent="0" lvl="8" marL="0" marR="0" rtl="0" algn="r">
              <a:spcBef>
                <a:spcPts val="0"/>
              </a:spcBef>
              <a:buNone/>
              <a:defRPr sz="576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760">
                <a:solidFill>
                  <a:srgbClr val="888888"/>
                </a:solidFill>
                <a:latin typeface="Calibri"/>
                <a:ea typeface="Calibri"/>
                <a:cs typeface="Calibri"/>
                <a:sym typeface="Calibri"/>
              </a:defRPr>
            </a:lvl1pPr>
            <a:lvl2pPr indent="0" lvl="1" marL="0" marR="0" rtl="0" algn="r">
              <a:spcBef>
                <a:spcPts val="0"/>
              </a:spcBef>
              <a:buNone/>
              <a:defRPr sz="5760">
                <a:solidFill>
                  <a:srgbClr val="888888"/>
                </a:solidFill>
                <a:latin typeface="Calibri"/>
                <a:ea typeface="Calibri"/>
                <a:cs typeface="Calibri"/>
                <a:sym typeface="Calibri"/>
              </a:defRPr>
            </a:lvl2pPr>
            <a:lvl3pPr indent="0" lvl="2" marL="0" marR="0" rtl="0" algn="r">
              <a:spcBef>
                <a:spcPts val="0"/>
              </a:spcBef>
              <a:buNone/>
              <a:defRPr sz="5760">
                <a:solidFill>
                  <a:srgbClr val="888888"/>
                </a:solidFill>
                <a:latin typeface="Calibri"/>
                <a:ea typeface="Calibri"/>
                <a:cs typeface="Calibri"/>
                <a:sym typeface="Calibri"/>
              </a:defRPr>
            </a:lvl3pPr>
            <a:lvl4pPr indent="0" lvl="3" marL="0" marR="0" rtl="0" algn="r">
              <a:spcBef>
                <a:spcPts val="0"/>
              </a:spcBef>
              <a:buNone/>
              <a:defRPr sz="5760">
                <a:solidFill>
                  <a:srgbClr val="888888"/>
                </a:solidFill>
                <a:latin typeface="Calibri"/>
                <a:ea typeface="Calibri"/>
                <a:cs typeface="Calibri"/>
                <a:sym typeface="Calibri"/>
              </a:defRPr>
            </a:lvl4pPr>
            <a:lvl5pPr indent="0" lvl="4" marL="0" marR="0" rtl="0" algn="r">
              <a:spcBef>
                <a:spcPts val="0"/>
              </a:spcBef>
              <a:buNone/>
              <a:defRPr sz="5760">
                <a:solidFill>
                  <a:srgbClr val="888888"/>
                </a:solidFill>
                <a:latin typeface="Calibri"/>
                <a:ea typeface="Calibri"/>
                <a:cs typeface="Calibri"/>
                <a:sym typeface="Calibri"/>
              </a:defRPr>
            </a:lvl5pPr>
            <a:lvl6pPr indent="0" lvl="5" marL="0" marR="0" rtl="0" algn="r">
              <a:spcBef>
                <a:spcPts val="0"/>
              </a:spcBef>
              <a:buNone/>
              <a:defRPr sz="5760">
                <a:solidFill>
                  <a:srgbClr val="888888"/>
                </a:solidFill>
                <a:latin typeface="Calibri"/>
                <a:ea typeface="Calibri"/>
                <a:cs typeface="Calibri"/>
                <a:sym typeface="Calibri"/>
              </a:defRPr>
            </a:lvl6pPr>
            <a:lvl7pPr indent="0" lvl="6" marL="0" marR="0" rtl="0" algn="r">
              <a:spcBef>
                <a:spcPts val="0"/>
              </a:spcBef>
              <a:buNone/>
              <a:defRPr sz="5760">
                <a:solidFill>
                  <a:srgbClr val="888888"/>
                </a:solidFill>
                <a:latin typeface="Calibri"/>
                <a:ea typeface="Calibri"/>
                <a:cs typeface="Calibri"/>
                <a:sym typeface="Calibri"/>
              </a:defRPr>
            </a:lvl7pPr>
            <a:lvl8pPr indent="0" lvl="7" marL="0" marR="0" rtl="0" algn="r">
              <a:spcBef>
                <a:spcPts val="0"/>
              </a:spcBef>
              <a:buNone/>
              <a:defRPr sz="5760">
                <a:solidFill>
                  <a:srgbClr val="888888"/>
                </a:solidFill>
                <a:latin typeface="Calibri"/>
                <a:ea typeface="Calibri"/>
                <a:cs typeface="Calibri"/>
                <a:sym typeface="Calibri"/>
              </a:defRPr>
            </a:lvl8pPr>
            <a:lvl9pPr indent="0" lvl="8" marL="0" marR="0" rtl="0" algn="r">
              <a:spcBef>
                <a:spcPts val="0"/>
              </a:spcBef>
              <a:buNone/>
              <a:defRPr sz="576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760">
                <a:solidFill>
                  <a:srgbClr val="888888"/>
                </a:solidFill>
                <a:latin typeface="Calibri"/>
                <a:ea typeface="Calibri"/>
                <a:cs typeface="Calibri"/>
                <a:sym typeface="Calibri"/>
              </a:defRPr>
            </a:lvl1pPr>
            <a:lvl2pPr indent="0" lvl="1" marL="0" marR="0" rtl="0" algn="r">
              <a:spcBef>
                <a:spcPts val="0"/>
              </a:spcBef>
              <a:buNone/>
              <a:defRPr sz="5760">
                <a:solidFill>
                  <a:srgbClr val="888888"/>
                </a:solidFill>
                <a:latin typeface="Calibri"/>
                <a:ea typeface="Calibri"/>
                <a:cs typeface="Calibri"/>
                <a:sym typeface="Calibri"/>
              </a:defRPr>
            </a:lvl2pPr>
            <a:lvl3pPr indent="0" lvl="2" marL="0" marR="0" rtl="0" algn="r">
              <a:spcBef>
                <a:spcPts val="0"/>
              </a:spcBef>
              <a:buNone/>
              <a:defRPr sz="5760">
                <a:solidFill>
                  <a:srgbClr val="888888"/>
                </a:solidFill>
                <a:latin typeface="Calibri"/>
                <a:ea typeface="Calibri"/>
                <a:cs typeface="Calibri"/>
                <a:sym typeface="Calibri"/>
              </a:defRPr>
            </a:lvl3pPr>
            <a:lvl4pPr indent="0" lvl="3" marL="0" marR="0" rtl="0" algn="r">
              <a:spcBef>
                <a:spcPts val="0"/>
              </a:spcBef>
              <a:buNone/>
              <a:defRPr sz="5760">
                <a:solidFill>
                  <a:srgbClr val="888888"/>
                </a:solidFill>
                <a:latin typeface="Calibri"/>
                <a:ea typeface="Calibri"/>
                <a:cs typeface="Calibri"/>
                <a:sym typeface="Calibri"/>
              </a:defRPr>
            </a:lvl4pPr>
            <a:lvl5pPr indent="0" lvl="4" marL="0" marR="0" rtl="0" algn="r">
              <a:spcBef>
                <a:spcPts val="0"/>
              </a:spcBef>
              <a:buNone/>
              <a:defRPr sz="5760">
                <a:solidFill>
                  <a:srgbClr val="888888"/>
                </a:solidFill>
                <a:latin typeface="Calibri"/>
                <a:ea typeface="Calibri"/>
                <a:cs typeface="Calibri"/>
                <a:sym typeface="Calibri"/>
              </a:defRPr>
            </a:lvl5pPr>
            <a:lvl6pPr indent="0" lvl="5" marL="0" marR="0" rtl="0" algn="r">
              <a:spcBef>
                <a:spcPts val="0"/>
              </a:spcBef>
              <a:buNone/>
              <a:defRPr sz="5760">
                <a:solidFill>
                  <a:srgbClr val="888888"/>
                </a:solidFill>
                <a:latin typeface="Calibri"/>
                <a:ea typeface="Calibri"/>
                <a:cs typeface="Calibri"/>
                <a:sym typeface="Calibri"/>
              </a:defRPr>
            </a:lvl6pPr>
            <a:lvl7pPr indent="0" lvl="6" marL="0" marR="0" rtl="0" algn="r">
              <a:spcBef>
                <a:spcPts val="0"/>
              </a:spcBef>
              <a:buNone/>
              <a:defRPr sz="5760">
                <a:solidFill>
                  <a:srgbClr val="888888"/>
                </a:solidFill>
                <a:latin typeface="Calibri"/>
                <a:ea typeface="Calibri"/>
                <a:cs typeface="Calibri"/>
                <a:sym typeface="Calibri"/>
              </a:defRPr>
            </a:lvl7pPr>
            <a:lvl8pPr indent="0" lvl="7" marL="0" marR="0" rtl="0" algn="r">
              <a:spcBef>
                <a:spcPts val="0"/>
              </a:spcBef>
              <a:buNone/>
              <a:defRPr sz="5760">
                <a:solidFill>
                  <a:srgbClr val="888888"/>
                </a:solidFill>
                <a:latin typeface="Calibri"/>
                <a:ea typeface="Calibri"/>
                <a:cs typeface="Calibri"/>
                <a:sym typeface="Calibri"/>
              </a:defRPr>
            </a:lvl8pPr>
            <a:lvl9pPr indent="0" lvl="8" marL="0" marR="0" rtl="0" algn="r">
              <a:spcBef>
                <a:spcPts val="0"/>
              </a:spcBef>
              <a:buNone/>
              <a:defRPr sz="576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15360"/>
              <a:buFont typeface="Calibri"/>
              <a:buNone/>
              <a:defRPr b="0" i="0" sz="1536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lstStyle>
            <a:lvl1pPr indent="-1203960" lvl="0" marL="457200" marR="0" rtl="0" algn="l">
              <a:lnSpc>
                <a:spcPct val="90000"/>
              </a:lnSpc>
              <a:spcBef>
                <a:spcPts val="4800"/>
              </a:spcBef>
              <a:spcAft>
                <a:spcPts val="0"/>
              </a:spcAft>
              <a:buClr>
                <a:schemeClr val="dk1"/>
              </a:buClr>
              <a:buSzPts val="15360"/>
              <a:buFont typeface="Arial"/>
              <a:buChar char="•"/>
              <a:defRPr b="0" i="0" sz="15360" u="none" cap="none" strike="noStrike">
                <a:solidFill>
                  <a:schemeClr val="dk1"/>
                </a:solidFill>
                <a:latin typeface="Calibri"/>
                <a:ea typeface="Calibri"/>
                <a:cs typeface="Calibri"/>
                <a:sym typeface="Calibri"/>
              </a:defRPr>
            </a:lvl1pPr>
            <a:lvl2pPr indent="-1082040" lvl="1" marL="914400" marR="0" rtl="0" algn="l">
              <a:lnSpc>
                <a:spcPct val="90000"/>
              </a:lnSpc>
              <a:spcBef>
                <a:spcPts val="24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2pPr>
            <a:lvl3pPr indent="-960120" lvl="2" marL="13716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3pPr>
            <a:lvl4pPr indent="-838200" lvl="3" marL="18288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48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6720"/>
              <a:buFont typeface="Arial"/>
              <a:buNone/>
              <a:defRPr b="0" i="0" sz="6719"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5760"/>
              <a:buFont typeface="Arial"/>
              <a:buNone/>
              <a:defRPr b="0" i="0" sz="576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760">
                <a:solidFill>
                  <a:srgbClr val="888888"/>
                </a:solidFill>
                <a:latin typeface="Calibri"/>
                <a:ea typeface="Calibri"/>
                <a:cs typeface="Calibri"/>
                <a:sym typeface="Calibri"/>
              </a:defRPr>
            </a:lvl1pPr>
            <a:lvl2pPr indent="0" lvl="1" marL="0" marR="0" rtl="0" algn="r">
              <a:spcBef>
                <a:spcPts val="0"/>
              </a:spcBef>
              <a:buNone/>
              <a:defRPr sz="5760">
                <a:solidFill>
                  <a:srgbClr val="888888"/>
                </a:solidFill>
                <a:latin typeface="Calibri"/>
                <a:ea typeface="Calibri"/>
                <a:cs typeface="Calibri"/>
                <a:sym typeface="Calibri"/>
              </a:defRPr>
            </a:lvl2pPr>
            <a:lvl3pPr indent="0" lvl="2" marL="0" marR="0" rtl="0" algn="r">
              <a:spcBef>
                <a:spcPts val="0"/>
              </a:spcBef>
              <a:buNone/>
              <a:defRPr sz="5760">
                <a:solidFill>
                  <a:srgbClr val="888888"/>
                </a:solidFill>
                <a:latin typeface="Calibri"/>
                <a:ea typeface="Calibri"/>
                <a:cs typeface="Calibri"/>
                <a:sym typeface="Calibri"/>
              </a:defRPr>
            </a:lvl3pPr>
            <a:lvl4pPr indent="0" lvl="3" marL="0" marR="0" rtl="0" algn="r">
              <a:spcBef>
                <a:spcPts val="0"/>
              </a:spcBef>
              <a:buNone/>
              <a:defRPr sz="5760">
                <a:solidFill>
                  <a:srgbClr val="888888"/>
                </a:solidFill>
                <a:latin typeface="Calibri"/>
                <a:ea typeface="Calibri"/>
                <a:cs typeface="Calibri"/>
                <a:sym typeface="Calibri"/>
              </a:defRPr>
            </a:lvl4pPr>
            <a:lvl5pPr indent="0" lvl="4" marL="0" marR="0" rtl="0" algn="r">
              <a:spcBef>
                <a:spcPts val="0"/>
              </a:spcBef>
              <a:buNone/>
              <a:defRPr sz="5760">
                <a:solidFill>
                  <a:srgbClr val="888888"/>
                </a:solidFill>
                <a:latin typeface="Calibri"/>
                <a:ea typeface="Calibri"/>
                <a:cs typeface="Calibri"/>
                <a:sym typeface="Calibri"/>
              </a:defRPr>
            </a:lvl5pPr>
            <a:lvl6pPr indent="0" lvl="5" marL="0" marR="0" rtl="0" algn="r">
              <a:spcBef>
                <a:spcPts val="0"/>
              </a:spcBef>
              <a:buNone/>
              <a:defRPr sz="5760">
                <a:solidFill>
                  <a:srgbClr val="888888"/>
                </a:solidFill>
                <a:latin typeface="Calibri"/>
                <a:ea typeface="Calibri"/>
                <a:cs typeface="Calibri"/>
                <a:sym typeface="Calibri"/>
              </a:defRPr>
            </a:lvl6pPr>
            <a:lvl7pPr indent="0" lvl="6" marL="0" marR="0" rtl="0" algn="r">
              <a:spcBef>
                <a:spcPts val="0"/>
              </a:spcBef>
              <a:buNone/>
              <a:defRPr sz="5760">
                <a:solidFill>
                  <a:srgbClr val="888888"/>
                </a:solidFill>
                <a:latin typeface="Calibri"/>
                <a:ea typeface="Calibri"/>
                <a:cs typeface="Calibri"/>
                <a:sym typeface="Calibri"/>
              </a:defRPr>
            </a:lvl7pPr>
            <a:lvl8pPr indent="0" lvl="7" marL="0" marR="0" rtl="0" algn="r">
              <a:spcBef>
                <a:spcPts val="0"/>
              </a:spcBef>
              <a:buNone/>
              <a:defRPr sz="5760">
                <a:solidFill>
                  <a:srgbClr val="888888"/>
                </a:solidFill>
                <a:latin typeface="Calibri"/>
                <a:ea typeface="Calibri"/>
                <a:cs typeface="Calibri"/>
                <a:sym typeface="Calibri"/>
              </a:defRPr>
            </a:lvl8pPr>
            <a:lvl9pPr indent="0" lvl="8" marL="0" marR="0" rtl="0" algn="r">
              <a:spcBef>
                <a:spcPts val="0"/>
              </a:spcBef>
              <a:buNone/>
              <a:defRPr sz="576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15360"/>
              <a:buFont typeface="Calibri"/>
              <a:buNone/>
              <a:defRPr b="0" i="0" sz="1536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18659477" y="4739647"/>
            <a:ext cx="22219920" cy="23393400"/>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15360"/>
              <a:buFont typeface="Arial"/>
              <a:buNone/>
              <a:defRPr b="0" i="0" sz="15360" u="none" cap="none" strike="noStrike">
                <a:solidFill>
                  <a:schemeClr val="dk1"/>
                </a:solidFill>
                <a:latin typeface="Calibri"/>
                <a:ea typeface="Calibri"/>
                <a:cs typeface="Calibri"/>
                <a:sym typeface="Calibri"/>
              </a:defRPr>
            </a:lvl1pPr>
            <a:lvl2pPr lvl="1" marR="0" rtl="0" algn="l">
              <a:lnSpc>
                <a:spcPct val="90000"/>
              </a:lnSpc>
              <a:spcBef>
                <a:spcPts val="24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48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6720"/>
              <a:buFont typeface="Arial"/>
              <a:buNone/>
              <a:defRPr b="0" i="0" sz="6719"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5760"/>
              <a:buFont typeface="Arial"/>
              <a:buNone/>
              <a:defRPr b="0" i="0" sz="576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4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576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760">
                <a:solidFill>
                  <a:srgbClr val="888888"/>
                </a:solidFill>
                <a:latin typeface="Calibri"/>
                <a:ea typeface="Calibri"/>
                <a:cs typeface="Calibri"/>
                <a:sym typeface="Calibri"/>
              </a:defRPr>
            </a:lvl1pPr>
            <a:lvl2pPr indent="0" lvl="1" marL="0" marR="0" rtl="0" algn="r">
              <a:spcBef>
                <a:spcPts val="0"/>
              </a:spcBef>
              <a:buNone/>
              <a:defRPr sz="5760">
                <a:solidFill>
                  <a:srgbClr val="888888"/>
                </a:solidFill>
                <a:latin typeface="Calibri"/>
                <a:ea typeface="Calibri"/>
                <a:cs typeface="Calibri"/>
                <a:sym typeface="Calibri"/>
              </a:defRPr>
            </a:lvl2pPr>
            <a:lvl3pPr indent="0" lvl="2" marL="0" marR="0" rtl="0" algn="r">
              <a:spcBef>
                <a:spcPts val="0"/>
              </a:spcBef>
              <a:buNone/>
              <a:defRPr sz="5760">
                <a:solidFill>
                  <a:srgbClr val="888888"/>
                </a:solidFill>
                <a:latin typeface="Calibri"/>
                <a:ea typeface="Calibri"/>
                <a:cs typeface="Calibri"/>
                <a:sym typeface="Calibri"/>
              </a:defRPr>
            </a:lvl3pPr>
            <a:lvl4pPr indent="0" lvl="3" marL="0" marR="0" rtl="0" algn="r">
              <a:spcBef>
                <a:spcPts val="0"/>
              </a:spcBef>
              <a:buNone/>
              <a:defRPr sz="5760">
                <a:solidFill>
                  <a:srgbClr val="888888"/>
                </a:solidFill>
                <a:latin typeface="Calibri"/>
                <a:ea typeface="Calibri"/>
                <a:cs typeface="Calibri"/>
                <a:sym typeface="Calibri"/>
              </a:defRPr>
            </a:lvl4pPr>
            <a:lvl5pPr indent="0" lvl="4" marL="0" marR="0" rtl="0" algn="r">
              <a:spcBef>
                <a:spcPts val="0"/>
              </a:spcBef>
              <a:buNone/>
              <a:defRPr sz="5760">
                <a:solidFill>
                  <a:srgbClr val="888888"/>
                </a:solidFill>
                <a:latin typeface="Calibri"/>
                <a:ea typeface="Calibri"/>
                <a:cs typeface="Calibri"/>
                <a:sym typeface="Calibri"/>
              </a:defRPr>
            </a:lvl5pPr>
            <a:lvl6pPr indent="0" lvl="5" marL="0" marR="0" rtl="0" algn="r">
              <a:spcBef>
                <a:spcPts val="0"/>
              </a:spcBef>
              <a:buNone/>
              <a:defRPr sz="5760">
                <a:solidFill>
                  <a:srgbClr val="888888"/>
                </a:solidFill>
                <a:latin typeface="Calibri"/>
                <a:ea typeface="Calibri"/>
                <a:cs typeface="Calibri"/>
                <a:sym typeface="Calibri"/>
              </a:defRPr>
            </a:lvl6pPr>
            <a:lvl7pPr indent="0" lvl="6" marL="0" marR="0" rtl="0" algn="r">
              <a:spcBef>
                <a:spcPts val="0"/>
              </a:spcBef>
              <a:buNone/>
              <a:defRPr sz="5760">
                <a:solidFill>
                  <a:srgbClr val="888888"/>
                </a:solidFill>
                <a:latin typeface="Calibri"/>
                <a:ea typeface="Calibri"/>
                <a:cs typeface="Calibri"/>
                <a:sym typeface="Calibri"/>
              </a:defRPr>
            </a:lvl7pPr>
            <a:lvl8pPr indent="0" lvl="7" marL="0" marR="0" rtl="0" algn="r">
              <a:spcBef>
                <a:spcPts val="0"/>
              </a:spcBef>
              <a:buNone/>
              <a:defRPr sz="5760">
                <a:solidFill>
                  <a:srgbClr val="888888"/>
                </a:solidFill>
                <a:latin typeface="Calibri"/>
                <a:ea typeface="Calibri"/>
                <a:cs typeface="Calibri"/>
                <a:sym typeface="Calibri"/>
              </a:defRPr>
            </a:lvl8pPr>
            <a:lvl9pPr indent="0" lvl="8" marL="0" marR="0" rtl="0" algn="r">
              <a:spcBef>
                <a:spcPts val="0"/>
              </a:spcBef>
              <a:buNone/>
              <a:defRPr sz="576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8.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en.wikipedia.org/wiki/Single_cell_sequencing" TargetMode="External"/><Relationship Id="rId4" Type="http://schemas.openxmlformats.org/officeDocument/2006/relationships/hyperlink" Target="https://doi.org/10.1038/s41467-017-02289-3" TargetMode="External"/><Relationship Id="rId9" Type="http://schemas.openxmlformats.org/officeDocument/2006/relationships/image" Target="../media/image3.png"/><Relationship Id="rId14" Type="http://schemas.openxmlformats.org/officeDocument/2006/relationships/image" Target="../media/image1.png"/><Relationship Id="rId5" Type="http://schemas.openxmlformats.org/officeDocument/2006/relationships/hyperlink" Target="https://portal.gdc.cancer.gov/projects/TCGA-BRCA" TargetMode="External"/><Relationship Id="rId6" Type="http://schemas.openxmlformats.org/officeDocument/2006/relationships/hyperlink" Target="https://cibersort.stanford.edu/" TargetMode="External"/><Relationship Id="rId7" Type="http://schemas.openxmlformats.org/officeDocument/2006/relationships/image" Target="../media/image4.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p:nvPr/>
        </p:nvSpPr>
        <p:spPr>
          <a:xfrm>
            <a:off x="13055086" y="6536494"/>
            <a:ext cx="17542654" cy="1446492"/>
          </a:xfrm>
          <a:prstGeom prst="rect">
            <a:avLst/>
          </a:prstGeom>
          <a:solidFill>
            <a:srgbClr val="B81237"/>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533" u="none" cap="none" strike="noStrike">
              <a:solidFill>
                <a:schemeClr val="lt1"/>
              </a:solidFill>
              <a:latin typeface="Calibri"/>
              <a:ea typeface="Calibri"/>
              <a:cs typeface="Calibri"/>
              <a:sym typeface="Calibri"/>
            </a:endParaRPr>
          </a:p>
        </p:txBody>
      </p:sp>
      <p:sp>
        <p:nvSpPr>
          <p:cNvPr id="85" name="Shape 85"/>
          <p:cNvSpPr/>
          <p:nvPr/>
        </p:nvSpPr>
        <p:spPr>
          <a:xfrm>
            <a:off x="948691" y="945441"/>
            <a:ext cx="35830510" cy="5015984"/>
          </a:xfrm>
          <a:prstGeom prst="rect">
            <a:avLst/>
          </a:prstGeom>
          <a:solidFill>
            <a:srgbClr val="B81237"/>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533" u="none" cap="none" strike="noStrike">
              <a:solidFill>
                <a:schemeClr val="lt1"/>
              </a:solidFill>
              <a:latin typeface="Calibri"/>
              <a:ea typeface="Calibri"/>
              <a:cs typeface="Calibri"/>
              <a:sym typeface="Calibri"/>
            </a:endParaRPr>
          </a:p>
        </p:txBody>
      </p:sp>
      <p:sp>
        <p:nvSpPr>
          <p:cNvPr id="86" name="Shape 86"/>
          <p:cNvSpPr txBox="1"/>
          <p:nvPr/>
        </p:nvSpPr>
        <p:spPr>
          <a:xfrm>
            <a:off x="1269973" y="1349733"/>
            <a:ext cx="35830513"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b="1" lang="en-US" sz="7200">
                <a:solidFill>
                  <a:schemeClr val="lt1"/>
                </a:solidFill>
                <a:latin typeface="Calibri"/>
                <a:ea typeface="Calibri"/>
                <a:cs typeface="Calibri"/>
                <a:sym typeface="Calibri"/>
              </a:rPr>
              <a:t>Single cell transcriptome deconvolution of breast cancer tissues reveals the cell fraction changes associated with cancer stages</a:t>
            </a:r>
            <a:endParaRPr b="1" sz="72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7200">
              <a:solidFill>
                <a:schemeClr val="lt1"/>
              </a:solidFill>
              <a:latin typeface="Calibri"/>
              <a:ea typeface="Calibri"/>
              <a:cs typeface="Calibri"/>
              <a:sym typeface="Calibri"/>
            </a:endParaRPr>
          </a:p>
          <a:p>
            <a:pPr indent="0" lvl="0" marL="0" marR="0" rtl="0" algn="l">
              <a:spcBef>
                <a:spcPts val="0"/>
              </a:spcBef>
              <a:spcAft>
                <a:spcPts val="0"/>
              </a:spcAft>
              <a:buNone/>
            </a:pPr>
            <a:br>
              <a:rPr b="1" lang="en-US" sz="7200">
                <a:solidFill>
                  <a:schemeClr val="lt1"/>
                </a:solidFill>
                <a:latin typeface="Calibri"/>
                <a:ea typeface="Calibri"/>
                <a:cs typeface="Calibri"/>
                <a:sym typeface="Calibri"/>
              </a:rPr>
            </a:br>
            <a:endParaRPr b="1" sz="7200">
              <a:solidFill>
                <a:schemeClr val="lt1"/>
              </a:solidFill>
              <a:latin typeface="Calibri"/>
              <a:ea typeface="Calibri"/>
              <a:cs typeface="Calibri"/>
              <a:sym typeface="Calibri"/>
            </a:endParaRPr>
          </a:p>
        </p:txBody>
      </p:sp>
      <p:sp>
        <p:nvSpPr>
          <p:cNvPr id="87" name="Shape 87"/>
          <p:cNvSpPr txBox="1"/>
          <p:nvPr/>
        </p:nvSpPr>
        <p:spPr>
          <a:xfrm>
            <a:off x="1282768" y="3792301"/>
            <a:ext cx="26548356" cy="215443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400">
                <a:solidFill>
                  <a:schemeClr val="lt1"/>
                </a:solidFill>
                <a:latin typeface="Calibri"/>
                <a:ea typeface="Calibri"/>
                <a:cs typeface="Calibri"/>
                <a:sym typeface="Calibri"/>
              </a:rPr>
              <a:t>Rahul Bhansali¹, Neha Mane²,</a:t>
            </a:r>
            <a:r>
              <a:rPr lang="en-US" sz="5400">
                <a:solidFill>
                  <a:schemeClr val="lt1"/>
                </a:solidFill>
                <a:latin typeface="Calibri"/>
                <a:ea typeface="Calibri"/>
                <a:cs typeface="Calibri"/>
                <a:sym typeface="Calibri"/>
              </a:rPr>
              <a:t> Daifeng Wang</a:t>
            </a:r>
            <a:r>
              <a:rPr lang="en-US" sz="5400">
                <a:solidFill>
                  <a:schemeClr val="lt1"/>
                </a:solidFill>
                <a:latin typeface="Calibri"/>
                <a:ea typeface="Calibri"/>
                <a:cs typeface="Calibri"/>
                <a:sym typeface="Calibri"/>
              </a:rPr>
              <a:t>³</a:t>
            </a:r>
            <a:endParaRPr/>
          </a:p>
          <a:p>
            <a:pPr indent="0" lvl="0" marL="0" marR="0" rtl="0" algn="l">
              <a:spcBef>
                <a:spcPts val="0"/>
              </a:spcBef>
              <a:spcAft>
                <a:spcPts val="0"/>
              </a:spcAft>
              <a:buNone/>
            </a:pPr>
            <a:r>
              <a:rPr baseline="30000" lang="en-US" sz="4000">
                <a:solidFill>
                  <a:schemeClr val="lt1"/>
                </a:solidFill>
                <a:latin typeface="Calibri"/>
                <a:ea typeface="Calibri"/>
                <a:cs typeface="Calibri"/>
                <a:sym typeface="Calibri"/>
              </a:rPr>
              <a:t>1</a:t>
            </a:r>
            <a:r>
              <a:rPr lang="en-US" sz="4000">
                <a:solidFill>
                  <a:schemeClr val="lt1"/>
                </a:solidFill>
                <a:latin typeface="Calibri"/>
                <a:ea typeface="Calibri"/>
                <a:cs typeface="Calibri"/>
                <a:sym typeface="Calibri"/>
              </a:rPr>
              <a:t>Master’s student, Department of Computer Science; </a:t>
            </a:r>
            <a:r>
              <a:rPr baseline="30000" lang="en-US" sz="4000">
                <a:solidFill>
                  <a:schemeClr val="lt1"/>
                </a:solidFill>
                <a:latin typeface="Calibri"/>
                <a:ea typeface="Calibri"/>
                <a:cs typeface="Calibri"/>
                <a:sym typeface="Calibri"/>
              </a:rPr>
              <a:t>2</a:t>
            </a:r>
            <a:r>
              <a:rPr lang="en-US" sz="4000">
                <a:solidFill>
                  <a:schemeClr val="lt1"/>
                </a:solidFill>
                <a:latin typeface="Calibri"/>
                <a:ea typeface="Calibri"/>
                <a:cs typeface="Calibri"/>
                <a:sym typeface="Calibri"/>
              </a:rPr>
              <a:t>Master’s student, D</a:t>
            </a:r>
            <a:r>
              <a:rPr lang="en-US" sz="4000">
                <a:solidFill>
                  <a:schemeClr val="lt1"/>
                </a:solidFill>
                <a:latin typeface="Calibri"/>
                <a:ea typeface="Calibri"/>
                <a:cs typeface="Calibri"/>
                <a:sym typeface="Calibri"/>
              </a:rPr>
              <a:t>epartment of Computer Science; </a:t>
            </a:r>
            <a:r>
              <a:rPr baseline="30000" lang="en-US" sz="4000">
                <a:solidFill>
                  <a:schemeClr val="lt1"/>
                </a:solidFill>
                <a:latin typeface="Calibri"/>
                <a:ea typeface="Calibri"/>
                <a:cs typeface="Calibri"/>
                <a:sym typeface="Calibri"/>
              </a:rPr>
              <a:t>3</a:t>
            </a:r>
            <a:r>
              <a:rPr lang="en-US" sz="4000">
                <a:solidFill>
                  <a:schemeClr val="lt1"/>
                </a:solidFill>
                <a:latin typeface="Calibri"/>
                <a:ea typeface="Calibri"/>
                <a:cs typeface="Calibri"/>
                <a:sym typeface="Calibri"/>
              </a:rPr>
              <a:t>Department of Biomedical Informatics, Stony Brook University, Stony Brook, NY, USA </a:t>
            </a:r>
            <a:endParaRPr sz="2400">
              <a:solidFill>
                <a:schemeClr val="lt1"/>
              </a:solidFill>
              <a:latin typeface="Calibri"/>
              <a:ea typeface="Calibri"/>
              <a:cs typeface="Calibri"/>
              <a:sym typeface="Calibri"/>
            </a:endParaRPr>
          </a:p>
        </p:txBody>
      </p:sp>
      <p:sp>
        <p:nvSpPr>
          <p:cNvPr id="88" name="Shape 88"/>
          <p:cNvSpPr/>
          <p:nvPr/>
        </p:nvSpPr>
        <p:spPr>
          <a:xfrm>
            <a:off x="948689" y="6585262"/>
            <a:ext cx="10881361" cy="1202090"/>
          </a:xfrm>
          <a:prstGeom prst="rect">
            <a:avLst/>
          </a:prstGeom>
          <a:solidFill>
            <a:srgbClr val="B81237"/>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533">
              <a:solidFill>
                <a:schemeClr val="lt1"/>
              </a:solidFill>
              <a:latin typeface="Calibri"/>
              <a:ea typeface="Calibri"/>
              <a:cs typeface="Calibri"/>
              <a:sym typeface="Calibri"/>
            </a:endParaRPr>
          </a:p>
        </p:txBody>
      </p:sp>
      <p:sp>
        <p:nvSpPr>
          <p:cNvPr id="89" name="Shape 89"/>
          <p:cNvSpPr txBox="1"/>
          <p:nvPr/>
        </p:nvSpPr>
        <p:spPr>
          <a:xfrm>
            <a:off x="917585" y="6768142"/>
            <a:ext cx="10932381"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Abstract</a:t>
            </a:r>
            <a:endParaRPr b="1" sz="5400">
              <a:solidFill>
                <a:schemeClr val="lt1"/>
              </a:solidFill>
              <a:latin typeface="Calibri"/>
              <a:ea typeface="Calibri"/>
              <a:cs typeface="Calibri"/>
              <a:sym typeface="Calibri"/>
            </a:endParaRPr>
          </a:p>
        </p:txBody>
      </p:sp>
      <p:grpSp>
        <p:nvGrpSpPr>
          <p:cNvPr id="90" name="Shape 90"/>
          <p:cNvGrpSpPr/>
          <p:nvPr/>
        </p:nvGrpSpPr>
        <p:grpSpPr>
          <a:xfrm>
            <a:off x="850899" y="13968302"/>
            <a:ext cx="10845720" cy="1269600"/>
            <a:chOff x="850573" y="12413575"/>
            <a:chExt cx="10881348" cy="1269600"/>
          </a:xfrm>
        </p:grpSpPr>
        <p:sp>
          <p:nvSpPr>
            <p:cNvPr id="91" name="Shape 91"/>
            <p:cNvSpPr/>
            <p:nvPr/>
          </p:nvSpPr>
          <p:spPr>
            <a:xfrm>
              <a:off x="850573" y="12413575"/>
              <a:ext cx="10881300" cy="1269600"/>
            </a:xfrm>
            <a:prstGeom prst="rect">
              <a:avLst/>
            </a:prstGeom>
            <a:solidFill>
              <a:srgbClr val="B81237"/>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533">
                <a:solidFill>
                  <a:schemeClr val="lt1"/>
                </a:solidFill>
                <a:latin typeface="Calibri"/>
                <a:ea typeface="Calibri"/>
                <a:cs typeface="Calibri"/>
                <a:sym typeface="Calibri"/>
              </a:endParaRPr>
            </a:p>
          </p:txBody>
        </p:sp>
        <p:sp>
          <p:nvSpPr>
            <p:cNvPr id="92" name="Shape 92"/>
            <p:cNvSpPr txBox="1"/>
            <p:nvPr/>
          </p:nvSpPr>
          <p:spPr>
            <a:xfrm>
              <a:off x="850621" y="12520723"/>
              <a:ext cx="10881300" cy="886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Data and Approach</a:t>
              </a:r>
              <a:endParaRPr b="1" sz="5400">
                <a:solidFill>
                  <a:schemeClr val="lt1"/>
                </a:solidFill>
                <a:latin typeface="Calibri"/>
                <a:ea typeface="Calibri"/>
                <a:cs typeface="Calibri"/>
                <a:sym typeface="Calibri"/>
              </a:endParaRPr>
            </a:p>
          </p:txBody>
        </p:sp>
      </p:grpSp>
      <p:sp>
        <p:nvSpPr>
          <p:cNvPr id="93" name="Shape 93"/>
          <p:cNvSpPr/>
          <p:nvPr/>
        </p:nvSpPr>
        <p:spPr>
          <a:xfrm>
            <a:off x="31797000" y="18721995"/>
            <a:ext cx="10719118" cy="1207377"/>
          </a:xfrm>
          <a:prstGeom prst="rect">
            <a:avLst/>
          </a:prstGeom>
          <a:solidFill>
            <a:srgbClr val="B81237"/>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533">
              <a:solidFill>
                <a:schemeClr val="lt1"/>
              </a:solidFill>
              <a:latin typeface="Calibri"/>
              <a:ea typeface="Calibri"/>
              <a:cs typeface="Calibri"/>
              <a:sym typeface="Calibri"/>
            </a:endParaRPr>
          </a:p>
        </p:txBody>
      </p:sp>
      <p:sp>
        <p:nvSpPr>
          <p:cNvPr id="94" name="Shape 94"/>
          <p:cNvSpPr txBox="1"/>
          <p:nvPr/>
        </p:nvSpPr>
        <p:spPr>
          <a:xfrm>
            <a:off x="31668609" y="18860614"/>
            <a:ext cx="11156141"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Conclusion</a:t>
            </a:r>
            <a:endParaRPr b="1" sz="5400">
              <a:solidFill>
                <a:schemeClr val="lt1"/>
              </a:solidFill>
              <a:latin typeface="Calibri"/>
              <a:ea typeface="Calibri"/>
              <a:cs typeface="Calibri"/>
              <a:sym typeface="Calibri"/>
            </a:endParaRPr>
          </a:p>
        </p:txBody>
      </p:sp>
      <p:sp>
        <p:nvSpPr>
          <p:cNvPr id="95" name="Shape 95"/>
          <p:cNvSpPr txBox="1"/>
          <p:nvPr/>
        </p:nvSpPr>
        <p:spPr>
          <a:xfrm>
            <a:off x="31673094" y="20061955"/>
            <a:ext cx="10876646" cy="341632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Classified single-cells into 9 different cell type clusters.</a:t>
            </a:r>
            <a:endParaRPr sz="36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Created a Random Forest Classifier to predict breast cancer stage with 65% accuracy.</a:t>
            </a:r>
            <a:endParaRPr sz="36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Found differentially expressed cell-types for healthy v/s breast cancer patients.</a:t>
            </a:r>
            <a:endParaRPr sz="3600">
              <a:solidFill>
                <a:schemeClr val="dk1"/>
              </a:solidFill>
              <a:latin typeface="Calibri"/>
              <a:ea typeface="Calibri"/>
              <a:cs typeface="Calibri"/>
              <a:sym typeface="Calibri"/>
            </a:endParaRPr>
          </a:p>
        </p:txBody>
      </p:sp>
      <p:sp>
        <p:nvSpPr>
          <p:cNvPr id="96" name="Shape 96"/>
          <p:cNvSpPr/>
          <p:nvPr/>
        </p:nvSpPr>
        <p:spPr>
          <a:xfrm>
            <a:off x="31797000" y="23488948"/>
            <a:ext cx="10719118" cy="1202090"/>
          </a:xfrm>
          <a:prstGeom prst="rect">
            <a:avLst/>
          </a:prstGeom>
          <a:solidFill>
            <a:srgbClr val="B81237"/>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533">
              <a:solidFill>
                <a:schemeClr val="lt1"/>
              </a:solidFill>
              <a:latin typeface="Calibri"/>
              <a:ea typeface="Calibri"/>
              <a:cs typeface="Calibri"/>
              <a:sym typeface="Calibri"/>
            </a:endParaRPr>
          </a:p>
        </p:txBody>
      </p:sp>
      <p:sp>
        <p:nvSpPr>
          <p:cNvPr id="97" name="Shape 97"/>
          <p:cNvSpPr txBox="1"/>
          <p:nvPr/>
        </p:nvSpPr>
        <p:spPr>
          <a:xfrm>
            <a:off x="31668609" y="23628328"/>
            <a:ext cx="10932381"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References</a:t>
            </a:r>
            <a:endParaRPr b="1" sz="5400">
              <a:solidFill>
                <a:schemeClr val="lt1"/>
              </a:solidFill>
              <a:latin typeface="Calibri"/>
              <a:ea typeface="Calibri"/>
              <a:cs typeface="Calibri"/>
              <a:sym typeface="Calibri"/>
            </a:endParaRPr>
          </a:p>
        </p:txBody>
      </p:sp>
      <p:sp>
        <p:nvSpPr>
          <p:cNvPr id="98" name="Shape 98"/>
          <p:cNvSpPr txBox="1"/>
          <p:nvPr/>
        </p:nvSpPr>
        <p:spPr>
          <a:xfrm>
            <a:off x="31883819" y="24925147"/>
            <a:ext cx="11014332" cy="7355860"/>
          </a:xfrm>
          <a:prstGeom prst="rect">
            <a:avLst/>
          </a:prstGeom>
          <a:noFill/>
          <a:ln>
            <a:noFill/>
          </a:ln>
        </p:spPr>
        <p:txBody>
          <a:bodyPr anchorCtr="0" anchor="t" bIns="45700" lIns="91425" spcFirstLastPara="1" rIns="91425" wrap="square" tIns="45700">
            <a:noAutofit/>
          </a:bodyPr>
          <a:lstStyle/>
          <a:p>
            <a:pPr indent="-482600" lvl="0" marL="457200" marR="0" rtl="0" algn="l">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Single Cell Sequencing, Wikipedia: </a:t>
            </a:r>
            <a:r>
              <a:rPr lang="en-US" sz="3600" u="sng">
                <a:solidFill>
                  <a:schemeClr val="hlink"/>
                </a:solidFill>
                <a:latin typeface="Calibri"/>
                <a:ea typeface="Calibri"/>
                <a:cs typeface="Calibri"/>
                <a:sym typeface="Calibri"/>
                <a:hlinkClick r:id="rId3"/>
              </a:rPr>
              <a:t>https://en.wikipedia.org/wiki/Single_cell_sequencing</a:t>
            </a:r>
            <a:endParaRPr sz="36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Schelker, Max et al. Estimation of immune cell content in tumour tissue using single-cell RNA-seq data, 2017, Nature Communications Article 2032 Volume 8 DOI:  </a:t>
            </a:r>
            <a:r>
              <a:rPr lang="en-US" sz="3600" u="sng">
                <a:solidFill>
                  <a:schemeClr val="hlink"/>
                </a:solidFill>
                <a:latin typeface="Calibri"/>
                <a:ea typeface="Calibri"/>
                <a:cs typeface="Calibri"/>
                <a:sym typeface="Calibri"/>
                <a:hlinkClick r:id="rId4"/>
              </a:rPr>
              <a:t>https://doi.org/10.1038/s41467-017-02289-3</a:t>
            </a:r>
            <a:endParaRPr sz="36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TCGA-BRCA dataset - </a:t>
            </a:r>
            <a:r>
              <a:rPr lang="en-US" sz="3600" u="sng">
                <a:solidFill>
                  <a:schemeClr val="hlink"/>
                </a:solidFill>
                <a:latin typeface="Calibri"/>
                <a:ea typeface="Calibri"/>
                <a:cs typeface="Calibri"/>
                <a:sym typeface="Calibri"/>
                <a:hlinkClick r:id="rId5"/>
              </a:rPr>
              <a:t>https://portal.gdc.cancer.gov/projects/TCGA-BRCA</a:t>
            </a:r>
            <a:endParaRPr sz="36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CIBERSORT, </a:t>
            </a:r>
            <a:r>
              <a:rPr lang="en-US" sz="3600" u="sng">
                <a:solidFill>
                  <a:schemeClr val="hlink"/>
                </a:solidFill>
                <a:latin typeface="Calibri"/>
                <a:ea typeface="Calibri"/>
                <a:cs typeface="Calibri"/>
                <a:sym typeface="Calibri"/>
                <a:hlinkClick r:id="rId6"/>
              </a:rPr>
              <a:t>https://cibersort.stanford.edu/</a:t>
            </a:r>
            <a:endParaRPr sz="3600">
              <a:solidFill>
                <a:schemeClr val="dk1"/>
              </a:solidFill>
              <a:latin typeface="Calibri"/>
              <a:ea typeface="Calibri"/>
              <a:cs typeface="Calibri"/>
              <a:sym typeface="Calibri"/>
            </a:endParaRPr>
          </a:p>
          <a:p>
            <a:pPr indent="-482600" lvl="0" marL="457200" marR="0" rtl="0" algn="l">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Kaplan, E. L.; Meier, P. (1958). "Nonparametric estimation from incomplete observations". J. Amer. Statist. Assoc. 53 (282): 457–481. DOI: 10.2307/2281868</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 name="Shape 99"/>
          <p:cNvSpPr txBox="1"/>
          <p:nvPr/>
        </p:nvSpPr>
        <p:spPr>
          <a:xfrm>
            <a:off x="12596541" y="6761613"/>
            <a:ext cx="18468045"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Flowchart depicting the process to create the ML classifier</a:t>
            </a:r>
            <a:endParaRPr/>
          </a:p>
        </p:txBody>
      </p:sp>
      <p:sp>
        <p:nvSpPr>
          <p:cNvPr id="100" name="Shape 100"/>
          <p:cNvSpPr/>
          <p:nvPr/>
        </p:nvSpPr>
        <p:spPr>
          <a:xfrm>
            <a:off x="13055087" y="23736066"/>
            <a:ext cx="17542654" cy="1182039"/>
          </a:xfrm>
          <a:prstGeom prst="rect">
            <a:avLst/>
          </a:prstGeom>
          <a:solidFill>
            <a:srgbClr val="B81237"/>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533">
              <a:solidFill>
                <a:schemeClr val="lt1"/>
              </a:solidFill>
              <a:latin typeface="Calibri"/>
              <a:ea typeface="Calibri"/>
              <a:cs typeface="Calibri"/>
              <a:sym typeface="Calibri"/>
            </a:endParaRPr>
          </a:p>
        </p:txBody>
      </p:sp>
      <p:sp>
        <p:nvSpPr>
          <p:cNvPr id="101" name="Shape 101"/>
          <p:cNvSpPr txBox="1"/>
          <p:nvPr/>
        </p:nvSpPr>
        <p:spPr>
          <a:xfrm>
            <a:off x="13419130" y="23867114"/>
            <a:ext cx="16996277"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KM Survival Plots of Breast Cancer Patients</a:t>
            </a:r>
            <a:endParaRPr b="1" sz="5400">
              <a:solidFill>
                <a:schemeClr val="lt1"/>
              </a:solidFill>
              <a:latin typeface="Calibri"/>
              <a:ea typeface="Calibri"/>
              <a:cs typeface="Calibri"/>
              <a:sym typeface="Calibri"/>
            </a:endParaRPr>
          </a:p>
        </p:txBody>
      </p:sp>
      <p:sp>
        <p:nvSpPr>
          <p:cNvPr id="102" name="Shape 102"/>
          <p:cNvSpPr/>
          <p:nvPr/>
        </p:nvSpPr>
        <p:spPr>
          <a:xfrm>
            <a:off x="13055087" y="15882492"/>
            <a:ext cx="17542653" cy="1182039"/>
          </a:xfrm>
          <a:prstGeom prst="rect">
            <a:avLst/>
          </a:prstGeom>
          <a:solidFill>
            <a:srgbClr val="B81237"/>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533">
              <a:solidFill>
                <a:schemeClr val="lt1"/>
              </a:solidFill>
              <a:latin typeface="Calibri"/>
              <a:ea typeface="Calibri"/>
              <a:cs typeface="Calibri"/>
              <a:sym typeface="Calibri"/>
            </a:endParaRPr>
          </a:p>
        </p:txBody>
      </p:sp>
      <p:sp>
        <p:nvSpPr>
          <p:cNvPr id="103" name="Shape 103"/>
          <p:cNvSpPr txBox="1"/>
          <p:nvPr/>
        </p:nvSpPr>
        <p:spPr>
          <a:xfrm>
            <a:off x="13157480" y="15999281"/>
            <a:ext cx="17614007"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Classifier results and cell type proportions</a:t>
            </a:r>
            <a:endParaRPr b="1" sz="540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7">
            <a:alphaModFix/>
          </a:blip>
          <a:srcRect b="0" l="0" r="0" t="0"/>
          <a:stretch/>
        </p:blipFill>
        <p:spPr>
          <a:xfrm>
            <a:off x="37134800" y="1469858"/>
            <a:ext cx="5281818" cy="4216886"/>
          </a:xfrm>
          <a:prstGeom prst="rect">
            <a:avLst/>
          </a:prstGeom>
          <a:noFill/>
          <a:ln>
            <a:noFill/>
          </a:ln>
        </p:spPr>
      </p:pic>
      <p:sp>
        <p:nvSpPr>
          <p:cNvPr id="105" name="Shape 105"/>
          <p:cNvSpPr/>
          <p:nvPr/>
        </p:nvSpPr>
        <p:spPr>
          <a:xfrm>
            <a:off x="1040075" y="7858552"/>
            <a:ext cx="10656300" cy="6012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SzPts val="1100"/>
              <a:buFont typeface="Arial"/>
              <a:buNone/>
            </a:pPr>
            <a:r>
              <a:rPr lang="en-US" sz="3200">
                <a:solidFill>
                  <a:srgbClr val="3A3838"/>
                </a:solidFill>
                <a:latin typeface="Calibri"/>
                <a:ea typeface="Calibri"/>
                <a:cs typeface="Calibri"/>
                <a:sym typeface="Calibri"/>
              </a:rPr>
              <a:t>In this study, we classify the single-cell data into clusters of</a:t>
            </a:r>
            <a:endParaRPr sz="3200">
              <a:solidFill>
                <a:srgbClr val="3A3838"/>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rPr lang="en-US" sz="3200">
                <a:solidFill>
                  <a:srgbClr val="3A3838"/>
                </a:solidFill>
                <a:latin typeface="Calibri"/>
                <a:ea typeface="Calibri"/>
                <a:cs typeface="Calibri"/>
                <a:sym typeface="Calibri"/>
              </a:rPr>
              <a:t>cell-types. We then apply single-cell deconvolution on the</a:t>
            </a:r>
            <a:endParaRPr sz="3200">
              <a:solidFill>
                <a:srgbClr val="3A3838"/>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rPr lang="en-US" sz="3200">
                <a:solidFill>
                  <a:srgbClr val="3A3838"/>
                </a:solidFill>
                <a:latin typeface="Calibri"/>
                <a:ea typeface="Calibri"/>
                <a:cs typeface="Calibri"/>
                <a:sym typeface="Calibri"/>
              </a:rPr>
              <a:t>TCGA-BRCA dataset to obtain the cell-type proportions of</a:t>
            </a:r>
            <a:endParaRPr sz="3200">
              <a:solidFill>
                <a:srgbClr val="3A3838"/>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rPr lang="en-US" sz="3200">
                <a:solidFill>
                  <a:srgbClr val="3A3838"/>
                </a:solidFill>
                <a:latin typeface="Calibri"/>
                <a:ea typeface="Calibri"/>
                <a:cs typeface="Calibri"/>
                <a:sym typeface="Calibri"/>
              </a:rPr>
              <a:t>each sample. We use the clinical data of the TCGA-BRCA</a:t>
            </a:r>
            <a:endParaRPr sz="3200">
              <a:solidFill>
                <a:srgbClr val="3A3838"/>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rPr lang="en-US" sz="3200">
                <a:solidFill>
                  <a:srgbClr val="3A3838"/>
                </a:solidFill>
                <a:latin typeface="Calibri"/>
                <a:ea typeface="Calibri"/>
                <a:cs typeface="Calibri"/>
                <a:sym typeface="Calibri"/>
              </a:rPr>
              <a:t>patients and machine learning to create classifiers that can</a:t>
            </a:r>
            <a:endParaRPr sz="3200">
              <a:solidFill>
                <a:srgbClr val="3A3838"/>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rPr lang="en-US" sz="3200">
                <a:solidFill>
                  <a:srgbClr val="3A3838"/>
                </a:solidFill>
                <a:latin typeface="Calibri"/>
                <a:ea typeface="Calibri"/>
                <a:cs typeface="Calibri"/>
                <a:sym typeface="Calibri"/>
              </a:rPr>
              <a:t>predict the breast cancer stage of a patient with</a:t>
            </a:r>
            <a:endParaRPr sz="3200">
              <a:solidFill>
                <a:srgbClr val="3A3838"/>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rPr lang="en-US" sz="3200">
                <a:solidFill>
                  <a:srgbClr val="3A3838"/>
                </a:solidFill>
                <a:latin typeface="Calibri"/>
                <a:ea typeface="Calibri"/>
                <a:cs typeface="Calibri"/>
                <a:sym typeface="Calibri"/>
              </a:rPr>
              <a:t>approximately 65% accuracy given the cell-type proportions</a:t>
            </a:r>
            <a:endParaRPr sz="3200">
              <a:solidFill>
                <a:srgbClr val="3A3838"/>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rPr lang="en-US" sz="3200">
                <a:solidFill>
                  <a:srgbClr val="3A3838"/>
                </a:solidFill>
                <a:latin typeface="Calibri"/>
                <a:ea typeface="Calibri"/>
                <a:cs typeface="Calibri"/>
                <a:sym typeface="Calibri"/>
              </a:rPr>
              <a:t>of a breast cancer patient. We also compare the</a:t>
            </a:r>
            <a:endParaRPr sz="3200">
              <a:solidFill>
                <a:srgbClr val="3A3838"/>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rPr lang="en-US" sz="3200">
                <a:solidFill>
                  <a:srgbClr val="3A3838"/>
                </a:solidFill>
                <a:latin typeface="Calibri"/>
                <a:ea typeface="Calibri"/>
                <a:cs typeface="Calibri"/>
                <a:sym typeface="Calibri"/>
              </a:rPr>
              <a:t>differentially expressed cell-type proportions between</a:t>
            </a:r>
            <a:endParaRPr sz="3200">
              <a:solidFill>
                <a:srgbClr val="3A3838"/>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rPr lang="en-US" sz="3200">
                <a:solidFill>
                  <a:srgbClr val="3A3838"/>
                </a:solidFill>
                <a:latin typeface="Calibri"/>
                <a:ea typeface="Calibri"/>
                <a:cs typeface="Calibri"/>
                <a:sym typeface="Calibri"/>
              </a:rPr>
              <a:t>healthy and breast cancer patients. Finally, we analyze</a:t>
            </a:r>
            <a:endParaRPr sz="3200">
              <a:solidFill>
                <a:srgbClr val="3A3838"/>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rPr lang="en-US" sz="3200">
                <a:solidFill>
                  <a:srgbClr val="3A3838"/>
                </a:solidFill>
                <a:latin typeface="Calibri"/>
                <a:ea typeface="Calibri"/>
                <a:cs typeface="Calibri"/>
                <a:sym typeface="Calibri"/>
              </a:rPr>
              <a:t>differentially expressed cell-types among patients having</a:t>
            </a:r>
            <a:endParaRPr sz="3200">
              <a:solidFill>
                <a:srgbClr val="3A3838"/>
              </a:solidFill>
              <a:latin typeface="Calibri"/>
              <a:ea typeface="Calibri"/>
              <a:cs typeface="Calibri"/>
              <a:sym typeface="Calibri"/>
            </a:endParaRPr>
          </a:p>
          <a:p>
            <a:pPr indent="0" lvl="0" marL="0" marR="0" rtl="0" algn="just">
              <a:spcBef>
                <a:spcPts val="0"/>
              </a:spcBef>
              <a:spcAft>
                <a:spcPts val="0"/>
              </a:spcAft>
              <a:buClr>
                <a:schemeClr val="dk1"/>
              </a:buClr>
              <a:buSzPts val="1100"/>
              <a:buFont typeface="Arial"/>
              <a:buNone/>
            </a:pPr>
            <a:r>
              <a:rPr lang="en-US" sz="3200">
                <a:solidFill>
                  <a:srgbClr val="3A3838"/>
                </a:solidFill>
                <a:latin typeface="Calibri"/>
                <a:ea typeface="Calibri"/>
                <a:cs typeface="Calibri"/>
                <a:sym typeface="Calibri"/>
              </a:rPr>
              <a:t>different survival rates.</a:t>
            </a:r>
            <a:endParaRPr sz="3200">
              <a:solidFill>
                <a:srgbClr val="3A3838"/>
              </a:solidFill>
              <a:latin typeface="Calibri"/>
              <a:ea typeface="Calibri"/>
              <a:cs typeface="Calibri"/>
              <a:sym typeface="Calibri"/>
            </a:endParaRPr>
          </a:p>
          <a:p>
            <a:pPr indent="0" lvl="0" marL="0" marR="0" rtl="0" algn="just">
              <a:spcBef>
                <a:spcPts val="0"/>
              </a:spcBef>
              <a:spcAft>
                <a:spcPts val="0"/>
              </a:spcAft>
              <a:buNone/>
            </a:pPr>
            <a:r>
              <a:t/>
            </a:r>
            <a:endParaRPr/>
          </a:p>
        </p:txBody>
      </p:sp>
      <p:sp>
        <p:nvSpPr>
          <p:cNvPr id="106" name="Shape 106"/>
          <p:cNvSpPr/>
          <p:nvPr/>
        </p:nvSpPr>
        <p:spPr>
          <a:xfrm>
            <a:off x="31722819" y="6541048"/>
            <a:ext cx="10793301" cy="1727210"/>
          </a:xfrm>
          <a:prstGeom prst="rect">
            <a:avLst/>
          </a:prstGeom>
          <a:solidFill>
            <a:srgbClr val="B81237"/>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533">
              <a:solidFill>
                <a:schemeClr val="lt1"/>
              </a:solidFill>
              <a:latin typeface="Calibri"/>
              <a:ea typeface="Calibri"/>
              <a:cs typeface="Calibri"/>
              <a:sym typeface="Calibri"/>
            </a:endParaRPr>
          </a:p>
        </p:txBody>
      </p:sp>
      <p:sp>
        <p:nvSpPr>
          <p:cNvPr id="107" name="Shape 107"/>
          <p:cNvSpPr/>
          <p:nvPr/>
        </p:nvSpPr>
        <p:spPr>
          <a:xfrm>
            <a:off x="20788313" y="16335375"/>
            <a:ext cx="43891199"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08" name="Shape 108"/>
          <p:cNvGraphicFramePr/>
          <p:nvPr/>
        </p:nvGraphicFramePr>
        <p:xfrm>
          <a:off x="31811150" y="8603185"/>
          <a:ext cx="3000000" cy="3000000"/>
        </p:xfrm>
        <a:graphic>
          <a:graphicData uri="http://schemas.openxmlformats.org/drawingml/2006/table">
            <a:tbl>
              <a:tblPr>
                <a:noFill/>
                <a:tableStyleId>{F3A38E76-9C8C-4B07-9E17-6667D7CC4C1E}</a:tableStyleId>
              </a:tblPr>
              <a:tblGrid>
                <a:gridCol w="8156250"/>
                <a:gridCol w="2202950"/>
              </a:tblGrid>
              <a:tr h="993100">
                <a:tc>
                  <a:txBody>
                    <a:bodyPr>
                      <a:noAutofit/>
                    </a:bodyPr>
                    <a:lstStyle/>
                    <a:p>
                      <a:pPr indent="0" lvl="0" marL="0" marR="0" rtl="0" algn="ctr">
                        <a:spcBef>
                          <a:spcPts val="0"/>
                        </a:spcBef>
                        <a:spcAft>
                          <a:spcPts val="0"/>
                        </a:spcAft>
                        <a:buNone/>
                      </a:pPr>
                      <a:r>
                        <a:rPr b="1" lang="en-US" sz="3000"/>
                        <a:t>Model</a:t>
                      </a:r>
                      <a:endParaRPr sz="3000" u="none" cap="none" strike="noStrike">
                        <a:latin typeface="Arial"/>
                        <a:ea typeface="Arial"/>
                        <a:cs typeface="Arial"/>
                        <a:sym typeface="Arial"/>
                      </a:endParaRPr>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3000" u="none" cap="none" strike="noStrike">
                          <a:solidFill>
                            <a:srgbClr val="000000"/>
                          </a:solidFill>
                          <a:latin typeface="Arial"/>
                          <a:ea typeface="Arial"/>
                          <a:cs typeface="Arial"/>
                          <a:sym typeface="Arial"/>
                        </a:rPr>
                        <a:t>Accuracy</a:t>
                      </a:r>
                      <a:endParaRPr sz="3000" u="none" cap="none" strike="noStrike">
                        <a:latin typeface="Arial"/>
                        <a:ea typeface="Arial"/>
                        <a:cs typeface="Arial"/>
                        <a:sym typeface="Arial"/>
                      </a:endParaRPr>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93100">
                <a:tc>
                  <a:txBody>
                    <a:bodyPr>
                      <a:noAutofit/>
                    </a:bodyPr>
                    <a:lstStyle/>
                    <a:p>
                      <a:pPr indent="0" lvl="0" marL="0" marR="0" rtl="0" algn="ctr">
                        <a:spcBef>
                          <a:spcPts val="0"/>
                        </a:spcBef>
                        <a:spcAft>
                          <a:spcPts val="0"/>
                        </a:spcAft>
                        <a:buNone/>
                      </a:pPr>
                      <a:r>
                        <a:rPr lang="en-US" sz="3000"/>
                        <a:t>Multi-Class Logistic Regression</a:t>
                      </a:r>
                      <a:endParaRPr sz="3000" u="none" cap="none" strike="noStrike"/>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3000"/>
                        <a:t>40.44</a:t>
                      </a:r>
                      <a:r>
                        <a:rPr i="0" lang="en-US" sz="3000" u="none" cap="none" strike="noStrike">
                          <a:solidFill>
                            <a:srgbClr val="000000"/>
                          </a:solidFill>
                        </a:rPr>
                        <a:t>%</a:t>
                      </a:r>
                      <a:endParaRPr sz="3000" u="none" cap="none" strike="noStrike"/>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93100">
                <a:tc>
                  <a:txBody>
                    <a:bodyPr>
                      <a:noAutofit/>
                    </a:bodyPr>
                    <a:lstStyle/>
                    <a:p>
                      <a:pPr indent="0" lvl="0" marL="0" marR="0" rtl="0" algn="ctr">
                        <a:spcBef>
                          <a:spcPts val="0"/>
                        </a:spcBef>
                        <a:spcAft>
                          <a:spcPts val="0"/>
                        </a:spcAft>
                        <a:buNone/>
                      </a:pPr>
                      <a:r>
                        <a:rPr lang="en-US" sz="3000"/>
                        <a:t>Random Forest</a:t>
                      </a:r>
                      <a:endParaRPr sz="3000" u="none" cap="none" strike="noStrike"/>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3000" u="none" cap="none" strike="noStrike"/>
                        <a:t>6</a:t>
                      </a:r>
                      <a:r>
                        <a:rPr lang="en-US" sz="3000"/>
                        <a:t>4.91</a:t>
                      </a:r>
                      <a:r>
                        <a:rPr lang="en-US" sz="3000" u="none" cap="none" strike="noStrike"/>
                        <a:t>%</a:t>
                      </a:r>
                      <a:endParaRPr/>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93100">
                <a:tc>
                  <a:txBody>
                    <a:bodyPr>
                      <a:noAutofit/>
                    </a:bodyPr>
                    <a:lstStyle/>
                    <a:p>
                      <a:pPr indent="0" lvl="0" marL="0" marR="0" rtl="0" algn="ctr">
                        <a:spcBef>
                          <a:spcPts val="0"/>
                        </a:spcBef>
                        <a:spcAft>
                          <a:spcPts val="0"/>
                        </a:spcAft>
                        <a:buNone/>
                      </a:pPr>
                      <a:r>
                        <a:rPr lang="en-US" sz="3000"/>
                        <a:t>Linear SVC</a:t>
                      </a:r>
                      <a:endParaRPr sz="3000" u="none" cap="none" strike="noStrike"/>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3000"/>
                        <a:t>40.65</a:t>
                      </a:r>
                      <a:r>
                        <a:rPr lang="en-US" sz="3000" u="none" cap="none" strike="noStrike"/>
                        <a:t>%</a:t>
                      </a:r>
                      <a:endParaRPr/>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41150">
                <a:tc>
                  <a:txBody>
                    <a:bodyPr>
                      <a:noAutofit/>
                    </a:bodyPr>
                    <a:lstStyle/>
                    <a:p>
                      <a:pPr indent="0" lvl="0" marL="0" marR="0" rtl="0" algn="ctr">
                        <a:spcBef>
                          <a:spcPts val="0"/>
                        </a:spcBef>
                        <a:spcAft>
                          <a:spcPts val="0"/>
                        </a:spcAft>
                        <a:buNone/>
                      </a:pPr>
                      <a:r>
                        <a:rPr lang="en-US" sz="3000"/>
                        <a:t>Linear SVM</a:t>
                      </a:r>
                      <a:endParaRPr sz="3000" u="none" cap="none" strike="noStrike">
                        <a:latin typeface="Arial"/>
                        <a:ea typeface="Arial"/>
                        <a:cs typeface="Arial"/>
                        <a:sym typeface="Arial"/>
                      </a:endParaRPr>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3000" u="none" cap="none" strike="noStrike">
                          <a:solidFill>
                            <a:srgbClr val="000000"/>
                          </a:solidFill>
                          <a:latin typeface="Arial"/>
                          <a:ea typeface="Arial"/>
                          <a:cs typeface="Arial"/>
                          <a:sym typeface="Arial"/>
                        </a:rPr>
                        <a:t>6</a:t>
                      </a:r>
                      <a:r>
                        <a:rPr lang="en-US" sz="3000"/>
                        <a:t>0.63</a:t>
                      </a:r>
                      <a:r>
                        <a:rPr b="0" i="0" lang="en-US" sz="3000" u="none" cap="none" strike="noStrike">
                          <a:solidFill>
                            <a:srgbClr val="000000"/>
                          </a:solidFill>
                          <a:latin typeface="Arial"/>
                          <a:ea typeface="Arial"/>
                          <a:cs typeface="Arial"/>
                          <a:sym typeface="Arial"/>
                        </a:rPr>
                        <a:t>%</a:t>
                      </a:r>
                      <a:endParaRPr sz="3000" u="none" cap="none" strike="noStrike">
                        <a:latin typeface="Arial"/>
                        <a:ea typeface="Arial"/>
                        <a:cs typeface="Arial"/>
                        <a:sym typeface="Arial"/>
                      </a:endParaRPr>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93100">
                <a:tc>
                  <a:txBody>
                    <a:bodyPr>
                      <a:noAutofit/>
                    </a:bodyPr>
                    <a:lstStyle/>
                    <a:p>
                      <a:pPr indent="0" lvl="0" marL="0" marR="0" rtl="0" algn="ctr">
                        <a:spcBef>
                          <a:spcPts val="0"/>
                        </a:spcBef>
                        <a:spcAft>
                          <a:spcPts val="0"/>
                        </a:spcAft>
                        <a:buNone/>
                      </a:pPr>
                      <a:r>
                        <a:rPr lang="en-US" sz="3000"/>
                        <a:t>kNN Classifier</a:t>
                      </a:r>
                      <a:endParaRPr sz="3000" u="none" cap="none" strike="noStrike">
                        <a:latin typeface="Arial"/>
                        <a:ea typeface="Arial"/>
                        <a:cs typeface="Arial"/>
                        <a:sym typeface="Arial"/>
                      </a:endParaRPr>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3000" u="none" cap="none" strike="noStrike">
                          <a:solidFill>
                            <a:srgbClr val="000000"/>
                          </a:solidFill>
                          <a:latin typeface="Arial"/>
                          <a:ea typeface="Arial"/>
                          <a:cs typeface="Arial"/>
                          <a:sym typeface="Arial"/>
                        </a:rPr>
                        <a:t>6</a:t>
                      </a:r>
                      <a:r>
                        <a:rPr lang="en-US" sz="3000"/>
                        <a:t>4.10</a:t>
                      </a:r>
                      <a:r>
                        <a:rPr b="0" i="0" lang="en-US" sz="3000" u="none" cap="none" strike="noStrike">
                          <a:solidFill>
                            <a:srgbClr val="000000"/>
                          </a:solidFill>
                          <a:latin typeface="Arial"/>
                          <a:ea typeface="Arial"/>
                          <a:cs typeface="Arial"/>
                          <a:sym typeface="Arial"/>
                        </a:rPr>
                        <a:t>%</a:t>
                      </a:r>
                      <a:endParaRPr sz="3000" u="none" cap="none" strike="noStrike">
                        <a:latin typeface="Arial"/>
                        <a:ea typeface="Arial"/>
                        <a:cs typeface="Arial"/>
                        <a:sym typeface="Arial"/>
                      </a:endParaRPr>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93100">
                <a:tc>
                  <a:txBody>
                    <a:bodyPr>
                      <a:noAutofit/>
                    </a:bodyPr>
                    <a:lstStyle/>
                    <a:p>
                      <a:pPr indent="0" lvl="0" marL="0" marR="0" rtl="0" algn="ctr">
                        <a:spcBef>
                          <a:spcPts val="0"/>
                        </a:spcBef>
                        <a:spcAft>
                          <a:spcPts val="0"/>
                        </a:spcAft>
                        <a:buNone/>
                      </a:pPr>
                      <a:r>
                        <a:rPr lang="en-US" sz="3000"/>
                        <a:t>Naive Bayes</a:t>
                      </a:r>
                      <a:endParaRPr sz="3000" u="none" cap="none" strike="noStrike">
                        <a:latin typeface="Arial"/>
                        <a:ea typeface="Arial"/>
                        <a:cs typeface="Arial"/>
                        <a:sym typeface="Arial"/>
                      </a:endParaRPr>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3000"/>
                        <a:t>42.58</a:t>
                      </a:r>
                      <a:r>
                        <a:rPr b="0" i="0" lang="en-US" sz="3000" u="none" cap="none" strike="noStrike">
                          <a:solidFill>
                            <a:srgbClr val="000000"/>
                          </a:solidFill>
                          <a:latin typeface="Arial"/>
                          <a:ea typeface="Arial"/>
                          <a:cs typeface="Arial"/>
                          <a:sym typeface="Arial"/>
                        </a:rPr>
                        <a:t>%</a:t>
                      </a:r>
                      <a:endParaRPr sz="3000" u="none" cap="none" strike="noStrike">
                        <a:latin typeface="Arial"/>
                        <a:ea typeface="Arial"/>
                        <a:cs typeface="Arial"/>
                        <a:sym typeface="Arial"/>
                      </a:endParaRPr>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93100">
                <a:tc>
                  <a:txBody>
                    <a:bodyPr>
                      <a:noAutofit/>
                    </a:bodyPr>
                    <a:lstStyle/>
                    <a:p>
                      <a:pPr indent="0" lvl="0" marL="0" marR="0" rtl="0" algn="ctr">
                        <a:spcBef>
                          <a:spcPts val="0"/>
                        </a:spcBef>
                        <a:spcAft>
                          <a:spcPts val="0"/>
                        </a:spcAft>
                        <a:buNone/>
                      </a:pPr>
                      <a:r>
                        <a:rPr lang="en-US" sz="3000"/>
                        <a:t>CNN</a:t>
                      </a:r>
                      <a:endParaRPr sz="3000" u="none" cap="none" strike="noStrike">
                        <a:latin typeface="Arial"/>
                        <a:ea typeface="Arial"/>
                        <a:cs typeface="Arial"/>
                        <a:sym typeface="Arial"/>
                      </a:endParaRPr>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3000"/>
                        <a:t>44.66</a:t>
                      </a:r>
                      <a:r>
                        <a:rPr b="0" i="0" lang="en-US" sz="3000" u="none" cap="none" strike="noStrike">
                          <a:solidFill>
                            <a:srgbClr val="000000"/>
                          </a:solidFill>
                          <a:latin typeface="Arial"/>
                          <a:ea typeface="Arial"/>
                          <a:cs typeface="Arial"/>
                          <a:sym typeface="Arial"/>
                        </a:rPr>
                        <a:t>%</a:t>
                      </a:r>
                      <a:endParaRPr sz="3000" u="none" cap="none" strike="noStrike">
                        <a:latin typeface="Arial"/>
                        <a:ea typeface="Arial"/>
                        <a:cs typeface="Arial"/>
                        <a:sym typeface="Arial"/>
                      </a:endParaRPr>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93100">
                <a:tc>
                  <a:txBody>
                    <a:bodyPr>
                      <a:noAutofit/>
                    </a:bodyPr>
                    <a:lstStyle/>
                    <a:p>
                      <a:pPr indent="0" lvl="0" marL="0" marR="0" rtl="0" algn="ctr">
                        <a:spcBef>
                          <a:spcPts val="0"/>
                        </a:spcBef>
                        <a:spcAft>
                          <a:spcPts val="0"/>
                        </a:spcAft>
                        <a:buNone/>
                      </a:pPr>
                      <a:r>
                        <a:rPr lang="en-US" sz="3000"/>
                        <a:t>Decision Tree</a:t>
                      </a:r>
                      <a:endParaRPr sz="3000"/>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3000"/>
                        <a:t>54.76%</a:t>
                      </a:r>
                      <a:endParaRPr b="0" i="0" sz="3000" u="none" cap="none" strike="noStrike">
                        <a:solidFill>
                          <a:srgbClr val="000000"/>
                        </a:solidFill>
                        <a:latin typeface="Arial"/>
                        <a:ea typeface="Arial"/>
                        <a:cs typeface="Arial"/>
                        <a:sym typeface="Arial"/>
                      </a:endParaRPr>
                    </a:p>
                  </a:txBody>
                  <a:tcPr marT="47625" marB="47625" marR="47625" marL="4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9" name="Shape 109"/>
          <p:cNvSpPr txBox="1"/>
          <p:nvPr/>
        </p:nvSpPr>
        <p:spPr>
          <a:xfrm>
            <a:off x="32282284" y="6902887"/>
            <a:ext cx="9555128"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Classification Performance</a:t>
            </a:r>
            <a:endParaRPr/>
          </a:p>
        </p:txBody>
      </p:sp>
      <p:sp>
        <p:nvSpPr>
          <p:cNvPr id="110" name="Shape 110"/>
          <p:cNvSpPr txBox="1"/>
          <p:nvPr/>
        </p:nvSpPr>
        <p:spPr>
          <a:xfrm>
            <a:off x="864835" y="15335361"/>
            <a:ext cx="10932300" cy="198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Single cell RNA-seq data of primary breast cancer for 11 patients was obtained from the NCBI Gene Expression Omnibus while the bulk and clinical datasets were taken from TCGA Cancer Project. The datasets were preprocessed and the Signature Matrix and Mixture Matrix were generated. The Signature Matrix was generated by clustering marker genes into cell types and averaging the gene expression across cluster.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11" name="Shape 111"/>
          <p:cNvSpPr/>
          <p:nvPr/>
        </p:nvSpPr>
        <p:spPr>
          <a:xfrm>
            <a:off x="30084844" y="9173589"/>
            <a:ext cx="686642" cy="583426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Shape 112"/>
          <p:cNvSpPr/>
          <p:nvPr/>
        </p:nvSpPr>
        <p:spPr>
          <a:xfrm>
            <a:off x="28297541" y="9187861"/>
            <a:ext cx="1829335" cy="2863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3" name="Shape 113"/>
          <p:cNvPicPr preferRelativeResize="0"/>
          <p:nvPr/>
        </p:nvPicPr>
        <p:blipFill>
          <a:blip r:embed="rId8">
            <a:alphaModFix/>
          </a:blip>
          <a:stretch>
            <a:fillRect/>
          </a:stretch>
        </p:blipFill>
        <p:spPr>
          <a:xfrm>
            <a:off x="2960200" y="20884500"/>
            <a:ext cx="6105891" cy="3994200"/>
          </a:xfrm>
          <a:prstGeom prst="rect">
            <a:avLst/>
          </a:prstGeom>
          <a:noFill/>
          <a:ln>
            <a:noFill/>
          </a:ln>
        </p:spPr>
      </p:pic>
      <p:sp>
        <p:nvSpPr>
          <p:cNvPr id="114" name="Shape 114"/>
          <p:cNvSpPr txBox="1"/>
          <p:nvPr/>
        </p:nvSpPr>
        <p:spPr>
          <a:xfrm>
            <a:off x="4386400" y="17279000"/>
            <a:ext cx="3253500" cy="133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sz="2400">
                <a:latin typeface="Calibri"/>
                <a:ea typeface="Calibri"/>
                <a:cs typeface="Calibri"/>
                <a:sym typeface="Calibri"/>
              </a:rPr>
              <a:t>t-Distributed Stochastic</a:t>
            </a:r>
            <a:endParaRPr sz="2400">
              <a:latin typeface="Calibri"/>
              <a:ea typeface="Calibri"/>
              <a:cs typeface="Calibri"/>
              <a:sym typeface="Calibri"/>
            </a:endParaRPr>
          </a:p>
          <a:p>
            <a:pPr indent="0" lvl="0" marL="0">
              <a:spcBef>
                <a:spcPts val="0"/>
              </a:spcBef>
              <a:spcAft>
                <a:spcPts val="0"/>
              </a:spcAft>
              <a:buClr>
                <a:schemeClr val="dk1"/>
              </a:buClr>
              <a:buSzPts val="1100"/>
              <a:buFont typeface="Arial"/>
              <a:buNone/>
            </a:pPr>
            <a:r>
              <a:rPr lang="en-US" sz="2400">
                <a:latin typeface="Calibri"/>
                <a:ea typeface="Calibri"/>
                <a:cs typeface="Calibri"/>
                <a:sym typeface="Calibri"/>
              </a:rPr>
              <a:t>Neighbor Embedding (t-SNE)</a:t>
            </a:r>
            <a:endParaRPr sz="2400">
              <a:latin typeface="Calibri"/>
              <a:ea typeface="Calibri"/>
              <a:cs typeface="Calibri"/>
              <a:sym typeface="Calibri"/>
            </a:endParaRPr>
          </a:p>
          <a:p>
            <a:pPr indent="0" lvl="0" marL="0">
              <a:spcBef>
                <a:spcPts val="0"/>
              </a:spcBef>
              <a:spcAft>
                <a:spcPts val="0"/>
              </a:spcAft>
              <a:buNone/>
            </a:pPr>
            <a:r>
              <a:t/>
            </a:r>
            <a:endParaRPr sz="2400">
              <a:latin typeface="Calibri"/>
              <a:ea typeface="Calibri"/>
              <a:cs typeface="Calibri"/>
              <a:sym typeface="Calibri"/>
            </a:endParaRPr>
          </a:p>
        </p:txBody>
      </p:sp>
      <p:sp>
        <p:nvSpPr>
          <p:cNvPr id="115" name="Shape 115"/>
          <p:cNvSpPr txBox="1"/>
          <p:nvPr/>
        </p:nvSpPr>
        <p:spPr>
          <a:xfrm>
            <a:off x="5364700" y="19302925"/>
            <a:ext cx="1296900" cy="64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latin typeface="Calibri"/>
                <a:ea typeface="Calibri"/>
                <a:cs typeface="Calibri"/>
                <a:sym typeface="Calibri"/>
              </a:rPr>
              <a:t>DBSCAN</a:t>
            </a:r>
            <a:endParaRPr sz="2400">
              <a:latin typeface="Calibri"/>
              <a:ea typeface="Calibri"/>
              <a:cs typeface="Calibri"/>
              <a:sym typeface="Calibri"/>
            </a:endParaRPr>
          </a:p>
        </p:txBody>
      </p:sp>
      <p:pic>
        <p:nvPicPr>
          <p:cNvPr id="116" name="Shape 116"/>
          <p:cNvPicPr preferRelativeResize="0"/>
          <p:nvPr/>
        </p:nvPicPr>
        <p:blipFill>
          <a:blip r:embed="rId9">
            <a:alphaModFix/>
          </a:blip>
          <a:stretch>
            <a:fillRect/>
          </a:stretch>
        </p:blipFill>
        <p:spPr>
          <a:xfrm>
            <a:off x="833550" y="25686281"/>
            <a:ext cx="10359201" cy="6481500"/>
          </a:xfrm>
          <a:prstGeom prst="rect">
            <a:avLst/>
          </a:prstGeom>
          <a:noFill/>
          <a:ln>
            <a:noFill/>
          </a:ln>
        </p:spPr>
      </p:pic>
      <p:sp>
        <p:nvSpPr>
          <p:cNvPr id="117" name="Shape 117"/>
          <p:cNvSpPr/>
          <p:nvPr/>
        </p:nvSpPr>
        <p:spPr>
          <a:xfrm>
            <a:off x="5669800" y="18328300"/>
            <a:ext cx="686700" cy="923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5669800" y="20000375"/>
            <a:ext cx="686700" cy="923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txBox="1"/>
          <p:nvPr/>
        </p:nvSpPr>
        <p:spPr>
          <a:xfrm>
            <a:off x="1018625" y="24849375"/>
            <a:ext cx="10719000" cy="523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latin typeface="Calibri"/>
                <a:ea typeface="Calibri"/>
                <a:cs typeface="Calibri"/>
                <a:sym typeface="Calibri"/>
              </a:rPr>
              <a:t>Clusters of similar cells observed after applying t-SNE on the single cell RNA-seq data</a:t>
            </a:r>
            <a:endParaRPr sz="2400">
              <a:latin typeface="Calibri"/>
              <a:ea typeface="Calibri"/>
              <a:cs typeface="Calibri"/>
              <a:sym typeface="Calibri"/>
            </a:endParaRPr>
          </a:p>
        </p:txBody>
      </p:sp>
      <p:sp>
        <p:nvSpPr>
          <p:cNvPr id="120" name="Shape 120"/>
          <p:cNvSpPr txBox="1"/>
          <p:nvPr/>
        </p:nvSpPr>
        <p:spPr>
          <a:xfrm>
            <a:off x="1043750" y="32195800"/>
            <a:ext cx="11285700" cy="646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2400">
                <a:latin typeface="Calibri"/>
                <a:ea typeface="Calibri"/>
                <a:cs typeface="Calibri"/>
                <a:sym typeface="Calibri"/>
              </a:rPr>
              <a:t>Steps involved in obtaining cell-type fractions of each breast cancer patient</a:t>
            </a:r>
            <a:endParaRPr sz="2400">
              <a:latin typeface="Calibri"/>
              <a:ea typeface="Calibri"/>
              <a:cs typeface="Calibri"/>
              <a:sym typeface="Calibri"/>
            </a:endParaRPr>
          </a:p>
        </p:txBody>
      </p:sp>
      <p:pic>
        <p:nvPicPr>
          <p:cNvPr id="121" name="Shape 121"/>
          <p:cNvPicPr preferRelativeResize="0"/>
          <p:nvPr/>
        </p:nvPicPr>
        <p:blipFill>
          <a:blip r:embed="rId10">
            <a:alphaModFix/>
          </a:blip>
          <a:stretch>
            <a:fillRect/>
          </a:stretch>
        </p:blipFill>
        <p:spPr>
          <a:xfrm>
            <a:off x="13808825" y="8164264"/>
            <a:ext cx="15191901" cy="7536933"/>
          </a:xfrm>
          <a:prstGeom prst="rect">
            <a:avLst/>
          </a:prstGeom>
          <a:noFill/>
          <a:ln>
            <a:noFill/>
          </a:ln>
        </p:spPr>
      </p:pic>
      <p:pic>
        <p:nvPicPr>
          <p:cNvPr id="122" name="Shape 122"/>
          <p:cNvPicPr preferRelativeResize="0"/>
          <p:nvPr/>
        </p:nvPicPr>
        <p:blipFill>
          <a:blip r:embed="rId11">
            <a:alphaModFix/>
          </a:blip>
          <a:stretch>
            <a:fillRect/>
          </a:stretch>
        </p:blipFill>
        <p:spPr>
          <a:xfrm>
            <a:off x="13055063" y="17216405"/>
            <a:ext cx="8938063" cy="6367791"/>
          </a:xfrm>
          <a:prstGeom prst="rect">
            <a:avLst/>
          </a:prstGeom>
          <a:noFill/>
          <a:ln>
            <a:noFill/>
          </a:ln>
        </p:spPr>
      </p:pic>
      <p:pic>
        <p:nvPicPr>
          <p:cNvPr id="123" name="Shape 123"/>
          <p:cNvPicPr preferRelativeResize="0"/>
          <p:nvPr/>
        </p:nvPicPr>
        <p:blipFill>
          <a:blip r:embed="rId12">
            <a:alphaModFix/>
          </a:blip>
          <a:stretch>
            <a:fillRect/>
          </a:stretch>
        </p:blipFill>
        <p:spPr>
          <a:xfrm>
            <a:off x="21993125" y="17133375"/>
            <a:ext cx="8604625" cy="6533825"/>
          </a:xfrm>
          <a:prstGeom prst="rect">
            <a:avLst/>
          </a:prstGeom>
          <a:noFill/>
          <a:ln>
            <a:noFill/>
          </a:ln>
        </p:spPr>
      </p:pic>
      <p:pic>
        <p:nvPicPr>
          <p:cNvPr id="124" name="Shape 124"/>
          <p:cNvPicPr preferRelativeResize="0"/>
          <p:nvPr/>
        </p:nvPicPr>
        <p:blipFill>
          <a:blip r:embed="rId13">
            <a:alphaModFix/>
          </a:blip>
          <a:stretch>
            <a:fillRect/>
          </a:stretch>
        </p:blipFill>
        <p:spPr>
          <a:xfrm>
            <a:off x="13157475" y="25442997"/>
            <a:ext cx="7630850" cy="5379749"/>
          </a:xfrm>
          <a:prstGeom prst="rect">
            <a:avLst/>
          </a:prstGeom>
          <a:noFill/>
          <a:ln>
            <a:noFill/>
          </a:ln>
        </p:spPr>
      </p:pic>
      <p:pic>
        <p:nvPicPr>
          <p:cNvPr id="125" name="Shape 125"/>
          <p:cNvPicPr preferRelativeResize="0"/>
          <p:nvPr/>
        </p:nvPicPr>
        <p:blipFill>
          <a:blip r:embed="rId14">
            <a:alphaModFix/>
          </a:blip>
          <a:stretch>
            <a:fillRect/>
          </a:stretch>
        </p:blipFill>
        <p:spPr>
          <a:xfrm>
            <a:off x="22520650" y="25262075"/>
            <a:ext cx="7630850" cy="5379749"/>
          </a:xfrm>
          <a:prstGeom prst="rect">
            <a:avLst/>
          </a:prstGeom>
          <a:noFill/>
          <a:ln>
            <a:noFill/>
          </a:ln>
        </p:spPr>
      </p:pic>
      <p:sp>
        <p:nvSpPr>
          <p:cNvPr id="126" name="Shape 126"/>
          <p:cNvSpPr txBox="1"/>
          <p:nvPr/>
        </p:nvSpPr>
        <p:spPr>
          <a:xfrm>
            <a:off x="13678125" y="31077750"/>
            <a:ext cx="6934200" cy="118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2400">
                <a:solidFill>
                  <a:srgbClr val="333333"/>
                </a:solidFill>
                <a:highlight>
                  <a:srgbClr val="FFFFFF"/>
                </a:highlight>
                <a:latin typeface="Calibri"/>
                <a:ea typeface="Calibri"/>
                <a:cs typeface="Calibri"/>
                <a:sym typeface="Calibri"/>
              </a:rPr>
              <a:t>KM survival plot of Breast Cancer Patients with 95% Confidence Intervals.</a:t>
            </a:r>
            <a:endParaRPr sz="2400">
              <a:latin typeface="Calibri"/>
              <a:ea typeface="Calibri"/>
              <a:cs typeface="Calibri"/>
              <a:sym typeface="Calibri"/>
            </a:endParaRPr>
          </a:p>
        </p:txBody>
      </p:sp>
      <p:sp>
        <p:nvSpPr>
          <p:cNvPr id="127" name="Shape 127"/>
          <p:cNvSpPr txBox="1"/>
          <p:nvPr/>
        </p:nvSpPr>
        <p:spPr>
          <a:xfrm>
            <a:off x="23033400" y="30513200"/>
            <a:ext cx="6934200" cy="118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2400">
                <a:solidFill>
                  <a:srgbClr val="333333"/>
                </a:solidFill>
                <a:highlight>
                  <a:srgbClr val="FFFFFF"/>
                </a:highlight>
                <a:latin typeface="Calibri"/>
                <a:ea typeface="Calibri"/>
                <a:cs typeface="Calibri"/>
                <a:sym typeface="Calibri"/>
              </a:rPr>
              <a:t>KM survival plots for different stages of Breast Cancer Patients with 95% Confidence Intervals. The lines in bold show the survival line. The same colored lighter lines depict the 95% Confidence Interval line for that breast cancer stage.</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