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5" r:id="rId2"/>
    <p:sldId id="256" r:id="rId3"/>
    <p:sldId id="272" r:id="rId4"/>
    <p:sldId id="277" r:id="rId5"/>
    <p:sldId id="278" r:id="rId6"/>
    <p:sldId id="271" r:id="rId7"/>
    <p:sldId id="257" r:id="rId8"/>
    <p:sldId id="258" r:id="rId9"/>
    <p:sldId id="266" r:id="rId10"/>
    <p:sldId id="274" r:id="rId11"/>
    <p:sldId id="275" r:id="rId12"/>
    <p:sldId id="276" r:id="rId13"/>
    <p:sldId id="267" r:id="rId14"/>
    <p:sldId id="273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93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F98BDD-1D28-46EB-A66C-F5E67CDCA49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BF48A8-0B48-4087-ADA6-91663C3E6B0B}">
      <dgm:prSet/>
      <dgm:spPr/>
      <dgm:t>
        <a:bodyPr/>
        <a:lstStyle/>
        <a:p>
          <a:r>
            <a:rPr lang="en-US"/>
            <a:t>Objective:</a:t>
          </a:r>
        </a:p>
      </dgm:t>
    </dgm:pt>
    <dgm:pt modelId="{5709A12E-2253-4434-A9A1-B45423C9E63B}" type="parTrans" cxnId="{CAF502FD-3C15-43AF-9A09-1B68A9E35F29}">
      <dgm:prSet/>
      <dgm:spPr/>
      <dgm:t>
        <a:bodyPr/>
        <a:lstStyle/>
        <a:p>
          <a:endParaRPr lang="en-US"/>
        </a:p>
      </dgm:t>
    </dgm:pt>
    <dgm:pt modelId="{15AE0548-3F51-4CDA-AF9F-19D4440C2D8F}" type="sibTrans" cxnId="{CAF502FD-3C15-43AF-9A09-1B68A9E35F29}">
      <dgm:prSet/>
      <dgm:spPr/>
      <dgm:t>
        <a:bodyPr/>
        <a:lstStyle/>
        <a:p>
          <a:endParaRPr lang="en-US"/>
        </a:p>
      </dgm:t>
    </dgm:pt>
    <dgm:pt modelId="{1FE08899-FCEA-4E29-A93B-33991DFD6C46}">
      <dgm:prSet/>
      <dgm:spPr/>
      <dgm:t>
        <a:bodyPr/>
        <a:lstStyle/>
        <a:p>
          <a:r>
            <a:rPr lang="en-US"/>
            <a:t>Provide a system for generating and refining action plans using AI models.</a:t>
          </a:r>
        </a:p>
      </dgm:t>
    </dgm:pt>
    <dgm:pt modelId="{C5C898BD-B598-447B-B739-DF0D6B3D3C6C}" type="parTrans" cxnId="{8EA7B710-8F83-4CFA-9F9B-B5DBD661505B}">
      <dgm:prSet/>
      <dgm:spPr/>
      <dgm:t>
        <a:bodyPr/>
        <a:lstStyle/>
        <a:p>
          <a:endParaRPr lang="en-US"/>
        </a:p>
      </dgm:t>
    </dgm:pt>
    <dgm:pt modelId="{2467AB53-E4B7-4BA6-AFC3-BAC118309145}" type="sibTrans" cxnId="{8EA7B710-8F83-4CFA-9F9B-B5DBD661505B}">
      <dgm:prSet/>
      <dgm:spPr/>
      <dgm:t>
        <a:bodyPr/>
        <a:lstStyle/>
        <a:p>
          <a:endParaRPr lang="en-US"/>
        </a:p>
      </dgm:t>
    </dgm:pt>
    <dgm:pt modelId="{7806EBCF-5A5C-4394-8D42-2FC80242BBF3}">
      <dgm:prSet/>
      <dgm:spPr/>
      <dgm:t>
        <a:bodyPr/>
        <a:lstStyle/>
        <a:p>
          <a:r>
            <a:rPr lang="en-US"/>
            <a:t>Enable dynamic, personalized responses based on user feedback (e.g., financial action plans).</a:t>
          </a:r>
        </a:p>
      </dgm:t>
    </dgm:pt>
    <dgm:pt modelId="{4B492886-959A-4164-9464-521A5D2A0ED7}" type="parTrans" cxnId="{0A4590ED-FB82-4FEF-BD22-52AD3CD85B39}">
      <dgm:prSet/>
      <dgm:spPr/>
      <dgm:t>
        <a:bodyPr/>
        <a:lstStyle/>
        <a:p>
          <a:endParaRPr lang="en-US"/>
        </a:p>
      </dgm:t>
    </dgm:pt>
    <dgm:pt modelId="{CCD413A9-C5F6-4C27-B6A8-B93FE5D922E9}" type="sibTrans" cxnId="{0A4590ED-FB82-4FEF-BD22-52AD3CD85B39}">
      <dgm:prSet/>
      <dgm:spPr/>
      <dgm:t>
        <a:bodyPr/>
        <a:lstStyle/>
        <a:p>
          <a:endParaRPr lang="en-US"/>
        </a:p>
      </dgm:t>
    </dgm:pt>
    <dgm:pt modelId="{ACB9F79D-0D75-4F60-B0A6-8855290D5228}">
      <dgm:prSet/>
      <dgm:spPr/>
      <dgm:t>
        <a:bodyPr/>
        <a:lstStyle/>
        <a:p>
          <a:r>
            <a:rPr lang="en-US"/>
            <a:t>Core Features:</a:t>
          </a:r>
        </a:p>
      </dgm:t>
    </dgm:pt>
    <dgm:pt modelId="{2D8D89CB-43A9-4878-99D1-7DE488569879}" type="parTrans" cxnId="{125C3F93-2F0D-41E4-AA34-30196FBB24B5}">
      <dgm:prSet/>
      <dgm:spPr/>
      <dgm:t>
        <a:bodyPr/>
        <a:lstStyle/>
        <a:p>
          <a:endParaRPr lang="en-US"/>
        </a:p>
      </dgm:t>
    </dgm:pt>
    <dgm:pt modelId="{5DCDAE46-E8AB-436A-B199-CD110B88CCD3}" type="sibTrans" cxnId="{125C3F93-2F0D-41E4-AA34-30196FBB24B5}">
      <dgm:prSet/>
      <dgm:spPr/>
      <dgm:t>
        <a:bodyPr/>
        <a:lstStyle/>
        <a:p>
          <a:endParaRPr lang="en-US"/>
        </a:p>
      </dgm:t>
    </dgm:pt>
    <dgm:pt modelId="{418E32F9-3CC7-4CD8-9EFF-57E8318DEE35}">
      <dgm:prSet/>
      <dgm:spPr/>
      <dgm:t>
        <a:bodyPr/>
        <a:lstStyle/>
        <a:p>
          <a:r>
            <a:rPr lang="en-US"/>
            <a:t>Predefined Action Plans: Automatically provide a set of predefined, relevant action plans.</a:t>
          </a:r>
        </a:p>
      </dgm:t>
    </dgm:pt>
    <dgm:pt modelId="{1464A761-50D5-4F76-B9F8-EAB7EE2CFFE0}" type="parTrans" cxnId="{08721F71-90C2-4BD2-9351-A407F1BF9ADB}">
      <dgm:prSet/>
      <dgm:spPr/>
      <dgm:t>
        <a:bodyPr/>
        <a:lstStyle/>
        <a:p>
          <a:endParaRPr lang="en-US"/>
        </a:p>
      </dgm:t>
    </dgm:pt>
    <dgm:pt modelId="{2633A0A5-44B8-453C-8926-C33B26303601}" type="sibTrans" cxnId="{08721F71-90C2-4BD2-9351-A407F1BF9ADB}">
      <dgm:prSet/>
      <dgm:spPr/>
      <dgm:t>
        <a:bodyPr/>
        <a:lstStyle/>
        <a:p>
          <a:endParaRPr lang="en-US"/>
        </a:p>
      </dgm:t>
    </dgm:pt>
    <dgm:pt modelId="{88421F36-0274-4215-AEB5-86746BBAAD76}">
      <dgm:prSet/>
      <dgm:spPr/>
      <dgm:t>
        <a:bodyPr/>
        <a:lstStyle/>
        <a:p>
          <a:r>
            <a:rPr lang="en-US" dirty="0"/>
            <a:t>Refinement with AI: Use AI (GPT-based models) to refine action plans based on counsellor feedback.</a:t>
          </a:r>
        </a:p>
      </dgm:t>
    </dgm:pt>
    <dgm:pt modelId="{054CAE7D-8CED-40B9-A34A-CE73D4C36D97}" type="parTrans" cxnId="{D692B71E-8910-4580-B5EB-68AD4B353DE4}">
      <dgm:prSet/>
      <dgm:spPr/>
      <dgm:t>
        <a:bodyPr/>
        <a:lstStyle/>
        <a:p>
          <a:endParaRPr lang="en-US"/>
        </a:p>
      </dgm:t>
    </dgm:pt>
    <dgm:pt modelId="{2B4C6B2D-4A38-4CD1-8A0E-BC7E6194EB92}" type="sibTrans" cxnId="{D692B71E-8910-4580-B5EB-68AD4B353DE4}">
      <dgm:prSet/>
      <dgm:spPr/>
      <dgm:t>
        <a:bodyPr/>
        <a:lstStyle/>
        <a:p>
          <a:endParaRPr lang="en-US"/>
        </a:p>
      </dgm:t>
    </dgm:pt>
    <dgm:pt modelId="{A48C4F8C-70B9-4C59-A164-5A5229482122}" type="pres">
      <dgm:prSet presAssocID="{F7F98BDD-1D28-46EB-A66C-F5E67CDCA49B}" presName="diagram" presStyleCnt="0">
        <dgm:presLayoutVars>
          <dgm:dir/>
          <dgm:resizeHandles val="exact"/>
        </dgm:presLayoutVars>
      </dgm:prSet>
      <dgm:spPr/>
    </dgm:pt>
    <dgm:pt modelId="{1C860610-5936-46DD-A600-DB0D19DF59BB}" type="pres">
      <dgm:prSet presAssocID="{47BF48A8-0B48-4087-ADA6-91663C3E6B0B}" presName="node" presStyleLbl="node1" presStyleIdx="0" presStyleCnt="6">
        <dgm:presLayoutVars>
          <dgm:bulletEnabled val="1"/>
        </dgm:presLayoutVars>
      </dgm:prSet>
      <dgm:spPr/>
    </dgm:pt>
    <dgm:pt modelId="{41B3BE78-05C6-4E08-830A-A8F182AF8B69}" type="pres">
      <dgm:prSet presAssocID="{15AE0548-3F51-4CDA-AF9F-19D4440C2D8F}" presName="sibTrans" presStyleCnt="0"/>
      <dgm:spPr/>
    </dgm:pt>
    <dgm:pt modelId="{35522C80-B1B2-4C54-8367-F56CFEF2C4D2}" type="pres">
      <dgm:prSet presAssocID="{1FE08899-FCEA-4E29-A93B-33991DFD6C46}" presName="node" presStyleLbl="node1" presStyleIdx="1" presStyleCnt="6">
        <dgm:presLayoutVars>
          <dgm:bulletEnabled val="1"/>
        </dgm:presLayoutVars>
      </dgm:prSet>
      <dgm:spPr/>
    </dgm:pt>
    <dgm:pt modelId="{34621195-599C-4D62-92BC-38740044337C}" type="pres">
      <dgm:prSet presAssocID="{2467AB53-E4B7-4BA6-AFC3-BAC118309145}" presName="sibTrans" presStyleCnt="0"/>
      <dgm:spPr/>
    </dgm:pt>
    <dgm:pt modelId="{05518647-B547-4DF1-AF14-09E2D27A9E1C}" type="pres">
      <dgm:prSet presAssocID="{7806EBCF-5A5C-4394-8D42-2FC80242BBF3}" presName="node" presStyleLbl="node1" presStyleIdx="2" presStyleCnt="6">
        <dgm:presLayoutVars>
          <dgm:bulletEnabled val="1"/>
        </dgm:presLayoutVars>
      </dgm:prSet>
      <dgm:spPr/>
    </dgm:pt>
    <dgm:pt modelId="{F7C1C09E-79B4-4C4C-9426-C8B12658829B}" type="pres">
      <dgm:prSet presAssocID="{CCD413A9-C5F6-4C27-B6A8-B93FE5D922E9}" presName="sibTrans" presStyleCnt="0"/>
      <dgm:spPr/>
    </dgm:pt>
    <dgm:pt modelId="{07CA5473-9E3C-4473-BA31-ACAA9AB88BAD}" type="pres">
      <dgm:prSet presAssocID="{ACB9F79D-0D75-4F60-B0A6-8855290D5228}" presName="node" presStyleLbl="node1" presStyleIdx="3" presStyleCnt="6">
        <dgm:presLayoutVars>
          <dgm:bulletEnabled val="1"/>
        </dgm:presLayoutVars>
      </dgm:prSet>
      <dgm:spPr/>
    </dgm:pt>
    <dgm:pt modelId="{F8F1C84F-8AB3-44B1-8379-1D0132D9539B}" type="pres">
      <dgm:prSet presAssocID="{5DCDAE46-E8AB-436A-B199-CD110B88CCD3}" presName="sibTrans" presStyleCnt="0"/>
      <dgm:spPr/>
    </dgm:pt>
    <dgm:pt modelId="{7501CFA5-DEFD-4187-9577-46F60AD003BD}" type="pres">
      <dgm:prSet presAssocID="{418E32F9-3CC7-4CD8-9EFF-57E8318DEE35}" presName="node" presStyleLbl="node1" presStyleIdx="4" presStyleCnt="6">
        <dgm:presLayoutVars>
          <dgm:bulletEnabled val="1"/>
        </dgm:presLayoutVars>
      </dgm:prSet>
      <dgm:spPr/>
    </dgm:pt>
    <dgm:pt modelId="{BD9FC44F-CCE3-4CF4-A06D-BF60CDA93CF5}" type="pres">
      <dgm:prSet presAssocID="{2633A0A5-44B8-453C-8926-C33B26303601}" presName="sibTrans" presStyleCnt="0"/>
      <dgm:spPr/>
    </dgm:pt>
    <dgm:pt modelId="{4E8A146C-4E94-4725-9A09-EB7584BDF1CD}" type="pres">
      <dgm:prSet presAssocID="{88421F36-0274-4215-AEB5-86746BBAAD76}" presName="node" presStyleLbl="node1" presStyleIdx="5" presStyleCnt="6">
        <dgm:presLayoutVars>
          <dgm:bulletEnabled val="1"/>
        </dgm:presLayoutVars>
      </dgm:prSet>
      <dgm:spPr/>
    </dgm:pt>
  </dgm:ptLst>
  <dgm:cxnLst>
    <dgm:cxn modelId="{8EA7B710-8F83-4CFA-9F9B-B5DBD661505B}" srcId="{F7F98BDD-1D28-46EB-A66C-F5E67CDCA49B}" destId="{1FE08899-FCEA-4E29-A93B-33991DFD6C46}" srcOrd="1" destOrd="0" parTransId="{C5C898BD-B598-447B-B739-DF0D6B3D3C6C}" sibTransId="{2467AB53-E4B7-4BA6-AFC3-BAC118309145}"/>
    <dgm:cxn modelId="{D692B71E-8910-4580-B5EB-68AD4B353DE4}" srcId="{F7F98BDD-1D28-46EB-A66C-F5E67CDCA49B}" destId="{88421F36-0274-4215-AEB5-86746BBAAD76}" srcOrd="5" destOrd="0" parTransId="{054CAE7D-8CED-40B9-A34A-CE73D4C36D97}" sibTransId="{2B4C6B2D-4A38-4CD1-8A0E-BC7E6194EB92}"/>
    <dgm:cxn modelId="{8CE5143A-5541-4B90-B13F-7B6981949155}" type="presOf" srcId="{1FE08899-FCEA-4E29-A93B-33991DFD6C46}" destId="{35522C80-B1B2-4C54-8367-F56CFEF2C4D2}" srcOrd="0" destOrd="0" presId="urn:microsoft.com/office/officeart/2005/8/layout/default"/>
    <dgm:cxn modelId="{08721F71-90C2-4BD2-9351-A407F1BF9ADB}" srcId="{F7F98BDD-1D28-46EB-A66C-F5E67CDCA49B}" destId="{418E32F9-3CC7-4CD8-9EFF-57E8318DEE35}" srcOrd="4" destOrd="0" parTransId="{1464A761-50D5-4F76-B9F8-EAB7EE2CFFE0}" sibTransId="{2633A0A5-44B8-453C-8926-C33B26303601}"/>
    <dgm:cxn modelId="{268E4E59-41BC-4A57-A309-F8AEF40AE240}" type="presOf" srcId="{F7F98BDD-1D28-46EB-A66C-F5E67CDCA49B}" destId="{A48C4F8C-70B9-4C59-A164-5A5229482122}" srcOrd="0" destOrd="0" presId="urn:microsoft.com/office/officeart/2005/8/layout/default"/>
    <dgm:cxn modelId="{125C3F93-2F0D-41E4-AA34-30196FBB24B5}" srcId="{F7F98BDD-1D28-46EB-A66C-F5E67CDCA49B}" destId="{ACB9F79D-0D75-4F60-B0A6-8855290D5228}" srcOrd="3" destOrd="0" parTransId="{2D8D89CB-43A9-4878-99D1-7DE488569879}" sibTransId="{5DCDAE46-E8AB-436A-B199-CD110B88CCD3}"/>
    <dgm:cxn modelId="{7E1A80AF-7EA6-488A-B971-BB87781A32AD}" type="presOf" srcId="{47BF48A8-0B48-4087-ADA6-91663C3E6B0B}" destId="{1C860610-5936-46DD-A600-DB0D19DF59BB}" srcOrd="0" destOrd="0" presId="urn:microsoft.com/office/officeart/2005/8/layout/default"/>
    <dgm:cxn modelId="{94D718B4-4A2E-4621-B92A-18126A7B2829}" type="presOf" srcId="{418E32F9-3CC7-4CD8-9EFF-57E8318DEE35}" destId="{7501CFA5-DEFD-4187-9577-46F60AD003BD}" srcOrd="0" destOrd="0" presId="urn:microsoft.com/office/officeart/2005/8/layout/default"/>
    <dgm:cxn modelId="{94B623B7-D97C-47A9-9C2C-80C53BAFD5B1}" type="presOf" srcId="{ACB9F79D-0D75-4F60-B0A6-8855290D5228}" destId="{07CA5473-9E3C-4473-BA31-ACAA9AB88BAD}" srcOrd="0" destOrd="0" presId="urn:microsoft.com/office/officeart/2005/8/layout/default"/>
    <dgm:cxn modelId="{3E3D5BE1-E194-4307-ADA8-13429592C14E}" type="presOf" srcId="{88421F36-0274-4215-AEB5-86746BBAAD76}" destId="{4E8A146C-4E94-4725-9A09-EB7584BDF1CD}" srcOrd="0" destOrd="0" presId="urn:microsoft.com/office/officeart/2005/8/layout/default"/>
    <dgm:cxn modelId="{0A4590ED-FB82-4FEF-BD22-52AD3CD85B39}" srcId="{F7F98BDD-1D28-46EB-A66C-F5E67CDCA49B}" destId="{7806EBCF-5A5C-4394-8D42-2FC80242BBF3}" srcOrd="2" destOrd="0" parTransId="{4B492886-959A-4164-9464-521A5D2A0ED7}" sibTransId="{CCD413A9-C5F6-4C27-B6A8-B93FE5D922E9}"/>
    <dgm:cxn modelId="{550309F7-AF18-4019-AC1A-C96FD225B983}" type="presOf" srcId="{7806EBCF-5A5C-4394-8D42-2FC80242BBF3}" destId="{05518647-B547-4DF1-AF14-09E2D27A9E1C}" srcOrd="0" destOrd="0" presId="urn:microsoft.com/office/officeart/2005/8/layout/default"/>
    <dgm:cxn modelId="{CAF502FD-3C15-43AF-9A09-1B68A9E35F29}" srcId="{F7F98BDD-1D28-46EB-A66C-F5E67CDCA49B}" destId="{47BF48A8-0B48-4087-ADA6-91663C3E6B0B}" srcOrd="0" destOrd="0" parTransId="{5709A12E-2253-4434-A9A1-B45423C9E63B}" sibTransId="{15AE0548-3F51-4CDA-AF9F-19D4440C2D8F}"/>
    <dgm:cxn modelId="{19444F9D-991E-4798-A0DD-0D1D4C00DD3D}" type="presParOf" srcId="{A48C4F8C-70B9-4C59-A164-5A5229482122}" destId="{1C860610-5936-46DD-A600-DB0D19DF59BB}" srcOrd="0" destOrd="0" presId="urn:microsoft.com/office/officeart/2005/8/layout/default"/>
    <dgm:cxn modelId="{D82A18C1-4564-43CC-94AC-5D4C877378E8}" type="presParOf" srcId="{A48C4F8C-70B9-4C59-A164-5A5229482122}" destId="{41B3BE78-05C6-4E08-830A-A8F182AF8B69}" srcOrd="1" destOrd="0" presId="urn:microsoft.com/office/officeart/2005/8/layout/default"/>
    <dgm:cxn modelId="{F41A10F9-0464-4589-986D-936FDF55A7B1}" type="presParOf" srcId="{A48C4F8C-70B9-4C59-A164-5A5229482122}" destId="{35522C80-B1B2-4C54-8367-F56CFEF2C4D2}" srcOrd="2" destOrd="0" presId="urn:microsoft.com/office/officeart/2005/8/layout/default"/>
    <dgm:cxn modelId="{EACC3E3A-1346-411E-A9BD-0FE2DDA0855C}" type="presParOf" srcId="{A48C4F8C-70B9-4C59-A164-5A5229482122}" destId="{34621195-599C-4D62-92BC-38740044337C}" srcOrd="3" destOrd="0" presId="urn:microsoft.com/office/officeart/2005/8/layout/default"/>
    <dgm:cxn modelId="{CC420BA4-0974-4772-A312-F1C7553622AD}" type="presParOf" srcId="{A48C4F8C-70B9-4C59-A164-5A5229482122}" destId="{05518647-B547-4DF1-AF14-09E2D27A9E1C}" srcOrd="4" destOrd="0" presId="urn:microsoft.com/office/officeart/2005/8/layout/default"/>
    <dgm:cxn modelId="{1F00346B-57C2-4C69-A186-2C28750E6A1F}" type="presParOf" srcId="{A48C4F8C-70B9-4C59-A164-5A5229482122}" destId="{F7C1C09E-79B4-4C4C-9426-C8B12658829B}" srcOrd="5" destOrd="0" presId="urn:microsoft.com/office/officeart/2005/8/layout/default"/>
    <dgm:cxn modelId="{20EB8DFE-ED45-44CF-A114-F929288E90C5}" type="presParOf" srcId="{A48C4F8C-70B9-4C59-A164-5A5229482122}" destId="{07CA5473-9E3C-4473-BA31-ACAA9AB88BAD}" srcOrd="6" destOrd="0" presId="urn:microsoft.com/office/officeart/2005/8/layout/default"/>
    <dgm:cxn modelId="{6994AFD9-5AED-482C-8048-7DF3AA43D064}" type="presParOf" srcId="{A48C4F8C-70B9-4C59-A164-5A5229482122}" destId="{F8F1C84F-8AB3-44B1-8379-1D0132D9539B}" srcOrd="7" destOrd="0" presId="urn:microsoft.com/office/officeart/2005/8/layout/default"/>
    <dgm:cxn modelId="{95B09B3D-8EA3-4F8C-BEB1-5FE3304A72E1}" type="presParOf" srcId="{A48C4F8C-70B9-4C59-A164-5A5229482122}" destId="{7501CFA5-DEFD-4187-9577-46F60AD003BD}" srcOrd="8" destOrd="0" presId="urn:microsoft.com/office/officeart/2005/8/layout/default"/>
    <dgm:cxn modelId="{D170773B-7DF1-4F02-8D7E-509AB4946ED5}" type="presParOf" srcId="{A48C4F8C-70B9-4C59-A164-5A5229482122}" destId="{BD9FC44F-CCE3-4CF4-A06D-BF60CDA93CF5}" srcOrd="9" destOrd="0" presId="urn:microsoft.com/office/officeart/2005/8/layout/default"/>
    <dgm:cxn modelId="{3CADB6A1-5677-4F00-A5A9-A84AB273D993}" type="presParOf" srcId="{A48C4F8C-70B9-4C59-A164-5A5229482122}" destId="{4E8A146C-4E94-4725-9A09-EB7584BDF1C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11129F5-DDF0-481A-B2FB-E3A794CFDFD9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718C26D-86CD-4053-ACE9-246B914C6776}">
      <dgm:prSet/>
      <dgm:spPr/>
      <dgm:t>
        <a:bodyPr/>
        <a:lstStyle/>
        <a:p>
          <a:r>
            <a:rPr lang="en-US"/>
            <a:t>API Deployment: Host the Fast API service in a production environment.</a:t>
          </a:r>
        </a:p>
      </dgm:t>
    </dgm:pt>
    <dgm:pt modelId="{02CA5CBD-7117-419D-8210-FA39CB62C4D0}" type="parTrans" cxnId="{4314ED9F-0F86-441D-A658-66E05D8545DB}">
      <dgm:prSet/>
      <dgm:spPr/>
      <dgm:t>
        <a:bodyPr/>
        <a:lstStyle/>
        <a:p>
          <a:endParaRPr lang="en-US"/>
        </a:p>
      </dgm:t>
    </dgm:pt>
    <dgm:pt modelId="{C2366723-9FC9-432D-BE61-D7F728D1E124}" type="sibTrans" cxnId="{4314ED9F-0F86-441D-A658-66E05D8545D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57421DB-EBAA-42FD-AE07-208C96878BC8}">
      <dgm:prSet/>
      <dgm:spPr/>
      <dgm:t>
        <a:bodyPr/>
        <a:lstStyle/>
        <a:p>
          <a:r>
            <a:rPr lang="en-US"/>
            <a:t>Integration Testing: Test the integration between Yolanda and the Fast API service.</a:t>
          </a:r>
        </a:p>
      </dgm:t>
    </dgm:pt>
    <dgm:pt modelId="{89C53E74-73E9-45B1-B3ED-F6F401452C56}" type="parTrans" cxnId="{3D1A1198-47E2-4FDA-9C37-DA32214BC73F}">
      <dgm:prSet/>
      <dgm:spPr/>
      <dgm:t>
        <a:bodyPr/>
        <a:lstStyle/>
        <a:p>
          <a:endParaRPr lang="en-US"/>
        </a:p>
      </dgm:t>
    </dgm:pt>
    <dgm:pt modelId="{B49F4A75-220E-452E-B9D3-3589EB8B590E}" type="sibTrans" cxnId="{3D1A1198-47E2-4FDA-9C37-DA32214BC73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2335443-08FE-4101-B0DE-0CDF769C4213}">
      <dgm:prSet/>
      <dgm:spPr/>
      <dgm:t>
        <a:bodyPr/>
        <a:lstStyle/>
        <a:p>
          <a:r>
            <a:rPr lang="en-US"/>
            <a:t>Monitoring: Set up logging and monitoring to track API usage and response performance.</a:t>
          </a:r>
        </a:p>
      </dgm:t>
    </dgm:pt>
    <dgm:pt modelId="{EEE43B37-7CF8-4491-84A5-7122531454C3}" type="parTrans" cxnId="{36FAB54F-FAC0-4097-B3E9-233AC7C2FC75}">
      <dgm:prSet/>
      <dgm:spPr/>
      <dgm:t>
        <a:bodyPr/>
        <a:lstStyle/>
        <a:p>
          <a:endParaRPr lang="en-US"/>
        </a:p>
      </dgm:t>
    </dgm:pt>
    <dgm:pt modelId="{E6832FCE-BCA5-44E2-B943-038B8713FE90}" type="sibTrans" cxnId="{36FAB54F-FAC0-4097-B3E9-233AC7C2FC7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4DF161F-FBC9-469C-BBED-0CB851A0EF07}">
      <dgm:prSet/>
      <dgm:spPr/>
      <dgm:t>
        <a:bodyPr/>
        <a:lstStyle/>
        <a:p>
          <a:r>
            <a:rPr lang="en-US"/>
            <a:t>User Feedback Loop: Implement further AI enhancements as more feedback is received.</a:t>
          </a:r>
        </a:p>
      </dgm:t>
    </dgm:pt>
    <dgm:pt modelId="{06CFF349-6398-4B3F-A5CA-863358713403}" type="parTrans" cxnId="{75438C98-1F33-4516-9ECF-3F1792A73DE0}">
      <dgm:prSet/>
      <dgm:spPr/>
      <dgm:t>
        <a:bodyPr/>
        <a:lstStyle/>
        <a:p>
          <a:endParaRPr lang="en-US"/>
        </a:p>
      </dgm:t>
    </dgm:pt>
    <dgm:pt modelId="{19DF6DFB-779F-4042-9549-4F9BE84A47FC}" type="sibTrans" cxnId="{75438C98-1F33-4516-9ECF-3F1792A73DE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4674D6C0-52C6-4286-9973-6D2E8C730644}" type="pres">
      <dgm:prSet presAssocID="{211129F5-DDF0-481A-B2FB-E3A794CFDFD9}" presName="linearFlow" presStyleCnt="0">
        <dgm:presLayoutVars>
          <dgm:dir/>
          <dgm:animLvl val="lvl"/>
          <dgm:resizeHandles val="exact"/>
        </dgm:presLayoutVars>
      </dgm:prSet>
      <dgm:spPr/>
    </dgm:pt>
    <dgm:pt modelId="{C3182C51-0301-41EA-9CB0-D8CA23ECB128}" type="pres">
      <dgm:prSet presAssocID="{7718C26D-86CD-4053-ACE9-246B914C6776}" presName="compositeNode" presStyleCnt="0"/>
      <dgm:spPr/>
    </dgm:pt>
    <dgm:pt modelId="{84A414CA-9F5A-46E8-9041-A477D7869E92}" type="pres">
      <dgm:prSet presAssocID="{7718C26D-86CD-4053-ACE9-246B914C677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AAD3010-FAB5-4E54-BA0A-5F35E162F5F6}" type="pres">
      <dgm:prSet presAssocID="{7718C26D-86CD-4053-ACE9-246B914C6776}" presName="parSh" presStyleCnt="0"/>
      <dgm:spPr/>
    </dgm:pt>
    <dgm:pt modelId="{B194C8EF-06D2-459C-B400-539349B512B3}" type="pres">
      <dgm:prSet presAssocID="{7718C26D-86CD-4053-ACE9-246B914C6776}" presName="lineNode" presStyleLbl="alignAccFollowNode1" presStyleIdx="0" presStyleCnt="12"/>
      <dgm:spPr/>
    </dgm:pt>
    <dgm:pt modelId="{3E2A95FA-8843-4706-A8B0-8E9D44B4BC81}" type="pres">
      <dgm:prSet presAssocID="{7718C26D-86CD-4053-ACE9-246B914C6776}" presName="lineArrowNode" presStyleLbl="alignAccFollowNode1" presStyleIdx="1" presStyleCnt="12"/>
      <dgm:spPr/>
    </dgm:pt>
    <dgm:pt modelId="{41557EBD-B644-4354-9984-4AA905D74D5F}" type="pres">
      <dgm:prSet presAssocID="{C2366723-9FC9-432D-BE61-D7F728D1E124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8F3CFB64-BFC3-4020-AC94-DC4F9DCCEC36}" type="pres">
      <dgm:prSet presAssocID="{C2366723-9FC9-432D-BE61-D7F728D1E124}" presName="spacerBetweenCircleAndCallout" presStyleCnt="0">
        <dgm:presLayoutVars/>
      </dgm:prSet>
      <dgm:spPr/>
    </dgm:pt>
    <dgm:pt modelId="{9023345B-82BB-4432-979B-7ABAA555E705}" type="pres">
      <dgm:prSet presAssocID="{7718C26D-86CD-4053-ACE9-246B914C6776}" presName="nodeText" presStyleLbl="alignAccFollowNode1" presStyleIdx="2" presStyleCnt="12">
        <dgm:presLayoutVars>
          <dgm:bulletEnabled val="1"/>
        </dgm:presLayoutVars>
      </dgm:prSet>
      <dgm:spPr/>
    </dgm:pt>
    <dgm:pt modelId="{E9C2C9E7-DA40-489D-B613-A4036A6B4539}" type="pres">
      <dgm:prSet presAssocID="{C2366723-9FC9-432D-BE61-D7F728D1E124}" presName="sibTransComposite" presStyleCnt="0"/>
      <dgm:spPr/>
    </dgm:pt>
    <dgm:pt modelId="{14502DEC-0231-4287-B692-F3BA62EB8FDB}" type="pres">
      <dgm:prSet presAssocID="{F57421DB-EBAA-42FD-AE07-208C96878BC8}" presName="compositeNode" presStyleCnt="0"/>
      <dgm:spPr/>
    </dgm:pt>
    <dgm:pt modelId="{4613B48B-2DB4-4E92-860E-3821A8711D4C}" type="pres">
      <dgm:prSet presAssocID="{F57421DB-EBAA-42FD-AE07-208C96878BC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A1FBB24-278B-4A26-B605-820108716F0B}" type="pres">
      <dgm:prSet presAssocID="{F57421DB-EBAA-42FD-AE07-208C96878BC8}" presName="parSh" presStyleCnt="0"/>
      <dgm:spPr/>
    </dgm:pt>
    <dgm:pt modelId="{28E90FAB-DED9-4681-B418-AEBC9E78A539}" type="pres">
      <dgm:prSet presAssocID="{F57421DB-EBAA-42FD-AE07-208C96878BC8}" presName="lineNode" presStyleLbl="alignAccFollowNode1" presStyleIdx="3" presStyleCnt="12"/>
      <dgm:spPr/>
    </dgm:pt>
    <dgm:pt modelId="{A7F07421-11A7-4575-BB85-6B0CB1801666}" type="pres">
      <dgm:prSet presAssocID="{F57421DB-EBAA-42FD-AE07-208C96878BC8}" presName="lineArrowNode" presStyleLbl="alignAccFollowNode1" presStyleIdx="4" presStyleCnt="12"/>
      <dgm:spPr/>
    </dgm:pt>
    <dgm:pt modelId="{46871FDE-8FE5-4AEA-8001-73FCC0FDCD2F}" type="pres">
      <dgm:prSet presAssocID="{B49F4A75-220E-452E-B9D3-3589EB8B590E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96A26FC5-4487-46BD-B516-71FEDF20C536}" type="pres">
      <dgm:prSet presAssocID="{B49F4A75-220E-452E-B9D3-3589EB8B590E}" presName="spacerBetweenCircleAndCallout" presStyleCnt="0">
        <dgm:presLayoutVars/>
      </dgm:prSet>
      <dgm:spPr/>
    </dgm:pt>
    <dgm:pt modelId="{FFBEDF4B-7FCA-442F-997E-EE5ACA6C3B66}" type="pres">
      <dgm:prSet presAssocID="{F57421DB-EBAA-42FD-AE07-208C96878BC8}" presName="nodeText" presStyleLbl="alignAccFollowNode1" presStyleIdx="5" presStyleCnt="12">
        <dgm:presLayoutVars>
          <dgm:bulletEnabled val="1"/>
        </dgm:presLayoutVars>
      </dgm:prSet>
      <dgm:spPr/>
    </dgm:pt>
    <dgm:pt modelId="{B7286771-FFB2-4614-B0BE-94EF317AE531}" type="pres">
      <dgm:prSet presAssocID="{B49F4A75-220E-452E-B9D3-3589EB8B590E}" presName="sibTransComposite" presStyleCnt="0"/>
      <dgm:spPr/>
    </dgm:pt>
    <dgm:pt modelId="{B5E36A6E-18AA-490A-9224-AF4F4A78A427}" type="pres">
      <dgm:prSet presAssocID="{D2335443-08FE-4101-B0DE-0CDF769C4213}" presName="compositeNode" presStyleCnt="0"/>
      <dgm:spPr/>
    </dgm:pt>
    <dgm:pt modelId="{7F510FE9-5048-4F87-996C-10F1B217DCD4}" type="pres">
      <dgm:prSet presAssocID="{D2335443-08FE-4101-B0DE-0CDF769C421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9DF35A6-24EE-4A8A-A75B-56C190941466}" type="pres">
      <dgm:prSet presAssocID="{D2335443-08FE-4101-B0DE-0CDF769C4213}" presName="parSh" presStyleCnt="0"/>
      <dgm:spPr/>
    </dgm:pt>
    <dgm:pt modelId="{B7F336CF-3FDD-4640-AC68-A032ABC6C1F7}" type="pres">
      <dgm:prSet presAssocID="{D2335443-08FE-4101-B0DE-0CDF769C4213}" presName="lineNode" presStyleLbl="alignAccFollowNode1" presStyleIdx="6" presStyleCnt="12"/>
      <dgm:spPr/>
    </dgm:pt>
    <dgm:pt modelId="{884DB83C-2893-4AC8-88EE-76525F220A19}" type="pres">
      <dgm:prSet presAssocID="{D2335443-08FE-4101-B0DE-0CDF769C4213}" presName="lineArrowNode" presStyleLbl="alignAccFollowNode1" presStyleIdx="7" presStyleCnt="12"/>
      <dgm:spPr/>
    </dgm:pt>
    <dgm:pt modelId="{ABEDD3B6-0658-4833-B6EC-A069DFF40331}" type="pres">
      <dgm:prSet presAssocID="{E6832FCE-BCA5-44E2-B943-038B8713FE90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B8181BC7-CA73-4C01-AD97-3C6BAEB7BCFC}" type="pres">
      <dgm:prSet presAssocID="{E6832FCE-BCA5-44E2-B943-038B8713FE90}" presName="spacerBetweenCircleAndCallout" presStyleCnt="0">
        <dgm:presLayoutVars/>
      </dgm:prSet>
      <dgm:spPr/>
    </dgm:pt>
    <dgm:pt modelId="{108EED55-4C9A-46CE-845D-302B3D4DC7C7}" type="pres">
      <dgm:prSet presAssocID="{D2335443-08FE-4101-B0DE-0CDF769C4213}" presName="nodeText" presStyleLbl="alignAccFollowNode1" presStyleIdx="8" presStyleCnt="12">
        <dgm:presLayoutVars>
          <dgm:bulletEnabled val="1"/>
        </dgm:presLayoutVars>
      </dgm:prSet>
      <dgm:spPr/>
    </dgm:pt>
    <dgm:pt modelId="{6784887C-3003-4A04-91E9-AD985C13D072}" type="pres">
      <dgm:prSet presAssocID="{E6832FCE-BCA5-44E2-B943-038B8713FE90}" presName="sibTransComposite" presStyleCnt="0"/>
      <dgm:spPr/>
    </dgm:pt>
    <dgm:pt modelId="{4B48F28F-9B11-406F-8A31-D23AE26D95A2}" type="pres">
      <dgm:prSet presAssocID="{34DF161F-FBC9-469C-BBED-0CB851A0EF07}" presName="compositeNode" presStyleCnt="0"/>
      <dgm:spPr/>
    </dgm:pt>
    <dgm:pt modelId="{948D4435-8037-4212-8D0B-6D448DD0F12A}" type="pres">
      <dgm:prSet presAssocID="{34DF161F-FBC9-469C-BBED-0CB851A0EF0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811F108-5682-47E9-A7A2-CC45AF44E578}" type="pres">
      <dgm:prSet presAssocID="{34DF161F-FBC9-469C-BBED-0CB851A0EF07}" presName="parSh" presStyleCnt="0"/>
      <dgm:spPr/>
    </dgm:pt>
    <dgm:pt modelId="{4F45809A-C4FB-4733-B981-2BE51B4A8D8E}" type="pres">
      <dgm:prSet presAssocID="{34DF161F-FBC9-469C-BBED-0CB851A0EF07}" presName="lineNode" presStyleLbl="alignAccFollowNode1" presStyleIdx="9" presStyleCnt="12"/>
      <dgm:spPr/>
    </dgm:pt>
    <dgm:pt modelId="{ED509C0F-BDE6-4D79-BE47-017BC690A9C3}" type="pres">
      <dgm:prSet presAssocID="{34DF161F-FBC9-469C-BBED-0CB851A0EF07}" presName="lineArrowNode" presStyleLbl="alignAccFollowNode1" presStyleIdx="10" presStyleCnt="12"/>
      <dgm:spPr/>
    </dgm:pt>
    <dgm:pt modelId="{0710D917-F99B-47A0-A030-A2E69AF76623}" type="pres">
      <dgm:prSet presAssocID="{19DF6DFB-779F-4042-9549-4F9BE84A47FC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0AB90E98-A665-4EF3-85E3-E10FC96C428D}" type="pres">
      <dgm:prSet presAssocID="{19DF6DFB-779F-4042-9549-4F9BE84A47FC}" presName="spacerBetweenCircleAndCallout" presStyleCnt="0">
        <dgm:presLayoutVars/>
      </dgm:prSet>
      <dgm:spPr/>
    </dgm:pt>
    <dgm:pt modelId="{B9A1ACC8-64E9-43B8-B8E2-66C0AB11F075}" type="pres">
      <dgm:prSet presAssocID="{34DF161F-FBC9-469C-BBED-0CB851A0EF07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DA28A50E-967B-4841-AF64-CD41E1B1A6EC}" type="presOf" srcId="{7718C26D-86CD-4053-ACE9-246B914C6776}" destId="{9023345B-82BB-4432-979B-7ABAA555E705}" srcOrd="0" destOrd="0" presId="urn:microsoft.com/office/officeart/2016/7/layout/LinearArrowProcessNumbered"/>
    <dgm:cxn modelId="{36FAB54F-FAC0-4097-B3E9-233AC7C2FC75}" srcId="{211129F5-DDF0-481A-B2FB-E3A794CFDFD9}" destId="{D2335443-08FE-4101-B0DE-0CDF769C4213}" srcOrd="2" destOrd="0" parTransId="{EEE43B37-7CF8-4491-84A5-7122531454C3}" sibTransId="{E6832FCE-BCA5-44E2-B943-038B8713FE90}"/>
    <dgm:cxn modelId="{0A9BD755-B572-4BB9-9D3F-CB425C87AB8F}" type="presOf" srcId="{211129F5-DDF0-481A-B2FB-E3A794CFDFD9}" destId="{4674D6C0-52C6-4286-9973-6D2E8C730644}" srcOrd="0" destOrd="0" presId="urn:microsoft.com/office/officeart/2016/7/layout/LinearArrowProcessNumbered"/>
    <dgm:cxn modelId="{95EBF47B-DF17-4980-BD32-4C871BF54374}" type="presOf" srcId="{C2366723-9FC9-432D-BE61-D7F728D1E124}" destId="{41557EBD-B644-4354-9984-4AA905D74D5F}" srcOrd="0" destOrd="0" presId="urn:microsoft.com/office/officeart/2016/7/layout/LinearArrowProcessNumbered"/>
    <dgm:cxn modelId="{6DF27E86-DE52-425F-B330-D79991AB289B}" type="presOf" srcId="{F57421DB-EBAA-42FD-AE07-208C96878BC8}" destId="{FFBEDF4B-7FCA-442F-997E-EE5ACA6C3B66}" srcOrd="0" destOrd="0" presId="urn:microsoft.com/office/officeart/2016/7/layout/LinearArrowProcessNumbered"/>
    <dgm:cxn modelId="{3D1A1198-47E2-4FDA-9C37-DA32214BC73F}" srcId="{211129F5-DDF0-481A-B2FB-E3A794CFDFD9}" destId="{F57421DB-EBAA-42FD-AE07-208C96878BC8}" srcOrd="1" destOrd="0" parTransId="{89C53E74-73E9-45B1-B3ED-F6F401452C56}" sibTransId="{B49F4A75-220E-452E-B9D3-3589EB8B590E}"/>
    <dgm:cxn modelId="{75438C98-1F33-4516-9ECF-3F1792A73DE0}" srcId="{211129F5-DDF0-481A-B2FB-E3A794CFDFD9}" destId="{34DF161F-FBC9-469C-BBED-0CB851A0EF07}" srcOrd="3" destOrd="0" parTransId="{06CFF349-6398-4B3F-A5CA-863358713403}" sibTransId="{19DF6DFB-779F-4042-9549-4F9BE84A47FC}"/>
    <dgm:cxn modelId="{4314ED9F-0F86-441D-A658-66E05D8545DB}" srcId="{211129F5-DDF0-481A-B2FB-E3A794CFDFD9}" destId="{7718C26D-86CD-4053-ACE9-246B914C6776}" srcOrd="0" destOrd="0" parTransId="{02CA5CBD-7117-419D-8210-FA39CB62C4D0}" sibTransId="{C2366723-9FC9-432D-BE61-D7F728D1E124}"/>
    <dgm:cxn modelId="{F3BFBEA6-FD5B-4A5C-BE61-5262E8372CEF}" type="presOf" srcId="{19DF6DFB-779F-4042-9549-4F9BE84A47FC}" destId="{0710D917-F99B-47A0-A030-A2E69AF76623}" srcOrd="0" destOrd="0" presId="urn:microsoft.com/office/officeart/2016/7/layout/LinearArrowProcessNumbered"/>
    <dgm:cxn modelId="{424F9AA9-17C7-4875-BAB2-FD787F2092FC}" type="presOf" srcId="{34DF161F-FBC9-469C-BBED-0CB851A0EF07}" destId="{B9A1ACC8-64E9-43B8-B8E2-66C0AB11F075}" srcOrd="0" destOrd="0" presId="urn:microsoft.com/office/officeart/2016/7/layout/LinearArrowProcessNumbered"/>
    <dgm:cxn modelId="{54FA50C1-C052-47C0-8AF5-2A4BB053084A}" type="presOf" srcId="{B49F4A75-220E-452E-B9D3-3589EB8B590E}" destId="{46871FDE-8FE5-4AEA-8001-73FCC0FDCD2F}" srcOrd="0" destOrd="0" presId="urn:microsoft.com/office/officeart/2016/7/layout/LinearArrowProcessNumbered"/>
    <dgm:cxn modelId="{66E73CC4-390E-435B-B8E2-178ECD95BB7C}" type="presOf" srcId="{D2335443-08FE-4101-B0DE-0CDF769C4213}" destId="{108EED55-4C9A-46CE-845D-302B3D4DC7C7}" srcOrd="0" destOrd="0" presId="urn:microsoft.com/office/officeart/2016/7/layout/LinearArrowProcessNumbered"/>
    <dgm:cxn modelId="{213E84E2-DA94-473A-92E3-8799BDBFA118}" type="presOf" srcId="{E6832FCE-BCA5-44E2-B943-038B8713FE90}" destId="{ABEDD3B6-0658-4833-B6EC-A069DFF40331}" srcOrd="0" destOrd="0" presId="urn:microsoft.com/office/officeart/2016/7/layout/LinearArrowProcessNumbered"/>
    <dgm:cxn modelId="{A78222FB-F93A-422A-A673-3DAC7E0DFED4}" type="presParOf" srcId="{4674D6C0-52C6-4286-9973-6D2E8C730644}" destId="{C3182C51-0301-41EA-9CB0-D8CA23ECB128}" srcOrd="0" destOrd="0" presId="urn:microsoft.com/office/officeart/2016/7/layout/LinearArrowProcessNumbered"/>
    <dgm:cxn modelId="{8C3FEAA5-F6F6-407D-B6C4-70AE78ACC70E}" type="presParOf" srcId="{C3182C51-0301-41EA-9CB0-D8CA23ECB128}" destId="{84A414CA-9F5A-46E8-9041-A477D7869E92}" srcOrd="0" destOrd="0" presId="urn:microsoft.com/office/officeart/2016/7/layout/LinearArrowProcessNumbered"/>
    <dgm:cxn modelId="{FBB10009-34FD-4D9C-9328-51007999E4E1}" type="presParOf" srcId="{C3182C51-0301-41EA-9CB0-D8CA23ECB128}" destId="{AAAD3010-FAB5-4E54-BA0A-5F35E162F5F6}" srcOrd="1" destOrd="0" presId="urn:microsoft.com/office/officeart/2016/7/layout/LinearArrowProcessNumbered"/>
    <dgm:cxn modelId="{0F79C3E8-69DA-4CE2-9159-A0EECABEACC1}" type="presParOf" srcId="{AAAD3010-FAB5-4E54-BA0A-5F35E162F5F6}" destId="{B194C8EF-06D2-459C-B400-539349B512B3}" srcOrd="0" destOrd="0" presId="urn:microsoft.com/office/officeart/2016/7/layout/LinearArrowProcessNumbered"/>
    <dgm:cxn modelId="{D0D155FE-D2CB-4AB7-AE95-9ACA377954A7}" type="presParOf" srcId="{AAAD3010-FAB5-4E54-BA0A-5F35E162F5F6}" destId="{3E2A95FA-8843-4706-A8B0-8E9D44B4BC81}" srcOrd="1" destOrd="0" presId="urn:microsoft.com/office/officeart/2016/7/layout/LinearArrowProcessNumbered"/>
    <dgm:cxn modelId="{280254E2-6A97-438C-AE67-90CFE6312D15}" type="presParOf" srcId="{AAAD3010-FAB5-4E54-BA0A-5F35E162F5F6}" destId="{41557EBD-B644-4354-9984-4AA905D74D5F}" srcOrd="2" destOrd="0" presId="urn:microsoft.com/office/officeart/2016/7/layout/LinearArrowProcessNumbered"/>
    <dgm:cxn modelId="{1CD98E51-7E71-4B47-B069-7E26ACD7738B}" type="presParOf" srcId="{AAAD3010-FAB5-4E54-BA0A-5F35E162F5F6}" destId="{8F3CFB64-BFC3-4020-AC94-DC4F9DCCEC36}" srcOrd="3" destOrd="0" presId="urn:microsoft.com/office/officeart/2016/7/layout/LinearArrowProcessNumbered"/>
    <dgm:cxn modelId="{D5EA6BB2-7638-4E7A-A5A8-C9CCC526C3EA}" type="presParOf" srcId="{C3182C51-0301-41EA-9CB0-D8CA23ECB128}" destId="{9023345B-82BB-4432-979B-7ABAA555E705}" srcOrd="2" destOrd="0" presId="urn:microsoft.com/office/officeart/2016/7/layout/LinearArrowProcessNumbered"/>
    <dgm:cxn modelId="{0BE5F80A-886F-4856-B81D-8DDDED0C3929}" type="presParOf" srcId="{4674D6C0-52C6-4286-9973-6D2E8C730644}" destId="{E9C2C9E7-DA40-489D-B613-A4036A6B4539}" srcOrd="1" destOrd="0" presId="urn:microsoft.com/office/officeart/2016/7/layout/LinearArrowProcessNumbered"/>
    <dgm:cxn modelId="{AC9D89E8-7F0F-4010-832D-26CF60E63D54}" type="presParOf" srcId="{4674D6C0-52C6-4286-9973-6D2E8C730644}" destId="{14502DEC-0231-4287-B692-F3BA62EB8FDB}" srcOrd="2" destOrd="0" presId="urn:microsoft.com/office/officeart/2016/7/layout/LinearArrowProcessNumbered"/>
    <dgm:cxn modelId="{896E469A-A246-4DFE-8200-03C98C354365}" type="presParOf" srcId="{14502DEC-0231-4287-B692-F3BA62EB8FDB}" destId="{4613B48B-2DB4-4E92-860E-3821A8711D4C}" srcOrd="0" destOrd="0" presId="urn:microsoft.com/office/officeart/2016/7/layout/LinearArrowProcessNumbered"/>
    <dgm:cxn modelId="{F8B634F0-5F38-4552-AE4B-1E8684650338}" type="presParOf" srcId="{14502DEC-0231-4287-B692-F3BA62EB8FDB}" destId="{DA1FBB24-278B-4A26-B605-820108716F0B}" srcOrd="1" destOrd="0" presId="urn:microsoft.com/office/officeart/2016/7/layout/LinearArrowProcessNumbered"/>
    <dgm:cxn modelId="{EB36949D-274B-484A-8D06-581D2D2BFB0F}" type="presParOf" srcId="{DA1FBB24-278B-4A26-B605-820108716F0B}" destId="{28E90FAB-DED9-4681-B418-AEBC9E78A539}" srcOrd="0" destOrd="0" presId="urn:microsoft.com/office/officeart/2016/7/layout/LinearArrowProcessNumbered"/>
    <dgm:cxn modelId="{11940DE7-2BDA-458A-9634-28D99B2041F7}" type="presParOf" srcId="{DA1FBB24-278B-4A26-B605-820108716F0B}" destId="{A7F07421-11A7-4575-BB85-6B0CB1801666}" srcOrd="1" destOrd="0" presId="urn:microsoft.com/office/officeart/2016/7/layout/LinearArrowProcessNumbered"/>
    <dgm:cxn modelId="{CC29BA68-8AFC-43F2-BBDB-85FFC541A588}" type="presParOf" srcId="{DA1FBB24-278B-4A26-B605-820108716F0B}" destId="{46871FDE-8FE5-4AEA-8001-73FCC0FDCD2F}" srcOrd="2" destOrd="0" presId="urn:microsoft.com/office/officeart/2016/7/layout/LinearArrowProcessNumbered"/>
    <dgm:cxn modelId="{8705388B-C8EE-431F-8115-CF38FD354235}" type="presParOf" srcId="{DA1FBB24-278B-4A26-B605-820108716F0B}" destId="{96A26FC5-4487-46BD-B516-71FEDF20C536}" srcOrd="3" destOrd="0" presId="urn:microsoft.com/office/officeart/2016/7/layout/LinearArrowProcessNumbered"/>
    <dgm:cxn modelId="{6E3D185D-4D33-47B2-BC62-F4E9AC0015C1}" type="presParOf" srcId="{14502DEC-0231-4287-B692-F3BA62EB8FDB}" destId="{FFBEDF4B-7FCA-442F-997E-EE5ACA6C3B66}" srcOrd="2" destOrd="0" presId="urn:microsoft.com/office/officeart/2016/7/layout/LinearArrowProcessNumbered"/>
    <dgm:cxn modelId="{8588FF22-87A4-4BC7-A85A-FB3F925B19AA}" type="presParOf" srcId="{4674D6C0-52C6-4286-9973-6D2E8C730644}" destId="{B7286771-FFB2-4614-B0BE-94EF317AE531}" srcOrd="3" destOrd="0" presId="urn:microsoft.com/office/officeart/2016/7/layout/LinearArrowProcessNumbered"/>
    <dgm:cxn modelId="{379D4B3A-BAEF-4310-B1BF-C4E0763FF149}" type="presParOf" srcId="{4674D6C0-52C6-4286-9973-6D2E8C730644}" destId="{B5E36A6E-18AA-490A-9224-AF4F4A78A427}" srcOrd="4" destOrd="0" presId="urn:microsoft.com/office/officeart/2016/7/layout/LinearArrowProcessNumbered"/>
    <dgm:cxn modelId="{77AE8529-B2B1-45C9-97E4-BE0A9FFB5FE3}" type="presParOf" srcId="{B5E36A6E-18AA-490A-9224-AF4F4A78A427}" destId="{7F510FE9-5048-4F87-996C-10F1B217DCD4}" srcOrd="0" destOrd="0" presId="urn:microsoft.com/office/officeart/2016/7/layout/LinearArrowProcessNumbered"/>
    <dgm:cxn modelId="{718E6300-CD27-4FD7-9651-5482063A3F22}" type="presParOf" srcId="{B5E36A6E-18AA-490A-9224-AF4F4A78A427}" destId="{89DF35A6-24EE-4A8A-A75B-56C190941466}" srcOrd="1" destOrd="0" presId="urn:microsoft.com/office/officeart/2016/7/layout/LinearArrowProcessNumbered"/>
    <dgm:cxn modelId="{B0C161B7-1701-4B48-AF0B-0BE67FBBDBCF}" type="presParOf" srcId="{89DF35A6-24EE-4A8A-A75B-56C190941466}" destId="{B7F336CF-3FDD-4640-AC68-A032ABC6C1F7}" srcOrd="0" destOrd="0" presId="urn:microsoft.com/office/officeart/2016/7/layout/LinearArrowProcessNumbered"/>
    <dgm:cxn modelId="{5A4F3BEF-A5CF-4927-B525-1E8A990881A0}" type="presParOf" srcId="{89DF35A6-24EE-4A8A-A75B-56C190941466}" destId="{884DB83C-2893-4AC8-88EE-76525F220A19}" srcOrd="1" destOrd="0" presId="urn:microsoft.com/office/officeart/2016/7/layout/LinearArrowProcessNumbered"/>
    <dgm:cxn modelId="{347EFB2B-B7FE-4019-A89F-D09241E6B760}" type="presParOf" srcId="{89DF35A6-24EE-4A8A-A75B-56C190941466}" destId="{ABEDD3B6-0658-4833-B6EC-A069DFF40331}" srcOrd="2" destOrd="0" presId="urn:microsoft.com/office/officeart/2016/7/layout/LinearArrowProcessNumbered"/>
    <dgm:cxn modelId="{8F69E584-362C-4DB8-8AA5-6D766B82FCAD}" type="presParOf" srcId="{89DF35A6-24EE-4A8A-A75B-56C190941466}" destId="{B8181BC7-CA73-4C01-AD97-3C6BAEB7BCFC}" srcOrd="3" destOrd="0" presId="urn:microsoft.com/office/officeart/2016/7/layout/LinearArrowProcessNumbered"/>
    <dgm:cxn modelId="{14D21F7F-B829-424C-8703-EDA1BCAD2AD2}" type="presParOf" srcId="{B5E36A6E-18AA-490A-9224-AF4F4A78A427}" destId="{108EED55-4C9A-46CE-845D-302B3D4DC7C7}" srcOrd="2" destOrd="0" presId="urn:microsoft.com/office/officeart/2016/7/layout/LinearArrowProcessNumbered"/>
    <dgm:cxn modelId="{8CB18ABF-8FA6-4331-A06E-5BA11E981FE6}" type="presParOf" srcId="{4674D6C0-52C6-4286-9973-6D2E8C730644}" destId="{6784887C-3003-4A04-91E9-AD985C13D072}" srcOrd="5" destOrd="0" presId="urn:microsoft.com/office/officeart/2016/7/layout/LinearArrowProcessNumbered"/>
    <dgm:cxn modelId="{13E13303-BE71-41CE-8038-C127CA0FACCA}" type="presParOf" srcId="{4674D6C0-52C6-4286-9973-6D2E8C730644}" destId="{4B48F28F-9B11-406F-8A31-D23AE26D95A2}" srcOrd="6" destOrd="0" presId="urn:microsoft.com/office/officeart/2016/7/layout/LinearArrowProcessNumbered"/>
    <dgm:cxn modelId="{DDF96240-70DE-4E93-A057-27FAC9BD255E}" type="presParOf" srcId="{4B48F28F-9B11-406F-8A31-D23AE26D95A2}" destId="{948D4435-8037-4212-8D0B-6D448DD0F12A}" srcOrd="0" destOrd="0" presId="urn:microsoft.com/office/officeart/2016/7/layout/LinearArrowProcessNumbered"/>
    <dgm:cxn modelId="{237DD2AF-C783-4817-A078-6AECFC441CE0}" type="presParOf" srcId="{4B48F28F-9B11-406F-8A31-D23AE26D95A2}" destId="{1811F108-5682-47E9-A7A2-CC45AF44E578}" srcOrd="1" destOrd="0" presId="urn:microsoft.com/office/officeart/2016/7/layout/LinearArrowProcessNumbered"/>
    <dgm:cxn modelId="{56FDB8CF-F101-4767-A8DE-0EE61F5D2CED}" type="presParOf" srcId="{1811F108-5682-47E9-A7A2-CC45AF44E578}" destId="{4F45809A-C4FB-4733-B981-2BE51B4A8D8E}" srcOrd="0" destOrd="0" presId="urn:microsoft.com/office/officeart/2016/7/layout/LinearArrowProcessNumbered"/>
    <dgm:cxn modelId="{BBE654FA-9402-4461-B7D9-2A6310389086}" type="presParOf" srcId="{1811F108-5682-47E9-A7A2-CC45AF44E578}" destId="{ED509C0F-BDE6-4D79-BE47-017BC690A9C3}" srcOrd="1" destOrd="0" presId="urn:microsoft.com/office/officeart/2016/7/layout/LinearArrowProcessNumbered"/>
    <dgm:cxn modelId="{DE29A7C3-EC95-49E5-A5B9-BE99E468AC35}" type="presParOf" srcId="{1811F108-5682-47E9-A7A2-CC45AF44E578}" destId="{0710D917-F99B-47A0-A030-A2E69AF76623}" srcOrd="2" destOrd="0" presId="urn:microsoft.com/office/officeart/2016/7/layout/LinearArrowProcessNumbered"/>
    <dgm:cxn modelId="{6B1956F2-5834-4E49-9FFE-41ACF45960DC}" type="presParOf" srcId="{1811F108-5682-47E9-A7A2-CC45AF44E578}" destId="{0AB90E98-A665-4EF3-85E3-E10FC96C428D}" srcOrd="3" destOrd="0" presId="urn:microsoft.com/office/officeart/2016/7/layout/LinearArrowProcessNumbered"/>
    <dgm:cxn modelId="{0C5BA7C2-0388-44EB-8414-72052664B269}" type="presParOf" srcId="{4B48F28F-9B11-406F-8A31-D23AE26D95A2}" destId="{B9A1ACC8-64E9-43B8-B8E2-66C0AB11F075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73EBF6-67BB-47DF-8CC1-BD51456AD0B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0D9A36-3ADF-4145-A40A-10011EFDE493}">
      <dgm:prSet/>
      <dgm:spPr/>
      <dgm:t>
        <a:bodyPr/>
        <a:lstStyle/>
        <a:p>
          <a:pPr>
            <a:defRPr cap="all"/>
          </a:pPr>
          <a:r>
            <a:rPr lang="en-US"/>
            <a:t>Fast API Service: Handles requests to generate and refine action plans.</a:t>
          </a:r>
        </a:p>
      </dgm:t>
    </dgm:pt>
    <dgm:pt modelId="{6325176D-4359-42CF-84B9-3EEFF49B88AC}" type="parTrans" cxnId="{79A3AF9A-9648-4C70-B2B1-66ABB0E45BDE}">
      <dgm:prSet/>
      <dgm:spPr/>
      <dgm:t>
        <a:bodyPr/>
        <a:lstStyle/>
        <a:p>
          <a:endParaRPr lang="en-US"/>
        </a:p>
      </dgm:t>
    </dgm:pt>
    <dgm:pt modelId="{3843B6B4-4CEA-4D90-A6E7-82234BA4B38C}" type="sibTrans" cxnId="{79A3AF9A-9648-4C70-B2B1-66ABB0E45BDE}">
      <dgm:prSet/>
      <dgm:spPr/>
      <dgm:t>
        <a:bodyPr/>
        <a:lstStyle/>
        <a:p>
          <a:endParaRPr lang="en-US"/>
        </a:p>
      </dgm:t>
    </dgm:pt>
    <dgm:pt modelId="{830246F6-DC27-42F2-8EDE-509A07FA73EA}">
      <dgm:prSet/>
      <dgm:spPr/>
      <dgm:t>
        <a:bodyPr/>
        <a:lstStyle/>
        <a:p>
          <a:pPr>
            <a:defRPr cap="all"/>
          </a:pPr>
          <a:r>
            <a:rPr lang="en-US"/>
            <a:t>AI Integration (LangChain + Hugging Face): Uses AI models to refine and personalize responses based on user feedback.</a:t>
          </a:r>
        </a:p>
      </dgm:t>
    </dgm:pt>
    <dgm:pt modelId="{276F0084-5CE0-423E-A91E-4DEFD499E083}" type="parTrans" cxnId="{EF7A2F45-E622-4C6B-BED6-CAFBFC0F4396}">
      <dgm:prSet/>
      <dgm:spPr/>
      <dgm:t>
        <a:bodyPr/>
        <a:lstStyle/>
        <a:p>
          <a:endParaRPr lang="en-US"/>
        </a:p>
      </dgm:t>
    </dgm:pt>
    <dgm:pt modelId="{58837FAD-C0FA-40F6-94C2-A56313903A6F}" type="sibTrans" cxnId="{EF7A2F45-E622-4C6B-BED6-CAFBFC0F4396}">
      <dgm:prSet/>
      <dgm:spPr/>
      <dgm:t>
        <a:bodyPr/>
        <a:lstStyle/>
        <a:p>
          <a:endParaRPr lang="en-US"/>
        </a:p>
      </dgm:t>
    </dgm:pt>
    <dgm:pt modelId="{21582EC2-33EF-4FEA-8466-9922A48A68F2}">
      <dgm:prSet/>
      <dgm:spPr/>
      <dgm:t>
        <a:bodyPr/>
        <a:lstStyle/>
        <a:p>
          <a:pPr>
            <a:defRPr cap="all"/>
          </a:pPr>
          <a:r>
            <a:rPr lang="en-US"/>
            <a:t>Endpoints:</a:t>
          </a:r>
        </a:p>
      </dgm:t>
    </dgm:pt>
    <dgm:pt modelId="{7B55A4B6-3080-4419-88A1-6DB417C61ADF}" type="parTrans" cxnId="{5FB9A19D-C358-4F8D-BFA6-B0B0209D7CF0}">
      <dgm:prSet/>
      <dgm:spPr/>
      <dgm:t>
        <a:bodyPr/>
        <a:lstStyle/>
        <a:p>
          <a:endParaRPr lang="en-US"/>
        </a:p>
      </dgm:t>
    </dgm:pt>
    <dgm:pt modelId="{0CCA91D4-AE38-4F13-B1FC-5EAEE5DE06F6}" type="sibTrans" cxnId="{5FB9A19D-C358-4F8D-BFA6-B0B0209D7CF0}">
      <dgm:prSet/>
      <dgm:spPr/>
      <dgm:t>
        <a:bodyPr/>
        <a:lstStyle/>
        <a:p>
          <a:endParaRPr lang="en-US"/>
        </a:p>
      </dgm:t>
    </dgm:pt>
    <dgm:pt modelId="{99C9AE90-3ACA-47AD-ACC5-33A90D617F5A}">
      <dgm:prSet/>
      <dgm:spPr/>
      <dgm:t>
        <a:bodyPr/>
        <a:lstStyle/>
        <a:p>
          <a:pPr>
            <a:defRPr cap="all"/>
          </a:pPr>
          <a:r>
            <a:rPr lang="en-US"/>
            <a:t>/query: Retrieves the predefined action plan.</a:t>
          </a:r>
        </a:p>
      </dgm:t>
    </dgm:pt>
    <dgm:pt modelId="{9FE6A1D5-3E09-4F26-9423-7F74CFD7DEFA}" type="parTrans" cxnId="{01203E83-8044-4831-A37A-52CFE2EBC735}">
      <dgm:prSet/>
      <dgm:spPr/>
      <dgm:t>
        <a:bodyPr/>
        <a:lstStyle/>
        <a:p>
          <a:endParaRPr lang="en-US"/>
        </a:p>
      </dgm:t>
    </dgm:pt>
    <dgm:pt modelId="{DC7BCDB5-A985-4F73-A948-3B8D1DF251DE}" type="sibTrans" cxnId="{01203E83-8044-4831-A37A-52CFE2EBC735}">
      <dgm:prSet/>
      <dgm:spPr/>
      <dgm:t>
        <a:bodyPr/>
        <a:lstStyle/>
        <a:p>
          <a:endParaRPr lang="en-US"/>
        </a:p>
      </dgm:t>
    </dgm:pt>
    <dgm:pt modelId="{874EC72E-FA5B-4648-801A-BB79F443FDCE}">
      <dgm:prSet/>
      <dgm:spPr/>
      <dgm:t>
        <a:bodyPr/>
        <a:lstStyle/>
        <a:p>
          <a:pPr>
            <a:defRPr cap="all"/>
          </a:pPr>
          <a:r>
            <a:rPr lang="en-US" dirty="0"/>
            <a:t>/feedback: Refines the action plan using AI if the user is not satisfied.</a:t>
          </a:r>
        </a:p>
      </dgm:t>
    </dgm:pt>
    <dgm:pt modelId="{FB0466EF-3410-43CD-B94A-53C330E9E7CD}" type="parTrans" cxnId="{F6477029-06E0-4F2C-ABB1-6ED6A17E1E25}">
      <dgm:prSet/>
      <dgm:spPr/>
      <dgm:t>
        <a:bodyPr/>
        <a:lstStyle/>
        <a:p>
          <a:endParaRPr lang="en-US"/>
        </a:p>
      </dgm:t>
    </dgm:pt>
    <dgm:pt modelId="{D0FF6C70-199A-4978-8E8F-8174E63E12D7}" type="sibTrans" cxnId="{F6477029-06E0-4F2C-ABB1-6ED6A17E1E25}">
      <dgm:prSet/>
      <dgm:spPr/>
      <dgm:t>
        <a:bodyPr/>
        <a:lstStyle/>
        <a:p>
          <a:endParaRPr lang="en-US"/>
        </a:p>
      </dgm:t>
    </dgm:pt>
    <dgm:pt modelId="{6929FEF5-BFEA-4AA5-82E5-913D421D0ABB}" type="pres">
      <dgm:prSet presAssocID="{A873EBF6-67BB-47DF-8CC1-BD51456AD0BB}" presName="vert0" presStyleCnt="0">
        <dgm:presLayoutVars>
          <dgm:dir/>
          <dgm:animOne val="branch"/>
          <dgm:animLvl val="lvl"/>
        </dgm:presLayoutVars>
      </dgm:prSet>
      <dgm:spPr/>
    </dgm:pt>
    <dgm:pt modelId="{B59A5B42-4307-4D8F-9937-4C86122A8EC6}" type="pres">
      <dgm:prSet presAssocID="{490D9A36-3ADF-4145-A40A-10011EFDE493}" presName="thickLine" presStyleLbl="alignNode1" presStyleIdx="0" presStyleCnt="5"/>
      <dgm:spPr/>
    </dgm:pt>
    <dgm:pt modelId="{2A1F2073-E347-4A79-8207-EDEB4447E21F}" type="pres">
      <dgm:prSet presAssocID="{490D9A36-3ADF-4145-A40A-10011EFDE493}" presName="horz1" presStyleCnt="0"/>
      <dgm:spPr/>
    </dgm:pt>
    <dgm:pt modelId="{71F70BB7-CA03-4196-B3A2-29449F761D8B}" type="pres">
      <dgm:prSet presAssocID="{490D9A36-3ADF-4145-A40A-10011EFDE493}" presName="tx1" presStyleLbl="revTx" presStyleIdx="0" presStyleCnt="5"/>
      <dgm:spPr/>
    </dgm:pt>
    <dgm:pt modelId="{BBC38C45-6BE5-46D0-B318-B265A881B200}" type="pres">
      <dgm:prSet presAssocID="{490D9A36-3ADF-4145-A40A-10011EFDE493}" presName="vert1" presStyleCnt="0"/>
      <dgm:spPr/>
    </dgm:pt>
    <dgm:pt modelId="{3B449F2A-4F0F-4539-9449-2659618B6EED}" type="pres">
      <dgm:prSet presAssocID="{830246F6-DC27-42F2-8EDE-509A07FA73EA}" presName="thickLine" presStyleLbl="alignNode1" presStyleIdx="1" presStyleCnt="5"/>
      <dgm:spPr/>
    </dgm:pt>
    <dgm:pt modelId="{20732FE0-C02E-4C1F-ADBF-A810DEA01068}" type="pres">
      <dgm:prSet presAssocID="{830246F6-DC27-42F2-8EDE-509A07FA73EA}" presName="horz1" presStyleCnt="0"/>
      <dgm:spPr/>
    </dgm:pt>
    <dgm:pt modelId="{A76BA896-775A-4020-BBE1-4693CB549936}" type="pres">
      <dgm:prSet presAssocID="{830246F6-DC27-42F2-8EDE-509A07FA73EA}" presName="tx1" presStyleLbl="revTx" presStyleIdx="1" presStyleCnt="5"/>
      <dgm:spPr/>
    </dgm:pt>
    <dgm:pt modelId="{F33F53BA-EF05-4F83-83BD-9E2C06D4B9E2}" type="pres">
      <dgm:prSet presAssocID="{830246F6-DC27-42F2-8EDE-509A07FA73EA}" presName="vert1" presStyleCnt="0"/>
      <dgm:spPr/>
    </dgm:pt>
    <dgm:pt modelId="{01EC4579-2F87-4B1A-864B-DEBB636EBFB9}" type="pres">
      <dgm:prSet presAssocID="{21582EC2-33EF-4FEA-8466-9922A48A68F2}" presName="thickLine" presStyleLbl="alignNode1" presStyleIdx="2" presStyleCnt="5"/>
      <dgm:spPr/>
    </dgm:pt>
    <dgm:pt modelId="{83BA3AA7-D90D-4221-B3B1-FE91CC3782FC}" type="pres">
      <dgm:prSet presAssocID="{21582EC2-33EF-4FEA-8466-9922A48A68F2}" presName="horz1" presStyleCnt="0"/>
      <dgm:spPr/>
    </dgm:pt>
    <dgm:pt modelId="{EC791340-7758-4E75-A95F-66FB613BE2BE}" type="pres">
      <dgm:prSet presAssocID="{21582EC2-33EF-4FEA-8466-9922A48A68F2}" presName="tx1" presStyleLbl="revTx" presStyleIdx="2" presStyleCnt="5"/>
      <dgm:spPr/>
    </dgm:pt>
    <dgm:pt modelId="{4E1651CC-3B61-448B-8C35-AF85F3CE7391}" type="pres">
      <dgm:prSet presAssocID="{21582EC2-33EF-4FEA-8466-9922A48A68F2}" presName="vert1" presStyleCnt="0"/>
      <dgm:spPr/>
    </dgm:pt>
    <dgm:pt modelId="{864B426A-F5F1-44EE-A032-F2960529F0EC}" type="pres">
      <dgm:prSet presAssocID="{99C9AE90-3ACA-47AD-ACC5-33A90D617F5A}" presName="thickLine" presStyleLbl="alignNode1" presStyleIdx="3" presStyleCnt="5"/>
      <dgm:spPr/>
    </dgm:pt>
    <dgm:pt modelId="{870BAA8C-CC6E-43E9-885C-3936BD4CBF22}" type="pres">
      <dgm:prSet presAssocID="{99C9AE90-3ACA-47AD-ACC5-33A90D617F5A}" presName="horz1" presStyleCnt="0"/>
      <dgm:spPr/>
    </dgm:pt>
    <dgm:pt modelId="{B434A463-8D00-4764-B269-CE525C82E92A}" type="pres">
      <dgm:prSet presAssocID="{99C9AE90-3ACA-47AD-ACC5-33A90D617F5A}" presName="tx1" presStyleLbl="revTx" presStyleIdx="3" presStyleCnt="5"/>
      <dgm:spPr/>
    </dgm:pt>
    <dgm:pt modelId="{59FDE3AA-74D9-49DD-870E-E8505609EF50}" type="pres">
      <dgm:prSet presAssocID="{99C9AE90-3ACA-47AD-ACC5-33A90D617F5A}" presName="vert1" presStyleCnt="0"/>
      <dgm:spPr/>
    </dgm:pt>
    <dgm:pt modelId="{F4892B88-969B-48F2-81C9-68C17E33B911}" type="pres">
      <dgm:prSet presAssocID="{874EC72E-FA5B-4648-801A-BB79F443FDCE}" presName="thickLine" presStyleLbl="alignNode1" presStyleIdx="4" presStyleCnt="5"/>
      <dgm:spPr/>
    </dgm:pt>
    <dgm:pt modelId="{9E51E178-684D-4AF1-AD55-21BC1AE8363D}" type="pres">
      <dgm:prSet presAssocID="{874EC72E-FA5B-4648-801A-BB79F443FDCE}" presName="horz1" presStyleCnt="0"/>
      <dgm:spPr/>
    </dgm:pt>
    <dgm:pt modelId="{6FE5519C-96CD-4B8C-B0CB-3F55E59A0BE7}" type="pres">
      <dgm:prSet presAssocID="{874EC72E-FA5B-4648-801A-BB79F443FDCE}" presName="tx1" presStyleLbl="revTx" presStyleIdx="4" presStyleCnt="5"/>
      <dgm:spPr/>
    </dgm:pt>
    <dgm:pt modelId="{CD602F6A-6A1F-444F-A745-33DE33DEA45D}" type="pres">
      <dgm:prSet presAssocID="{874EC72E-FA5B-4648-801A-BB79F443FDCE}" presName="vert1" presStyleCnt="0"/>
      <dgm:spPr/>
    </dgm:pt>
  </dgm:ptLst>
  <dgm:cxnLst>
    <dgm:cxn modelId="{6E59D90C-53B1-42F9-8E36-FF265496BC8E}" type="presOf" srcId="{490D9A36-3ADF-4145-A40A-10011EFDE493}" destId="{71F70BB7-CA03-4196-B3A2-29449F761D8B}" srcOrd="0" destOrd="0" presId="urn:microsoft.com/office/officeart/2008/layout/LinedList"/>
    <dgm:cxn modelId="{F6477029-06E0-4F2C-ABB1-6ED6A17E1E25}" srcId="{A873EBF6-67BB-47DF-8CC1-BD51456AD0BB}" destId="{874EC72E-FA5B-4648-801A-BB79F443FDCE}" srcOrd="4" destOrd="0" parTransId="{FB0466EF-3410-43CD-B94A-53C330E9E7CD}" sibTransId="{D0FF6C70-199A-4978-8E8F-8174E63E12D7}"/>
    <dgm:cxn modelId="{C0344B3A-F596-4A46-BE0F-BFF5E2BBE54E}" type="presOf" srcId="{99C9AE90-3ACA-47AD-ACC5-33A90D617F5A}" destId="{B434A463-8D00-4764-B269-CE525C82E92A}" srcOrd="0" destOrd="0" presId="urn:microsoft.com/office/officeart/2008/layout/LinedList"/>
    <dgm:cxn modelId="{1C4F143B-7548-4772-A270-1A83BC646F97}" type="presOf" srcId="{830246F6-DC27-42F2-8EDE-509A07FA73EA}" destId="{A76BA896-775A-4020-BBE1-4693CB549936}" srcOrd="0" destOrd="0" presId="urn:microsoft.com/office/officeart/2008/layout/LinedList"/>
    <dgm:cxn modelId="{EF7A2F45-E622-4C6B-BED6-CAFBFC0F4396}" srcId="{A873EBF6-67BB-47DF-8CC1-BD51456AD0BB}" destId="{830246F6-DC27-42F2-8EDE-509A07FA73EA}" srcOrd="1" destOrd="0" parTransId="{276F0084-5CE0-423E-A91E-4DEFD499E083}" sibTransId="{58837FAD-C0FA-40F6-94C2-A56313903A6F}"/>
    <dgm:cxn modelId="{01203E83-8044-4831-A37A-52CFE2EBC735}" srcId="{A873EBF6-67BB-47DF-8CC1-BD51456AD0BB}" destId="{99C9AE90-3ACA-47AD-ACC5-33A90D617F5A}" srcOrd="3" destOrd="0" parTransId="{9FE6A1D5-3E09-4F26-9423-7F74CFD7DEFA}" sibTransId="{DC7BCDB5-A985-4F73-A948-3B8D1DF251DE}"/>
    <dgm:cxn modelId="{2096A798-295F-407D-84C2-DEA21585FDAE}" type="presOf" srcId="{A873EBF6-67BB-47DF-8CC1-BD51456AD0BB}" destId="{6929FEF5-BFEA-4AA5-82E5-913D421D0ABB}" srcOrd="0" destOrd="0" presId="urn:microsoft.com/office/officeart/2008/layout/LinedList"/>
    <dgm:cxn modelId="{79A3AF9A-9648-4C70-B2B1-66ABB0E45BDE}" srcId="{A873EBF6-67BB-47DF-8CC1-BD51456AD0BB}" destId="{490D9A36-3ADF-4145-A40A-10011EFDE493}" srcOrd="0" destOrd="0" parTransId="{6325176D-4359-42CF-84B9-3EEFF49B88AC}" sibTransId="{3843B6B4-4CEA-4D90-A6E7-82234BA4B38C}"/>
    <dgm:cxn modelId="{5FB9A19D-C358-4F8D-BFA6-B0B0209D7CF0}" srcId="{A873EBF6-67BB-47DF-8CC1-BD51456AD0BB}" destId="{21582EC2-33EF-4FEA-8466-9922A48A68F2}" srcOrd="2" destOrd="0" parTransId="{7B55A4B6-3080-4419-88A1-6DB417C61ADF}" sibTransId="{0CCA91D4-AE38-4F13-B1FC-5EAEE5DE06F6}"/>
    <dgm:cxn modelId="{FC4A12E6-39C0-434B-994B-26A7983F035D}" type="presOf" srcId="{21582EC2-33EF-4FEA-8466-9922A48A68F2}" destId="{EC791340-7758-4E75-A95F-66FB613BE2BE}" srcOrd="0" destOrd="0" presId="urn:microsoft.com/office/officeart/2008/layout/LinedList"/>
    <dgm:cxn modelId="{6E986EF2-518A-4B51-89C1-696F3D0148AB}" type="presOf" srcId="{874EC72E-FA5B-4648-801A-BB79F443FDCE}" destId="{6FE5519C-96CD-4B8C-B0CB-3F55E59A0BE7}" srcOrd="0" destOrd="0" presId="urn:microsoft.com/office/officeart/2008/layout/LinedList"/>
    <dgm:cxn modelId="{F849FA7A-40BE-4815-8342-564840EF1A40}" type="presParOf" srcId="{6929FEF5-BFEA-4AA5-82E5-913D421D0ABB}" destId="{B59A5B42-4307-4D8F-9937-4C86122A8EC6}" srcOrd="0" destOrd="0" presId="urn:microsoft.com/office/officeart/2008/layout/LinedList"/>
    <dgm:cxn modelId="{E3E654D2-E63F-42C1-B8A2-A4D763362A23}" type="presParOf" srcId="{6929FEF5-BFEA-4AA5-82E5-913D421D0ABB}" destId="{2A1F2073-E347-4A79-8207-EDEB4447E21F}" srcOrd="1" destOrd="0" presId="urn:microsoft.com/office/officeart/2008/layout/LinedList"/>
    <dgm:cxn modelId="{DDA70D1C-6066-437E-8C40-271DF195C980}" type="presParOf" srcId="{2A1F2073-E347-4A79-8207-EDEB4447E21F}" destId="{71F70BB7-CA03-4196-B3A2-29449F761D8B}" srcOrd="0" destOrd="0" presId="urn:microsoft.com/office/officeart/2008/layout/LinedList"/>
    <dgm:cxn modelId="{0BF822DD-78CC-4D98-B178-23741C376A65}" type="presParOf" srcId="{2A1F2073-E347-4A79-8207-EDEB4447E21F}" destId="{BBC38C45-6BE5-46D0-B318-B265A881B200}" srcOrd="1" destOrd="0" presId="urn:microsoft.com/office/officeart/2008/layout/LinedList"/>
    <dgm:cxn modelId="{81ED8BD2-B454-403E-A0AC-EBD75F0DE561}" type="presParOf" srcId="{6929FEF5-BFEA-4AA5-82E5-913D421D0ABB}" destId="{3B449F2A-4F0F-4539-9449-2659618B6EED}" srcOrd="2" destOrd="0" presId="urn:microsoft.com/office/officeart/2008/layout/LinedList"/>
    <dgm:cxn modelId="{AA94F732-8AAF-46AD-8EFF-CFFF6BDC9A28}" type="presParOf" srcId="{6929FEF5-BFEA-4AA5-82E5-913D421D0ABB}" destId="{20732FE0-C02E-4C1F-ADBF-A810DEA01068}" srcOrd="3" destOrd="0" presId="urn:microsoft.com/office/officeart/2008/layout/LinedList"/>
    <dgm:cxn modelId="{BBF27644-DA28-4EE7-A8EF-9D32488DC570}" type="presParOf" srcId="{20732FE0-C02E-4C1F-ADBF-A810DEA01068}" destId="{A76BA896-775A-4020-BBE1-4693CB549936}" srcOrd="0" destOrd="0" presId="urn:microsoft.com/office/officeart/2008/layout/LinedList"/>
    <dgm:cxn modelId="{5B3B8FEA-C7D1-49B9-935D-3EB689F2239E}" type="presParOf" srcId="{20732FE0-C02E-4C1F-ADBF-A810DEA01068}" destId="{F33F53BA-EF05-4F83-83BD-9E2C06D4B9E2}" srcOrd="1" destOrd="0" presId="urn:microsoft.com/office/officeart/2008/layout/LinedList"/>
    <dgm:cxn modelId="{1FEBE7BE-CC1D-4AF5-A07A-7D9582292731}" type="presParOf" srcId="{6929FEF5-BFEA-4AA5-82E5-913D421D0ABB}" destId="{01EC4579-2F87-4B1A-864B-DEBB636EBFB9}" srcOrd="4" destOrd="0" presId="urn:microsoft.com/office/officeart/2008/layout/LinedList"/>
    <dgm:cxn modelId="{05656497-6927-4266-9431-C851CF3ED7E6}" type="presParOf" srcId="{6929FEF5-BFEA-4AA5-82E5-913D421D0ABB}" destId="{83BA3AA7-D90D-4221-B3B1-FE91CC3782FC}" srcOrd="5" destOrd="0" presId="urn:microsoft.com/office/officeart/2008/layout/LinedList"/>
    <dgm:cxn modelId="{A8BAD38F-41BD-4777-B757-2776D62212BE}" type="presParOf" srcId="{83BA3AA7-D90D-4221-B3B1-FE91CC3782FC}" destId="{EC791340-7758-4E75-A95F-66FB613BE2BE}" srcOrd="0" destOrd="0" presId="urn:microsoft.com/office/officeart/2008/layout/LinedList"/>
    <dgm:cxn modelId="{A506D9C6-2B62-4EE3-8562-967442FF02EB}" type="presParOf" srcId="{83BA3AA7-D90D-4221-B3B1-FE91CC3782FC}" destId="{4E1651CC-3B61-448B-8C35-AF85F3CE7391}" srcOrd="1" destOrd="0" presId="urn:microsoft.com/office/officeart/2008/layout/LinedList"/>
    <dgm:cxn modelId="{6FB5FD3C-9001-487A-B829-61A71D5F4BD0}" type="presParOf" srcId="{6929FEF5-BFEA-4AA5-82E5-913D421D0ABB}" destId="{864B426A-F5F1-44EE-A032-F2960529F0EC}" srcOrd="6" destOrd="0" presId="urn:microsoft.com/office/officeart/2008/layout/LinedList"/>
    <dgm:cxn modelId="{1F8364B2-1EB3-452A-A077-7DDE41206732}" type="presParOf" srcId="{6929FEF5-BFEA-4AA5-82E5-913D421D0ABB}" destId="{870BAA8C-CC6E-43E9-885C-3936BD4CBF22}" srcOrd="7" destOrd="0" presId="urn:microsoft.com/office/officeart/2008/layout/LinedList"/>
    <dgm:cxn modelId="{FD546045-CA99-463B-8A14-8937543BFC22}" type="presParOf" srcId="{870BAA8C-CC6E-43E9-885C-3936BD4CBF22}" destId="{B434A463-8D00-4764-B269-CE525C82E92A}" srcOrd="0" destOrd="0" presId="urn:microsoft.com/office/officeart/2008/layout/LinedList"/>
    <dgm:cxn modelId="{3A60A6AC-EC18-4B7C-A15C-91D50E75BC48}" type="presParOf" srcId="{870BAA8C-CC6E-43E9-885C-3936BD4CBF22}" destId="{59FDE3AA-74D9-49DD-870E-E8505609EF50}" srcOrd="1" destOrd="0" presId="urn:microsoft.com/office/officeart/2008/layout/LinedList"/>
    <dgm:cxn modelId="{EFFF64E6-43A3-486F-BEDB-6C5725B1D95C}" type="presParOf" srcId="{6929FEF5-BFEA-4AA5-82E5-913D421D0ABB}" destId="{F4892B88-969B-48F2-81C9-68C17E33B911}" srcOrd="8" destOrd="0" presId="urn:microsoft.com/office/officeart/2008/layout/LinedList"/>
    <dgm:cxn modelId="{A8F81C57-0953-4A1E-82D3-6CB2CC13ADD4}" type="presParOf" srcId="{6929FEF5-BFEA-4AA5-82E5-913D421D0ABB}" destId="{9E51E178-684D-4AF1-AD55-21BC1AE8363D}" srcOrd="9" destOrd="0" presId="urn:microsoft.com/office/officeart/2008/layout/LinedList"/>
    <dgm:cxn modelId="{215400B7-8CBA-4CCA-BAE9-A192F5420A9F}" type="presParOf" srcId="{9E51E178-684D-4AF1-AD55-21BC1AE8363D}" destId="{6FE5519C-96CD-4B8C-B0CB-3F55E59A0BE7}" srcOrd="0" destOrd="0" presId="urn:microsoft.com/office/officeart/2008/layout/LinedList"/>
    <dgm:cxn modelId="{3733C410-4E1E-442C-A6A4-AA0BB8F14100}" type="presParOf" srcId="{9E51E178-684D-4AF1-AD55-21BC1AE8363D}" destId="{CD602F6A-6A1F-444F-A745-33DE33DEA4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3A9AF3-82AA-46CB-A5A5-851D8330464B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E56326A-E776-4CE4-9B69-18E9DDAC47D7}">
      <dgm:prSet/>
      <dgm:spPr/>
      <dgm:t>
        <a:bodyPr/>
        <a:lstStyle/>
        <a:p>
          <a:r>
            <a:rPr lang="en-US"/>
            <a:t>Enhanced Customer Experience:</a:t>
          </a:r>
        </a:p>
      </dgm:t>
    </dgm:pt>
    <dgm:pt modelId="{1FA4A528-437D-4A7A-A4F0-5F7F6B88F7C4}" type="parTrans" cxnId="{0F7D52B9-8843-4DC9-A27D-DE782C1E0BA4}">
      <dgm:prSet/>
      <dgm:spPr/>
      <dgm:t>
        <a:bodyPr/>
        <a:lstStyle/>
        <a:p>
          <a:endParaRPr lang="en-US"/>
        </a:p>
      </dgm:t>
    </dgm:pt>
    <dgm:pt modelId="{158F6E1A-C403-4D60-974E-49B46FA60E78}" type="sibTrans" cxnId="{0F7D52B9-8843-4DC9-A27D-DE782C1E0BA4}">
      <dgm:prSet/>
      <dgm:spPr/>
      <dgm:t>
        <a:bodyPr/>
        <a:lstStyle/>
        <a:p>
          <a:endParaRPr lang="en-US"/>
        </a:p>
      </dgm:t>
    </dgm:pt>
    <dgm:pt modelId="{94016EA8-41DD-4D72-A8D3-87CB93D1F56E}">
      <dgm:prSet/>
      <dgm:spPr/>
      <dgm:t>
        <a:bodyPr/>
        <a:lstStyle/>
        <a:p>
          <a:r>
            <a:rPr lang="en-US"/>
            <a:t>Offers tailored, real-time responses that meet customer needs.</a:t>
          </a:r>
        </a:p>
      </dgm:t>
    </dgm:pt>
    <dgm:pt modelId="{398295FB-820F-4044-AEB9-76A4D72F75FE}" type="parTrans" cxnId="{2F02A764-4AF0-4649-9DF8-C2B902E7C83D}">
      <dgm:prSet/>
      <dgm:spPr/>
      <dgm:t>
        <a:bodyPr/>
        <a:lstStyle/>
        <a:p>
          <a:endParaRPr lang="en-US"/>
        </a:p>
      </dgm:t>
    </dgm:pt>
    <dgm:pt modelId="{EC981C79-C229-49CE-AC05-B2E1A60AFBAE}" type="sibTrans" cxnId="{2F02A764-4AF0-4649-9DF8-C2B902E7C83D}">
      <dgm:prSet/>
      <dgm:spPr/>
      <dgm:t>
        <a:bodyPr/>
        <a:lstStyle/>
        <a:p>
          <a:endParaRPr lang="en-US"/>
        </a:p>
      </dgm:t>
    </dgm:pt>
    <dgm:pt modelId="{615FA5DC-5FBA-4FD4-9998-C67D0E16C4E1}">
      <dgm:prSet/>
      <dgm:spPr/>
      <dgm:t>
        <a:bodyPr/>
        <a:lstStyle/>
        <a:p>
          <a:r>
            <a:rPr lang="en-US" dirty="0"/>
            <a:t>Improves decision-making through AI-powered recommendations and Statistical A/B testing.</a:t>
          </a:r>
        </a:p>
      </dgm:t>
    </dgm:pt>
    <dgm:pt modelId="{7F640A16-C8D6-44DF-9195-31B39C190FC0}" type="parTrans" cxnId="{E5423558-373F-4195-B6F3-8D1A8350AD20}">
      <dgm:prSet/>
      <dgm:spPr/>
      <dgm:t>
        <a:bodyPr/>
        <a:lstStyle/>
        <a:p>
          <a:endParaRPr lang="en-US"/>
        </a:p>
      </dgm:t>
    </dgm:pt>
    <dgm:pt modelId="{40AC8A1F-9AEA-46BB-8130-A79A4F210662}" type="sibTrans" cxnId="{E5423558-373F-4195-B6F3-8D1A8350AD20}">
      <dgm:prSet/>
      <dgm:spPr/>
      <dgm:t>
        <a:bodyPr/>
        <a:lstStyle/>
        <a:p>
          <a:endParaRPr lang="en-US"/>
        </a:p>
      </dgm:t>
    </dgm:pt>
    <dgm:pt modelId="{4B6ED71B-F2A3-48BC-8FD5-B9AB58C1BFC7}">
      <dgm:prSet/>
      <dgm:spPr/>
      <dgm:t>
        <a:bodyPr/>
        <a:lstStyle/>
        <a:p>
          <a:r>
            <a:rPr lang="en-US"/>
            <a:t>Scalable Solution:</a:t>
          </a:r>
        </a:p>
      </dgm:t>
    </dgm:pt>
    <dgm:pt modelId="{FCCDEFC6-7E5C-4560-B72C-360BAA2FC3D3}" type="parTrans" cxnId="{19118456-8BD8-4098-80CF-6E0681A53105}">
      <dgm:prSet/>
      <dgm:spPr/>
      <dgm:t>
        <a:bodyPr/>
        <a:lstStyle/>
        <a:p>
          <a:endParaRPr lang="en-US"/>
        </a:p>
      </dgm:t>
    </dgm:pt>
    <dgm:pt modelId="{50D013C4-0B5B-4D76-8146-FF7091199BB5}" type="sibTrans" cxnId="{19118456-8BD8-4098-80CF-6E0681A53105}">
      <dgm:prSet/>
      <dgm:spPr/>
      <dgm:t>
        <a:bodyPr/>
        <a:lstStyle/>
        <a:p>
          <a:endParaRPr lang="en-US"/>
        </a:p>
      </dgm:t>
    </dgm:pt>
    <dgm:pt modelId="{C0C74F04-2142-4CF3-9782-3BAE53D30C3F}">
      <dgm:prSet/>
      <dgm:spPr/>
      <dgm:t>
        <a:bodyPr/>
        <a:lstStyle/>
        <a:p>
          <a:r>
            <a:rPr lang="en-US"/>
            <a:t>API-based architecture allows for easy integration with existing systems (like Yolanda Chatbot).</a:t>
          </a:r>
        </a:p>
      </dgm:t>
    </dgm:pt>
    <dgm:pt modelId="{64E236AA-2E93-4DCD-877A-19E3CBF5B45F}" type="parTrans" cxnId="{E058C00A-B0BB-4AAD-ADEC-9933F8753D4A}">
      <dgm:prSet/>
      <dgm:spPr/>
      <dgm:t>
        <a:bodyPr/>
        <a:lstStyle/>
        <a:p>
          <a:endParaRPr lang="en-US"/>
        </a:p>
      </dgm:t>
    </dgm:pt>
    <dgm:pt modelId="{5923A124-A1BA-46AF-9D8B-B25431770AAB}" type="sibTrans" cxnId="{E058C00A-B0BB-4AAD-ADEC-9933F8753D4A}">
      <dgm:prSet/>
      <dgm:spPr/>
      <dgm:t>
        <a:bodyPr/>
        <a:lstStyle/>
        <a:p>
          <a:endParaRPr lang="en-US"/>
        </a:p>
      </dgm:t>
    </dgm:pt>
    <dgm:pt modelId="{F3005D11-3187-4795-A820-8FD52CCA8285}">
      <dgm:prSet/>
      <dgm:spPr/>
      <dgm:t>
        <a:bodyPr/>
        <a:lstStyle/>
        <a:p>
          <a:r>
            <a:rPr lang="en-US"/>
            <a:t>Provides personalized responses without manual intervention.</a:t>
          </a:r>
        </a:p>
      </dgm:t>
    </dgm:pt>
    <dgm:pt modelId="{CB808CDE-21A8-4BBE-B763-91747C47612E}" type="parTrans" cxnId="{209C00C1-D948-4FCC-8389-E22B9E08FEB8}">
      <dgm:prSet/>
      <dgm:spPr/>
      <dgm:t>
        <a:bodyPr/>
        <a:lstStyle/>
        <a:p>
          <a:endParaRPr lang="en-US"/>
        </a:p>
      </dgm:t>
    </dgm:pt>
    <dgm:pt modelId="{CA23EF7C-8779-4DA9-8D8F-26AB64071687}" type="sibTrans" cxnId="{209C00C1-D948-4FCC-8389-E22B9E08FEB8}">
      <dgm:prSet/>
      <dgm:spPr/>
      <dgm:t>
        <a:bodyPr/>
        <a:lstStyle/>
        <a:p>
          <a:endParaRPr lang="en-US"/>
        </a:p>
      </dgm:t>
    </dgm:pt>
    <dgm:pt modelId="{DE432940-C57F-4050-B6EB-A316C66FEDD2}">
      <dgm:prSet/>
      <dgm:spPr/>
      <dgm:t>
        <a:bodyPr/>
        <a:lstStyle/>
        <a:p>
          <a:r>
            <a:rPr lang="en-US"/>
            <a:t>Increased Efficiency:</a:t>
          </a:r>
        </a:p>
      </dgm:t>
    </dgm:pt>
    <dgm:pt modelId="{BCB48D9A-1E84-42F0-900F-8810924FB574}" type="parTrans" cxnId="{CCC4363D-C085-4F30-8514-6DC857B9BA4E}">
      <dgm:prSet/>
      <dgm:spPr/>
      <dgm:t>
        <a:bodyPr/>
        <a:lstStyle/>
        <a:p>
          <a:endParaRPr lang="en-US"/>
        </a:p>
      </dgm:t>
    </dgm:pt>
    <dgm:pt modelId="{DB9C7EB8-56BF-4E49-BFCB-7A901E24F93E}" type="sibTrans" cxnId="{CCC4363D-C085-4F30-8514-6DC857B9BA4E}">
      <dgm:prSet/>
      <dgm:spPr/>
      <dgm:t>
        <a:bodyPr/>
        <a:lstStyle/>
        <a:p>
          <a:endParaRPr lang="en-US"/>
        </a:p>
      </dgm:t>
    </dgm:pt>
    <dgm:pt modelId="{C397123F-8783-4C28-83FE-647D06468E7E}">
      <dgm:prSet/>
      <dgm:spPr/>
      <dgm:t>
        <a:bodyPr/>
        <a:lstStyle/>
        <a:p>
          <a:r>
            <a:rPr lang="en-US"/>
            <a:t>Automated action plan generation and refinement leads to faster and more accurate responses.</a:t>
          </a:r>
        </a:p>
      </dgm:t>
    </dgm:pt>
    <dgm:pt modelId="{14B0C8DE-B3FF-4094-8728-379B913574A7}" type="parTrans" cxnId="{114860BB-A277-4901-94FB-9D296D6F32BD}">
      <dgm:prSet/>
      <dgm:spPr/>
      <dgm:t>
        <a:bodyPr/>
        <a:lstStyle/>
        <a:p>
          <a:endParaRPr lang="en-US"/>
        </a:p>
      </dgm:t>
    </dgm:pt>
    <dgm:pt modelId="{C2A79D68-210F-435A-A31C-AA87D9563520}" type="sibTrans" cxnId="{114860BB-A277-4901-94FB-9D296D6F32BD}">
      <dgm:prSet/>
      <dgm:spPr/>
      <dgm:t>
        <a:bodyPr/>
        <a:lstStyle/>
        <a:p>
          <a:endParaRPr lang="en-US"/>
        </a:p>
      </dgm:t>
    </dgm:pt>
    <dgm:pt modelId="{DF823D47-39AD-431F-B417-2204F363F52E}">
      <dgm:prSet/>
      <dgm:spPr/>
      <dgm:t>
        <a:bodyPr/>
        <a:lstStyle/>
        <a:p>
          <a:r>
            <a:rPr lang="en-US"/>
            <a:t>Reduces the burden on customer service teams by providing instant, personalized suggestions.</a:t>
          </a:r>
        </a:p>
      </dgm:t>
    </dgm:pt>
    <dgm:pt modelId="{961203E4-7C2C-4705-987B-BBFA925FE2C7}" type="parTrans" cxnId="{3ED1DB9D-CF13-4700-BF4A-24CE09E8FAE1}">
      <dgm:prSet/>
      <dgm:spPr/>
      <dgm:t>
        <a:bodyPr/>
        <a:lstStyle/>
        <a:p>
          <a:endParaRPr lang="en-US"/>
        </a:p>
      </dgm:t>
    </dgm:pt>
    <dgm:pt modelId="{B187462C-E82B-4686-A043-92B18D18F88C}" type="sibTrans" cxnId="{3ED1DB9D-CF13-4700-BF4A-24CE09E8FAE1}">
      <dgm:prSet/>
      <dgm:spPr/>
      <dgm:t>
        <a:bodyPr/>
        <a:lstStyle/>
        <a:p>
          <a:endParaRPr lang="en-US"/>
        </a:p>
      </dgm:t>
    </dgm:pt>
    <dgm:pt modelId="{BC29A0BE-024D-416E-AC67-8BEC6CFA35CA}" type="pres">
      <dgm:prSet presAssocID="{D03A9AF3-82AA-46CB-A5A5-851D8330464B}" presName="vert0" presStyleCnt="0">
        <dgm:presLayoutVars>
          <dgm:dir/>
          <dgm:animOne val="branch"/>
          <dgm:animLvl val="lvl"/>
        </dgm:presLayoutVars>
      </dgm:prSet>
      <dgm:spPr/>
    </dgm:pt>
    <dgm:pt modelId="{4302BA71-76B9-433D-BB7C-219EF6B81C82}" type="pres">
      <dgm:prSet presAssocID="{2E56326A-E776-4CE4-9B69-18E9DDAC47D7}" presName="thickLine" presStyleLbl="alignNode1" presStyleIdx="0" presStyleCnt="9"/>
      <dgm:spPr/>
    </dgm:pt>
    <dgm:pt modelId="{F5B00FC6-6ED0-4D70-92E6-CFFD2A00077B}" type="pres">
      <dgm:prSet presAssocID="{2E56326A-E776-4CE4-9B69-18E9DDAC47D7}" presName="horz1" presStyleCnt="0"/>
      <dgm:spPr/>
    </dgm:pt>
    <dgm:pt modelId="{5FDA1B0A-DD86-4891-9B80-ADF95BF193B0}" type="pres">
      <dgm:prSet presAssocID="{2E56326A-E776-4CE4-9B69-18E9DDAC47D7}" presName="tx1" presStyleLbl="revTx" presStyleIdx="0" presStyleCnt="9"/>
      <dgm:spPr/>
    </dgm:pt>
    <dgm:pt modelId="{97144844-11BE-4A8A-89D5-1667646A68D7}" type="pres">
      <dgm:prSet presAssocID="{2E56326A-E776-4CE4-9B69-18E9DDAC47D7}" presName="vert1" presStyleCnt="0"/>
      <dgm:spPr/>
    </dgm:pt>
    <dgm:pt modelId="{FC953AA9-01F9-4129-B2C6-CC245BEFE525}" type="pres">
      <dgm:prSet presAssocID="{94016EA8-41DD-4D72-A8D3-87CB93D1F56E}" presName="thickLine" presStyleLbl="alignNode1" presStyleIdx="1" presStyleCnt="9"/>
      <dgm:spPr/>
    </dgm:pt>
    <dgm:pt modelId="{5AC95265-B138-4B7C-93E6-3C5A685EB5E5}" type="pres">
      <dgm:prSet presAssocID="{94016EA8-41DD-4D72-A8D3-87CB93D1F56E}" presName="horz1" presStyleCnt="0"/>
      <dgm:spPr/>
    </dgm:pt>
    <dgm:pt modelId="{D0F95FBF-EE15-464D-8C86-CCD28A85EBA6}" type="pres">
      <dgm:prSet presAssocID="{94016EA8-41DD-4D72-A8D3-87CB93D1F56E}" presName="tx1" presStyleLbl="revTx" presStyleIdx="1" presStyleCnt="9"/>
      <dgm:spPr/>
    </dgm:pt>
    <dgm:pt modelId="{2E04642E-DDC1-4F93-A67D-5B76F5E3661E}" type="pres">
      <dgm:prSet presAssocID="{94016EA8-41DD-4D72-A8D3-87CB93D1F56E}" presName="vert1" presStyleCnt="0"/>
      <dgm:spPr/>
    </dgm:pt>
    <dgm:pt modelId="{8A0D60C0-347C-4DBD-8A12-C156E930968A}" type="pres">
      <dgm:prSet presAssocID="{615FA5DC-5FBA-4FD4-9998-C67D0E16C4E1}" presName="thickLine" presStyleLbl="alignNode1" presStyleIdx="2" presStyleCnt="9"/>
      <dgm:spPr/>
    </dgm:pt>
    <dgm:pt modelId="{E7882186-0087-400D-BDC1-E1965BA0C830}" type="pres">
      <dgm:prSet presAssocID="{615FA5DC-5FBA-4FD4-9998-C67D0E16C4E1}" presName="horz1" presStyleCnt="0"/>
      <dgm:spPr/>
    </dgm:pt>
    <dgm:pt modelId="{724E75B9-3EF4-4923-8DFD-B92C19A2AA21}" type="pres">
      <dgm:prSet presAssocID="{615FA5DC-5FBA-4FD4-9998-C67D0E16C4E1}" presName="tx1" presStyleLbl="revTx" presStyleIdx="2" presStyleCnt="9"/>
      <dgm:spPr/>
    </dgm:pt>
    <dgm:pt modelId="{634919AD-64F9-4487-B0B2-F9928710A938}" type="pres">
      <dgm:prSet presAssocID="{615FA5DC-5FBA-4FD4-9998-C67D0E16C4E1}" presName="vert1" presStyleCnt="0"/>
      <dgm:spPr/>
    </dgm:pt>
    <dgm:pt modelId="{D1A49203-200A-478D-AC57-EBCB6FC41387}" type="pres">
      <dgm:prSet presAssocID="{4B6ED71B-F2A3-48BC-8FD5-B9AB58C1BFC7}" presName="thickLine" presStyleLbl="alignNode1" presStyleIdx="3" presStyleCnt="9"/>
      <dgm:spPr/>
    </dgm:pt>
    <dgm:pt modelId="{4EAA0742-37CE-4053-8EED-04C64F9FA8DC}" type="pres">
      <dgm:prSet presAssocID="{4B6ED71B-F2A3-48BC-8FD5-B9AB58C1BFC7}" presName="horz1" presStyleCnt="0"/>
      <dgm:spPr/>
    </dgm:pt>
    <dgm:pt modelId="{718AFF1E-1376-40FC-9334-4B5BA639F8A1}" type="pres">
      <dgm:prSet presAssocID="{4B6ED71B-F2A3-48BC-8FD5-B9AB58C1BFC7}" presName="tx1" presStyleLbl="revTx" presStyleIdx="3" presStyleCnt="9"/>
      <dgm:spPr/>
    </dgm:pt>
    <dgm:pt modelId="{AF216BCF-4830-4A7C-9D28-50D579D0BE66}" type="pres">
      <dgm:prSet presAssocID="{4B6ED71B-F2A3-48BC-8FD5-B9AB58C1BFC7}" presName="vert1" presStyleCnt="0"/>
      <dgm:spPr/>
    </dgm:pt>
    <dgm:pt modelId="{47A48471-DE77-4BF0-8A80-A1B449B0F5EA}" type="pres">
      <dgm:prSet presAssocID="{C0C74F04-2142-4CF3-9782-3BAE53D30C3F}" presName="thickLine" presStyleLbl="alignNode1" presStyleIdx="4" presStyleCnt="9"/>
      <dgm:spPr/>
    </dgm:pt>
    <dgm:pt modelId="{09620EFC-3BF4-4862-9785-D939763748CC}" type="pres">
      <dgm:prSet presAssocID="{C0C74F04-2142-4CF3-9782-3BAE53D30C3F}" presName="horz1" presStyleCnt="0"/>
      <dgm:spPr/>
    </dgm:pt>
    <dgm:pt modelId="{2B4B789E-C9B7-466C-B505-7794EEE4527C}" type="pres">
      <dgm:prSet presAssocID="{C0C74F04-2142-4CF3-9782-3BAE53D30C3F}" presName="tx1" presStyleLbl="revTx" presStyleIdx="4" presStyleCnt="9"/>
      <dgm:spPr/>
    </dgm:pt>
    <dgm:pt modelId="{A72A9B1D-6A11-4D60-A1F9-40216594CD07}" type="pres">
      <dgm:prSet presAssocID="{C0C74F04-2142-4CF3-9782-3BAE53D30C3F}" presName="vert1" presStyleCnt="0"/>
      <dgm:spPr/>
    </dgm:pt>
    <dgm:pt modelId="{685C4066-32B9-4694-BC0E-7CCED6788DDD}" type="pres">
      <dgm:prSet presAssocID="{F3005D11-3187-4795-A820-8FD52CCA8285}" presName="thickLine" presStyleLbl="alignNode1" presStyleIdx="5" presStyleCnt="9"/>
      <dgm:spPr/>
    </dgm:pt>
    <dgm:pt modelId="{EEA7303A-0AB7-4371-B751-5842ECD52B21}" type="pres">
      <dgm:prSet presAssocID="{F3005D11-3187-4795-A820-8FD52CCA8285}" presName="horz1" presStyleCnt="0"/>
      <dgm:spPr/>
    </dgm:pt>
    <dgm:pt modelId="{E2AD6CB3-FE65-42D0-AD15-9D95363EAC26}" type="pres">
      <dgm:prSet presAssocID="{F3005D11-3187-4795-A820-8FD52CCA8285}" presName="tx1" presStyleLbl="revTx" presStyleIdx="5" presStyleCnt="9"/>
      <dgm:spPr/>
    </dgm:pt>
    <dgm:pt modelId="{D90CC12F-7E77-4333-B242-40E31A3432BE}" type="pres">
      <dgm:prSet presAssocID="{F3005D11-3187-4795-A820-8FD52CCA8285}" presName="vert1" presStyleCnt="0"/>
      <dgm:spPr/>
    </dgm:pt>
    <dgm:pt modelId="{06D385D2-1D7E-405B-9C3C-C3AB7EA4BE67}" type="pres">
      <dgm:prSet presAssocID="{DE432940-C57F-4050-B6EB-A316C66FEDD2}" presName="thickLine" presStyleLbl="alignNode1" presStyleIdx="6" presStyleCnt="9"/>
      <dgm:spPr/>
    </dgm:pt>
    <dgm:pt modelId="{2FDF3BA9-4F91-4814-9E5B-984383C3E872}" type="pres">
      <dgm:prSet presAssocID="{DE432940-C57F-4050-B6EB-A316C66FEDD2}" presName="horz1" presStyleCnt="0"/>
      <dgm:spPr/>
    </dgm:pt>
    <dgm:pt modelId="{F30413D5-69DE-41F8-8A30-0D595D47A9C7}" type="pres">
      <dgm:prSet presAssocID="{DE432940-C57F-4050-B6EB-A316C66FEDD2}" presName="tx1" presStyleLbl="revTx" presStyleIdx="6" presStyleCnt="9"/>
      <dgm:spPr/>
    </dgm:pt>
    <dgm:pt modelId="{6D77AA0A-D563-491F-B5DA-13F075DDC13E}" type="pres">
      <dgm:prSet presAssocID="{DE432940-C57F-4050-B6EB-A316C66FEDD2}" presName="vert1" presStyleCnt="0"/>
      <dgm:spPr/>
    </dgm:pt>
    <dgm:pt modelId="{1DD6CAC4-6991-444C-862D-A818F398F595}" type="pres">
      <dgm:prSet presAssocID="{C397123F-8783-4C28-83FE-647D06468E7E}" presName="thickLine" presStyleLbl="alignNode1" presStyleIdx="7" presStyleCnt="9"/>
      <dgm:spPr/>
    </dgm:pt>
    <dgm:pt modelId="{518FDC52-FD63-4526-AC19-83782465FEDB}" type="pres">
      <dgm:prSet presAssocID="{C397123F-8783-4C28-83FE-647D06468E7E}" presName="horz1" presStyleCnt="0"/>
      <dgm:spPr/>
    </dgm:pt>
    <dgm:pt modelId="{C70CB227-5480-4101-BB2B-6EEAFE9D9886}" type="pres">
      <dgm:prSet presAssocID="{C397123F-8783-4C28-83FE-647D06468E7E}" presName="tx1" presStyleLbl="revTx" presStyleIdx="7" presStyleCnt="9"/>
      <dgm:spPr/>
    </dgm:pt>
    <dgm:pt modelId="{5811AAAF-2FD5-4D04-9506-70EBB2889325}" type="pres">
      <dgm:prSet presAssocID="{C397123F-8783-4C28-83FE-647D06468E7E}" presName="vert1" presStyleCnt="0"/>
      <dgm:spPr/>
    </dgm:pt>
    <dgm:pt modelId="{EB76BAAB-3404-47F1-BF58-4896ED6CDA1C}" type="pres">
      <dgm:prSet presAssocID="{DF823D47-39AD-431F-B417-2204F363F52E}" presName="thickLine" presStyleLbl="alignNode1" presStyleIdx="8" presStyleCnt="9"/>
      <dgm:spPr/>
    </dgm:pt>
    <dgm:pt modelId="{9628A6D7-4180-4D42-BA59-6BB2305C1470}" type="pres">
      <dgm:prSet presAssocID="{DF823D47-39AD-431F-B417-2204F363F52E}" presName="horz1" presStyleCnt="0"/>
      <dgm:spPr/>
    </dgm:pt>
    <dgm:pt modelId="{1279E8C2-7D49-48A3-825C-A048D7E17212}" type="pres">
      <dgm:prSet presAssocID="{DF823D47-39AD-431F-B417-2204F363F52E}" presName="tx1" presStyleLbl="revTx" presStyleIdx="8" presStyleCnt="9"/>
      <dgm:spPr/>
    </dgm:pt>
    <dgm:pt modelId="{D993A274-8B99-4F26-BF3F-9D4D4CAFC1CF}" type="pres">
      <dgm:prSet presAssocID="{DF823D47-39AD-431F-B417-2204F363F52E}" presName="vert1" presStyleCnt="0"/>
      <dgm:spPr/>
    </dgm:pt>
  </dgm:ptLst>
  <dgm:cxnLst>
    <dgm:cxn modelId="{E058C00A-B0BB-4AAD-ADEC-9933F8753D4A}" srcId="{D03A9AF3-82AA-46CB-A5A5-851D8330464B}" destId="{C0C74F04-2142-4CF3-9782-3BAE53D30C3F}" srcOrd="4" destOrd="0" parTransId="{64E236AA-2E93-4DCD-877A-19E3CBF5B45F}" sibTransId="{5923A124-A1BA-46AF-9D8B-B25431770AAB}"/>
    <dgm:cxn modelId="{B21AA420-41EE-472B-8636-71B4059D8069}" type="presOf" srcId="{C397123F-8783-4C28-83FE-647D06468E7E}" destId="{C70CB227-5480-4101-BB2B-6EEAFE9D9886}" srcOrd="0" destOrd="0" presId="urn:microsoft.com/office/officeart/2008/layout/LinedList"/>
    <dgm:cxn modelId="{6B8FD225-8924-41B1-A6F4-684770D09327}" type="presOf" srcId="{F3005D11-3187-4795-A820-8FD52CCA8285}" destId="{E2AD6CB3-FE65-42D0-AD15-9D95363EAC26}" srcOrd="0" destOrd="0" presId="urn:microsoft.com/office/officeart/2008/layout/LinedList"/>
    <dgm:cxn modelId="{CCC4363D-C085-4F30-8514-6DC857B9BA4E}" srcId="{D03A9AF3-82AA-46CB-A5A5-851D8330464B}" destId="{DE432940-C57F-4050-B6EB-A316C66FEDD2}" srcOrd="6" destOrd="0" parTransId="{BCB48D9A-1E84-42F0-900F-8810924FB574}" sibTransId="{DB9C7EB8-56BF-4E49-BFCB-7A901E24F93E}"/>
    <dgm:cxn modelId="{2F02A764-4AF0-4649-9DF8-C2B902E7C83D}" srcId="{D03A9AF3-82AA-46CB-A5A5-851D8330464B}" destId="{94016EA8-41DD-4D72-A8D3-87CB93D1F56E}" srcOrd="1" destOrd="0" parTransId="{398295FB-820F-4044-AEB9-76A4D72F75FE}" sibTransId="{EC981C79-C229-49CE-AC05-B2E1A60AFBAE}"/>
    <dgm:cxn modelId="{068BF365-6B12-4167-B9B7-03FE9BDF1928}" type="presOf" srcId="{DE432940-C57F-4050-B6EB-A316C66FEDD2}" destId="{F30413D5-69DE-41F8-8A30-0D595D47A9C7}" srcOrd="0" destOrd="0" presId="urn:microsoft.com/office/officeart/2008/layout/LinedList"/>
    <dgm:cxn modelId="{1F0BBC51-F2AA-49DD-BC35-94F0A3E00A16}" type="presOf" srcId="{2E56326A-E776-4CE4-9B69-18E9DDAC47D7}" destId="{5FDA1B0A-DD86-4891-9B80-ADF95BF193B0}" srcOrd="0" destOrd="0" presId="urn:microsoft.com/office/officeart/2008/layout/LinedList"/>
    <dgm:cxn modelId="{19118456-8BD8-4098-80CF-6E0681A53105}" srcId="{D03A9AF3-82AA-46CB-A5A5-851D8330464B}" destId="{4B6ED71B-F2A3-48BC-8FD5-B9AB58C1BFC7}" srcOrd="3" destOrd="0" parTransId="{FCCDEFC6-7E5C-4560-B72C-360BAA2FC3D3}" sibTransId="{50D013C4-0B5B-4D76-8146-FF7091199BB5}"/>
    <dgm:cxn modelId="{E5423558-373F-4195-B6F3-8D1A8350AD20}" srcId="{D03A9AF3-82AA-46CB-A5A5-851D8330464B}" destId="{615FA5DC-5FBA-4FD4-9998-C67D0E16C4E1}" srcOrd="2" destOrd="0" parTransId="{7F640A16-C8D6-44DF-9195-31B39C190FC0}" sibTransId="{40AC8A1F-9AEA-46BB-8130-A79A4F210662}"/>
    <dgm:cxn modelId="{35D86095-255C-4E92-BE42-25003AC876CB}" type="presOf" srcId="{C0C74F04-2142-4CF3-9782-3BAE53D30C3F}" destId="{2B4B789E-C9B7-466C-B505-7794EEE4527C}" srcOrd="0" destOrd="0" presId="urn:microsoft.com/office/officeart/2008/layout/LinedList"/>
    <dgm:cxn modelId="{0F5B289B-55EC-4887-A8ED-1E1CE435ACCE}" type="presOf" srcId="{DF823D47-39AD-431F-B417-2204F363F52E}" destId="{1279E8C2-7D49-48A3-825C-A048D7E17212}" srcOrd="0" destOrd="0" presId="urn:microsoft.com/office/officeart/2008/layout/LinedList"/>
    <dgm:cxn modelId="{3ED1DB9D-CF13-4700-BF4A-24CE09E8FAE1}" srcId="{D03A9AF3-82AA-46CB-A5A5-851D8330464B}" destId="{DF823D47-39AD-431F-B417-2204F363F52E}" srcOrd="8" destOrd="0" parTransId="{961203E4-7C2C-4705-987B-BBFA925FE2C7}" sibTransId="{B187462C-E82B-4686-A043-92B18D18F88C}"/>
    <dgm:cxn modelId="{8170FDA4-5CFD-490A-9CD3-9114B17A0EFC}" type="presOf" srcId="{615FA5DC-5FBA-4FD4-9998-C67D0E16C4E1}" destId="{724E75B9-3EF4-4923-8DFD-B92C19A2AA21}" srcOrd="0" destOrd="0" presId="urn:microsoft.com/office/officeart/2008/layout/LinedList"/>
    <dgm:cxn modelId="{C7BFEFAC-96A3-4E4F-BCCF-BAF4BC6439A1}" type="presOf" srcId="{4B6ED71B-F2A3-48BC-8FD5-B9AB58C1BFC7}" destId="{718AFF1E-1376-40FC-9334-4B5BA639F8A1}" srcOrd="0" destOrd="0" presId="urn:microsoft.com/office/officeart/2008/layout/LinedList"/>
    <dgm:cxn modelId="{0F7D52B9-8843-4DC9-A27D-DE782C1E0BA4}" srcId="{D03A9AF3-82AA-46CB-A5A5-851D8330464B}" destId="{2E56326A-E776-4CE4-9B69-18E9DDAC47D7}" srcOrd="0" destOrd="0" parTransId="{1FA4A528-437D-4A7A-A4F0-5F7F6B88F7C4}" sibTransId="{158F6E1A-C403-4D60-974E-49B46FA60E78}"/>
    <dgm:cxn modelId="{BE939EB9-3544-4AD0-AAB2-3CF364C2079F}" type="presOf" srcId="{D03A9AF3-82AA-46CB-A5A5-851D8330464B}" destId="{BC29A0BE-024D-416E-AC67-8BEC6CFA35CA}" srcOrd="0" destOrd="0" presId="urn:microsoft.com/office/officeart/2008/layout/LinedList"/>
    <dgm:cxn modelId="{114860BB-A277-4901-94FB-9D296D6F32BD}" srcId="{D03A9AF3-82AA-46CB-A5A5-851D8330464B}" destId="{C397123F-8783-4C28-83FE-647D06468E7E}" srcOrd="7" destOrd="0" parTransId="{14B0C8DE-B3FF-4094-8728-379B913574A7}" sibTransId="{C2A79D68-210F-435A-A31C-AA87D9563520}"/>
    <dgm:cxn modelId="{209C00C1-D948-4FCC-8389-E22B9E08FEB8}" srcId="{D03A9AF3-82AA-46CB-A5A5-851D8330464B}" destId="{F3005D11-3187-4795-A820-8FD52CCA8285}" srcOrd="5" destOrd="0" parTransId="{CB808CDE-21A8-4BBE-B763-91747C47612E}" sibTransId="{CA23EF7C-8779-4DA9-8D8F-26AB64071687}"/>
    <dgm:cxn modelId="{5A57BBDF-240D-428D-BCF4-3D8572A6A440}" type="presOf" srcId="{94016EA8-41DD-4D72-A8D3-87CB93D1F56E}" destId="{D0F95FBF-EE15-464D-8C86-CCD28A85EBA6}" srcOrd="0" destOrd="0" presId="urn:microsoft.com/office/officeart/2008/layout/LinedList"/>
    <dgm:cxn modelId="{CCEEF821-81A6-4776-8D65-AB3B66F4CB27}" type="presParOf" srcId="{BC29A0BE-024D-416E-AC67-8BEC6CFA35CA}" destId="{4302BA71-76B9-433D-BB7C-219EF6B81C82}" srcOrd="0" destOrd="0" presId="urn:microsoft.com/office/officeart/2008/layout/LinedList"/>
    <dgm:cxn modelId="{11F4446A-A0F6-480A-8AB3-27C6D3678B20}" type="presParOf" srcId="{BC29A0BE-024D-416E-AC67-8BEC6CFA35CA}" destId="{F5B00FC6-6ED0-4D70-92E6-CFFD2A00077B}" srcOrd="1" destOrd="0" presId="urn:microsoft.com/office/officeart/2008/layout/LinedList"/>
    <dgm:cxn modelId="{9DD8027F-0184-42C1-B777-0D8CF3B92FA6}" type="presParOf" srcId="{F5B00FC6-6ED0-4D70-92E6-CFFD2A00077B}" destId="{5FDA1B0A-DD86-4891-9B80-ADF95BF193B0}" srcOrd="0" destOrd="0" presId="urn:microsoft.com/office/officeart/2008/layout/LinedList"/>
    <dgm:cxn modelId="{69FC8163-0FC0-425C-8A80-83C8EE720250}" type="presParOf" srcId="{F5B00FC6-6ED0-4D70-92E6-CFFD2A00077B}" destId="{97144844-11BE-4A8A-89D5-1667646A68D7}" srcOrd="1" destOrd="0" presId="urn:microsoft.com/office/officeart/2008/layout/LinedList"/>
    <dgm:cxn modelId="{0CDFBA71-C397-445D-963E-D1B843F6125F}" type="presParOf" srcId="{BC29A0BE-024D-416E-AC67-8BEC6CFA35CA}" destId="{FC953AA9-01F9-4129-B2C6-CC245BEFE525}" srcOrd="2" destOrd="0" presId="urn:microsoft.com/office/officeart/2008/layout/LinedList"/>
    <dgm:cxn modelId="{64B94923-4DC7-4336-BCA0-7D2649919BEC}" type="presParOf" srcId="{BC29A0BE-024D-416E-AC67-8BEC6CFA35CA}" destId="{5AC95265-B138-4B7C-93E6-3C5A685EB5E5}" srcOrd="3" destOrd="0" presId="urn:microsoft.com/office/officeart/2008/layout/LinedList"/>
    <dgm:cxn modelId="{D0D40C44-8BB4-40ED-B7DE-629607B1FEF7}" type="presParOf" srcId="{5AC95265-B138-4B7C-93E6-3C5A685EB5E5}" destId="{D0F95FBF-EE15-464D-8C86-CCD28A85EBA6}" srcOrd="0" destOrd="0" presId="urn:microsoft.com/office/officeart/2008/layout/LinedList"/>
    <dgm:cxn modelId="{D8FC98EE-A995-4AED-9F0E-1EDDC09F2663}" type="presParOf" srcId="{5AC95265-B138-4B7C-93E6-3C5A685EB5E5}" destId="{2E04642E-DDC1-4F93-A67D-5B76F5E3661E}" srcOrd="1" destOrd="0" presId="urn:microsoft.com/office/officeart/2008/layout/LinedList"/>
    <dgm:cxn modelId="{986FB84A-10E7-491D-B859-2E0CB9EE2832}" type="presParOf" srcId="{BC29A0BE-024D-416E-AC67-8BEC6CFA35CA}" destId="{8A0D60C0-347C-4DBD-8A12-C156E930968A}" srcOrd="4" destOrd="0" presId="urn:microsoft.com/office/officeart/2008/layout/LinedList"/>
    <dgm:cxn modelId="{79A6A2F1-C732-40F6-AF2C-DA7ABFB3E27E}" type="presParOf" srcId="{BC29A0BE-024D-416E-AC67-8BEC6CFA35CA}" destId="{E7882186-0087-400D-BDC1-E1965BA0C830}" srcOrd="5" destOrd="0" presId="urn:microsoft.com/office/officeart/2008/layout/LinedList"/>
    <dgm:cxn modelId="{A7081976-EF6D-4D48-8B32-6E26B2941465}" type="presParOf" srcId="{E7882186-0087-400D-BDC1-E1965BA0C830}" destId="{724E75B9-3EF4-4923-8DFD-B92C19A2AA21}" srcOrd="0" destOrd="0" presId="urn:microsoft.com/office/officeart/2008/layout/LinedList"/>
    <dgm:cxn modelId="{A22816C0-8220-40B0-B202-E39105A3A69A}" type="presParOf" srcId="{E7882186-0087-400D-BDC1-E1965BA0C830}" destId="{634919AD-64F9-4487-B0B2-F9928710A938}" srcOrd="1" destOrd="0" presId="urn:microsoft.com/office/officeart/2008/layout/LinedList"/>
    <dgm:cxn modelId="{FB296418-A478-442C-A8B7-40D80F914644}" type="presParOf" srcId="{BC29A0BE-024D-416E-AC67-8BEC6CFA35CA}" destId="{D1A49203-200A-478D-AC57-EBCB6FC41387}" srcOrd="6" destOrd="0" presId="urn:microsoft.com/office/officeart/2008/layout/LinedList"/>
    <dgm:cxn modelId="{E7FAA002-933D-4A57-B456-5D017DF51D61}" type="presParOf" srcId="{BC29A0BE-024D-416E-AC67-8BEC6CFA35CA}" destId="{4EAA0742-37CE-4053-8EED-04C64F9FA8DC}" srcOrd="7" destOrd="0" presId="urn:microsoft.com/office/officeart/2008/layout/LinedList"/>
    <dgm:cxn modelId="{84DAC685-CAF1-41E0-BD9D-DF5F12BFCC7B}" type="presParOf" srcId="{4EAA0742-37CE-4053-8EED-04C64F9FA8DC}" destId="{718AFF1E-1376-40FC-9334-4B5BA639F8A1}" srcOrd="0" destOrd="0" presId="urn:microsoft.com/office/officeart/2008/layout/LinedList"/>
    <dgm:cxn modelId="{7AD1AC9C-B1A1-4E21-8E08-22C81E4DA4FD}" type="presParOf" srcId="{4EAA0742-37CE-4053-8EED-04C64F9FA8DC}" destId="{AF216BCF-4830-4A7C-9D28-50D579D0BE66}" srcOrd="1" destOrd="0" presId="urn:microsoft.com/office/officeart/2008/layout/LinedList"/>
    <dgm:cxn modelId="{1BC02250-DEC5-4CFE-B873-9D88986E6210}" type="presParOf" srcId="{BC29A0BE-024D-416E-AC67-8BEC6CFA35CA}" destId="{47A48471-DE77-4BF0-8A80-A1B449B0F5EA}" srcOrd="8" destOrd="0" presId="urn:microsoft.com/office/officeart/2008/layout/LinedList"/>
    <dgm:cxn modelId="{CEDBB902-E82E-4AD7-AC14-BE0D6F8363F0}" type="presParOf" srcId="{BC29A0BE-024D-416E-AC67-8BEC6CFA35CA}" destId="{09620EFC-3BF4-4862-9785-D939763748CC}" srcOrd="9" destOrd="0" presId="urn:microsoft.com/office/officeart/2008/layout/LinedList"/>
    <dgm:cxn modelId="{B09B763A-7920-4950-9F37-2034C9A6C15B}" type="presParOf" srcId="{09620EFC-3BF4-4862-9785-D939763748CC}" destId="{2B4B789E-C9B7-466C-B505-7794EEE4527C}" srcOrd="0" destOrd="0" presId="urn:microsoft.com/office/officeart/2008/layout/LinedList"/>
    <dgm:cxn modelId="{A0D3821F-F13A-402E-9231-619A0ECC7AB6}" type="presParOf" srcId="{09620EFC-3BF4-4862-9785-D939763748CC}" destId="{A72A9B1D-6A11-4D60-A1F9-40216594CD07}" srcOrd="1" destOrd="0" presId="urn:microsoft.com/office/officeart/2008/layout/LinedList"/>
    <dgm:cxn modelId="{E7AA6A1B-D67E-482E-9B30-D6A07D659D5D}" type="presParOf" srcId="{BC29A0BE-024D-416E-AC67-8BEC6CFA35CA}" destId="{685C4066-32B9-4694-BC0E-7CCED6788DDD}" srcOrd="10" destOrd="0" presId="urn:microsoft.com/office/officeart/2008/layout/LinedList"/>
    <dgm:cxn modelId="{14173868-84AD-400D-9AD3-B72D17CC529D}" type="presParOf" srcId="{BC29A0BE-024D-416E-AC67-8BEC6CFA35CA}" destId="{EEA7303A-0AB7-4371-B751-5842ECD52B21}" srcOrd="11" destOrd="0" presId="urn:microsoft.com/office/officeart/2008/layout/LinedList"/>
    <dgm:cxn modelId="{81C96535-52A2-490A-968B-B8041C043C01}" type="presParOf" srcId="{EEA7303A-0AB7-4371-B751-5842ECD52B21}" destId="{E2AD6CB3-FE65-42D0-AD15-9D95363EAC26}" srcOrd="0" destOrd="0" presId="urn:microsoft.com/office/officeart/2008/layout/LinedList"/>
    <dgm:cxn modelId="{084EB6AB-3AA4-4DDF-AF67-7CB810D2025B}" type="presParOf" srcId="{EEA7303A-0AB7-4371-B751-5842ECD52B21}" destId="{D90CC12F-7E77-4333-B242-40E31A3432BE}" srcOrd="1" destOrd="0" presId="urn:microsoft.com/office/officeart/2008/layout/LinedList"/>
    <dgm:cxn modelId="{32CE8018-7456-487D-9222-BE2DDAB59522}" type="presParOf" srcId="{BC29A0BE-024D-416E-AC67-8BEC6CFA35CA}" destId="{06D385D2-1D7E-405B-9C3C-C3AB7EA4BE67}" srcOrd="12" destOrd="0" presId="urn:microsoft.com/office/officeart/2008/layout/LinedList"/>
    <dgm:cxn modelId="{62B0017E-47C1-4749-AFCE-E8A3345DE345}" type="presParOf" srcId="{BC29A0BE-024D-416E-AC67-8BEC6CFA35CA}" destId="{2FDF3BA9-4F91-4814-9E5B-984383C3E872}" srcOrd="13" destOrd="0" presId="urn:microsoft.com/office/officeart/2008/layout/LinedList"/>
    <dgm:cxn modelId="{969FB4CC-3A2C-4C27-8D01-FD9C5A906A1B}" type="presParOf" srcId="{2FDF3BA9-4F91-4814-9E5B-984383C3E872}" destId="{F30413D5-69DE-41F8-8A30-0D595D47A9C7}" srcOrd="0" destOrd="0" presId="urn:microsoft.com/office/officeart/2008/layout/LinedList"/>
    <dgm:cxn modelId="{EC46992E-DAE3-4BC2-81AE-D0CE4600E671}" type="presParOf" srcId="{2FDF3BA9-4F91-4814-9E5B-984383C3E872}" destId="{6D77AA0A-D563-491F-B5DA-13F075DDC13E}" srcOrd="1" destOrd="0" presId="urn:microsoft.com/office/officeart/2008/layout/LinedList"/>
    <dgm:cxn modelId="{A878BA3A-680F-48AC-8D24-555887ADBEED}" type="presParOf" srcId="{BC29A0BE-024D-416E-AC67-8BEC6CFA35CA}" destId="{1DD6CAC4-6991-444C-862D-A818F398F595}" srcOrd="14" destOrd="0" presId="urn:microsoft.com/office/officeart/2008/layout/LinedList"/>
    <dgm:cxn modelId="{03F5FE43-AE10-47AC-AD7E-D26407734152}" type="presParOf" srcId="{BC29A0BE-024D-416E-AC67-8BEC6CFA35CA}" destId="{518FDC52-FD63-4526-AC19-83782465FEDB}" srcOrd="15" destOrd="0" presId="urn:microsoft.com/office/officeart/2008/layout/LinedList"/>
    <dgm:cxn modelId="{34CF5748-1B12-48A3-8C6C-1E3651E5611E}" type="presParOf" srcId="{518FDC52-FD63-4526-AC19-83782465FEDB}" destId="{C70CB227-5480-4101-BB2B-6EEAFE9D9886}" srcOrd="0" destOrd="0" presId="urn:microsoft.com/office/officeart/2008/layout/LinedList"/>
    <dgm:cxn modelId="{9DDCC767-FF47-4FB2-818D-D5D3F84B0057}" type="presParOf" srcId="{518FDC52-FD63-4526-AC19-83782465FEDB}" destId="{5811AAAF-2FD5-4D04-9506-70EBB2889325}" srcOrd="1" destOrd="0" presId="urn:microsoft.com/office/officeart/2008/layout/LinedList"/>
    <dgm:cxn modelId="{BF8E71F6-B103-492F-82CE-B990F50E98D8}" type="presParOf" srcId="{BC29A0BE-024D-416E-AC67-8BEC6CFA35CA}" destId="{EB76BAAB-3404-47F1-BF58-4896ED6CDA1C}" srcOrd="16" destOrd="0" presId="urn:microsoft.com/office/officeart/2008/layout/LinedList"/>
    <dgm:cxn modelId="{FE31EF2C-0917-45E7-AD71-ABC7D2B86D0E}" type="presParOf" srcId="{BC29A0BE-024D-416E-AC67-8BEC6CFA35CA}" destId="{9628A6D7-4180-4D42-BA59-6BB2305C1470}" srcOrd="17" destOrd="0" presId="urn:microsoft.com/office/officeart/2008/layout/LinedList"/>
    <dgm:cxn modelId="{BE3BCE03-C160-4FBF-9FDD-A98657B63C1A}" type="presParOf" srcId="{9628A6D7-4180-4D42-BA59-6BB2305C1470}" destId="{1279E8C2-7D49-48A3-825C-A048D7E17212}" srcOrd="0" destOrd="0" presId="urn:microsoft.com/office/officeart/2008/layout/LinedList"/>
    <dgm:cxn modelId="{332C6D47-9C3A-413D-A375-E4C90CC02DB1}" type="presParOf" srcId="{9628A6D7-4180-4D42-BA59-6BB2305C1470}" destId="{D993A274-8B99-4F26-BF3F-9D4D4CAFC1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3A9AF3-82AA-46CB-A5A5-851D8330464B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2E56326A-E776-4CE4-9B69-18E9DDAC47D7}">
      <dgm:prSet/>
      <dgm:spPr/>
      <dgm:t>
        <a:bodyPr/>
        <a:lstStyle/>
        <a:p>
          <a:r>
            <a:rPr lang="en-US" b="1" dirty="0"/>
            <a:t>A/B Testing for Customer Satisfaction Analysis</a:t>
          </a:r>
          <a:endParaRPr lang="en-US" dirty="0"/>
        </a:p>
      </dgm:t>
    </dgm:pt>
    <dgm:pt modelId="{1FA4A528-437D-4A7A-A4F0-5F7F6B88F7C4}" type="parTrans" cxnId="{0F7D52B9-8843-4DC9-A27D-DE782C1E0BA4}">
      <dgm:prSet/>
      <dgm:spPr/>
      <dgm:t>
        <a:bodyPr/>
        <a:lstStyle/>
        <a:p>
          <a:endParaRPr lang="en-US"/>
        </a:p>
      </dgm:t>
    </dgm:pt>
    <dgm:pt modelId="{158F6E1A-C403-4D60-974E-49B46FA60E78}" type="sibTrans" cxnId="{0F7D52B9-8843-4DC9-A27D-DE782C1E0BA4}">
      <dgm:prSet/>
      <dgm:spPr/>
      <dgm:t>
        <a:bodyPr/>
        <a:lstStyle/>
        <a:p>
          <a:endParaRPr lang="en-US"/>
        </a:p>
      </dgm:t>
    </dgm:pt>
    <dgm:pt modelId="{CAF2930C-58B1-4039-A352-DCB206D0FD32}">
      <dgm:prSet/>
      <dgm:spPr/>
      <dgm:t>
        <a:bodyPr/>
        <a:lstStyle/>
        <a:p>
          <a:r>
            <a:rPr lang="en-IN" b="1" dirty="0"/>
            <a:t>                                                 Objective:</a:t>
          </a:r>
          <a:endParaRPr lang="en-US" dirty="0"/>
        </a:p>
      </dgm:t>
    </dgm:pt>
    <dgm:pt modelId="{34DA3DBD-CADA-455F-8661-A1C5BFF0C097}" type="parTrans" cxnId="{98EA5E51-E112-48A1-9F56-95CDCEF800E0}">
      <dgm:prSet/>
      <dgm:spPr/>
      <dgm:t>
        <a:bodyPr/>
        <a:lstStyle/>
        <a:p>
          <a:endParaRPr lang="en-IN"/>
        </a:p>
      </dgm:t>
    </dgm:pt>
    <dgm:pt modelId="{EAE28103-7969-41E6-BDD8-B311897E232A}" type="sibTrans" cxnId="{98EA5E51-E112-48A1-9F56-95CDCEF800E0}">
      <dgm:prSet/>
      <dgm:spPr/>
      <dgm:t>
        <a:bodyPr/>
        <a:lstStyle/>
        <a:p>
          <a:endParaRPr lang="en-IN"/>
        </a:p>
      </dgm:t>
    </dgm:pt>
    <dgm:pt modelId="{2F21BC43-E176-4953-9EA7-7D78B64E19EE}">
      <dgm:prSet/>
      <dgm:spPr/>
      <dgm:t>
        <a:bodyPr/>
        <a:lstStyle/>
        <a:p>
          <a:r>
            <a:rPr lang="en-US" dirty="0"/>
            <a:t>To perform A/B testing to assess customer satisfaction based on different client segments and interaction times. This will help improve the overall user experience and optimize service delivery.</a:t>
          </a:r>
        </a:p>
      </dgm:t>
    </dgm:pt>
    <dgm:pt modelId="{0E7C5705-21EC-4F13-8C5A-0D766E4FDC1A}" type="parTrans" cxnId="{A8B6BD4B-3E3B-4BFE-AE22-2F58F4D43D74}">
      <dgm:prSet/>
      <dgm:spPr/>
      <dgm:t>
        <a:bodyPr/>
        <a:lstStyle/>
        <a:p>
          <a:endParaRPr lang="en-IN"/>
        </a:p>
      </dgm:t>
    </dgm:pt>
    <dgm:pt modelId="{1761B0F8-EF97-4FEF-B6F8-A88D1BFC4145}" type="sibTrans" cxnId="{A8B6BD4B-3E3B-4BFE-AE22-2F58F4D43D74}">
      <dgm:prSet/>
      <dgm:spPr/>
      <dgm:t>
        <a:bodyPr/>
        <a:lstStyle/>
        <a:p>
          <a:endParaRPr lang="en-IN"/>
        </a:p>
      </dgm:t>
    </dgm:pt>
    <dgm:pt modelId="{C15D4C57-1744-4CBC-806D-E37B99FDAEC4}">
      <dgm:prSet/>
      <dgm:spPr/>
      <dgm:t>
        <a:bodyPr/>
        <a:lstStyle/>
        <a:p>
          <a:r>
            <a:rPr lang="en-US" dirty="0"/>
            <a:t>a) Satisfaction Rate by Client Segment (New vs. Returning Users)</a:t>
          </a:r>
        </a:p>
      </dgm:t>
    </dgm:pt>
    <dgm:pt modelId="{CDF8AA61-C741-47FF-B838-79769A60DDA6}" type="parTrans" cxnId="{65351EB5-F513-48BD-AC98-5A82F2547213}">
      <dgm:prSet/>
      <dgm:spPr/>
      <dgm:t>
        <a:bodyPr/>
        <a:lstStyle/>
        <a:p>
          <a:endParaRPr lang="en-IN"/>
        </a:p>
      </dgm:t>
    </dgm:pt>
    <dgm:pt modelId="{C634117A-514D-49E7-B2D7-39BDF8081744}" type="sibTrans" cxnId="{65351EB5-F513-48BD-AC98-5A82F2547213}">
      <dgm:prSet/>
      <dgm:spPr/>
      <dgm:t>
        <a:bodyPr/>
        <a:lstStyle/>
        <a:p>
          <a:endParaRPr lang="en-IN"/>
        </a:p>
      </dgm:t>
    </dgm:pt>
    <dgm:pt modelId="{7FC39514-7DCE-4DCE-BEBD-B3F58E0AEF4D}">
      <dgm:prSet/>
      <dgm:spPr/>
      <dgm:t>
        <a:bodyPr/>
        <a:lstStyle/>
        <a:p>
          <a:r>
            <a:rPr lang="en-US" dirty="0"/>
            <a:t>b) Impact of Time of Interaction on Satisfaction</a:t>
          </a:r>
        </a:p>
      </dgm:t>
    </dgm:pt>
    <dgm:pt modelId="{44B7279E-64C6-4A48-8D60-7A74751D22FE}" type="parTrans" cxnId="{9DFFFA68-BD49-4EBF-8081-525705929460}">
      <dgm:prSet/>
      <dgm:spPr/>
      <dgm:t>
        <a:bodyPr/>
        <a:lstStyle/>
        <a:p>
          <a:endParaRPr lang="en-IN"/>
        </a:p>
      </dgm:t>
    </dgm:pt>
    <dgm:pt modelId="{00CF4ADD-997E-4591-952F-2104908807DF}" type="sibTrans" cxnId="{9DFFFA68-BD49-4EBF-8081-525705929460}">
      <dgm:prSet/>
      <dgm:spPr/>
      <dgm:t>
        <a:bodyPr/>
        <a:lstStyle/>
        <a:p>
          <a:endParaRPr lang="en-IN"/>
        </a:p>
      </dgm:t>
    </dgm:pt>
    <dgm:pt modelId="{D0E7F6E1-CA75-452B-89D1-3099642EFFE2}" type="pres">
      <dgm:prSet presAssocID="{D03A9AF3-82AA-46CB-A5A5-851D8330464B}" presName="linear" presStyleCnt="0">
        <dgm:presLayoutVars>
          <dgm:animLvl val="lvl"/>
          <dgm:resizeHandles val="exact"/>
        </dgm:presLayoutVars>
      </dgm:prSet>
      <dgm:spPr/>
    </dgm:pt>
    <dgm:pt modelId="{5A6B0ED8-6217-4A25-B9DA-51A4A458DF38}" type="pres">
      <dgm:prSet presAssocID="{2E56326A-E776-4CE4-9B69-18E9DDAC47D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A5FFE62-3EA0-4C74-B934-E4E8C850410C}" type="pres">
      <dgm:prSet presAssocID="{158F6E1A-C403-4D60-974E-49B46FA60E78}" presName="spacer" presStyleCnt="0"/>
      <dgm:spPr/>
    </dgm:pt>
    <dgm:pt modelId="{3E018D81-197F-47C2-BC55-F935CB074A21}" type="pres">
      <dgm:prSet presAssocID="{CAF2930C-58B1-4039-A352-DCB206D0FD3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C85EE7D-326A-467F-81FF-342ACCF7B2FE}" type="pres">
      <dgm:prSet presAssocID="{EAE28103-7969-41E6-BDD8-B311897E232A}" presName="spacer" presStyleCnt="0"/>
      <dgm:spPr/>
    </dgm:pt>
    <dgm:pt modelId="{A579C210-D7C5-4AF5-9715-D455E603B0DD}" type="pres">
      <dgm:prSet presAssocID="{2F21BC43-E176-4953-9EA7-7D78B64E19E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A0B49EF-A3F9-46A1-8EAE-B2C0409CC89D}" type="pres">
      <dgm:prSet presAssocID="{1761B0F8-EF97-4FEF-B6F8-A88D1BFC4145}" presName="spacer" presStyleCnt="0"/>
      <dgm:spPr/>
    </dgm:pt>
    <dgm:pt modelId="{C125FC73-3FED-4418-B8FC-E6E68312A535}" type="pres">
      <dgm:prSet presAssocID="{C15D4C57-1744-4CBC-806D-E37B99FDAEC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E813CF4-F0AE-43A5-AFE5-B9AC11334ECF}" type="pres">
      <dgm:prSet presAssocID="{C634117A-514D-49E7-B2D7-39BDF8081744}" presName="spacer" presStyleCnt="0"/>
      <dgm:spPr/>
    </dgm:pt>
    <dgm:pt modelId="{181350A7-7049-4EA6-8321-BE88D3D4929C}" type="pres">
      <dgm:prSet presAssocID="{7FC39514-7DCE-4DCE-BEBD-B3F58E0AEF4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86C8714-CCB4-45B1-85D4-C7BBD4B36FA4}" type="presOf" srcId="{CAF2930C-58B1-4039-A352-DCB206D0FD32}" destId="{3E018D81-197F-47C2-BC55-F935CB074A21}" srcOrd="0" destOrd="0" presId="urn:microsoft.com/office/officeart/2005/8/layout/vList2"/>
    <dgm:cxn modelId="{49FFE51F-8640-4EDC-9BD7-ED5C3B68F400}" type="presOf" srcId="{2F21BC43-E176-4953-9EA7-7D78B64E19EE}" destId="{A579C210-D7C5-4AF5-9715-D455E603B0DD}" srcOrd="0" destOrd="0" presId="urn:microsoft.com/office/officeart/2005/8/layout/vList2"/>
    <dgm:cxn modelId="{A4D2D332-C083-4CA2-94FF-F5A7A8D84FEA}" type="presOf" srcId="{7FC39514-7DCE-4DCE-BEBD-B3F58E0AEF4D}" destId="{181350A7-7049-4EA6-8321-BE88D3D4929C}" srcOrd="0" destOrd="0" presId="urn:microsoft.com/office/officeart/2005/8/layout/vList2"/>
    <dgm:cxn modelId="{9DFFFA68-BD49-4EBF-8081-525705929460}" srcId="{D03A9AF3-82AA-46CB-A5A5-851D8330464B}" destId="{7FC39514-7DCE-4DCE-BEBD-B3F58E0AEF4D}" srcOrd="4" destOrd="0" parTransId="{44B7279E-64C6-4A48-8D60-7A74751D22FE}" sibTransId="{00CF4ADD-997E-4591-952F-2104908807DF}"/>
    <dgm:cxn modelId="{A8B6BD4B-3E3B-4BFE-AE22-2F58F4D43D74}" srcId="{D03A9AF3-82AA-46CB-A5A5-851D8330464B}" destId="{2F21BC43-E176-4953-9EA7-7D78B64E19EE}" srcOrd="2" destOrd="0" parTransId="{0E7C5705-21EC-4F13-8C5A-0D766E4FDC1A}" sibTransId="{1761B0F8-EF97-4FEF-B6F8-A88D1BFC4145}"/>
    <dgm:cxn modelId="{98EA5E51-E112-48A1-9F56-95CDCEF800E0}" srcId="{D03A9AF3-82AA-46CB-A5A5-851D8330464B}" destId="{CAF2930C-58B1-4039-A352-DCB206D0FD32}" srcOrd="1" destOrd="0" parTransId="{34DA3DBD-CADA-455F-8661-A1C5BFF0C097}" sibTransId="{EAE28103-7969-41E6-BDD8-B311897E232A}"/>
    <dgm:cxn modelId="{80F5CB57-C3CF-4996-9909-21EF911CFF29}" type="presOf" srcId="{C15D4C57-1744-4CBC-806D-E37B99FDAEC4}" destId="{C125FC73-3FED-4418-B8FC-E6E68312A535}" srcOrd="0" destOrd="0" presId="urn:microsoft.com/office/officeart/2005/8/layout/vList2"/>
    <dgm:cxn modelId="{851D5A83-085D-4806-B586-4A21D3A8D04E}" type="presOf" srcId="{2E56326A-E776-4CE4-9B69-18E9DDAC47D7}" destId="{5A6B0ED8-6217-4A25-B9DA-51A4A458DF38}" srcOrd="0" destOrd="0" presId="urn:microsoft.com/office/officeart/2005/8/layout/vList2"/>
    <dgm:cxn modelId="{FD342392-FF60-46BF-9271-ACB2291D6ADF}" type="presOf" srcId="{D03A9AF3-82AA-46CB-A5A5-851D8330464B}" destId="{D0E7F6E1-CA75-452B-89D1-3099642EFFE2}" srcOrd="0" destOrd="0" presId="urn:microsoft.com/office/officeart/2005/8/layout/vList2"/>
    <dgm:cxn modelId="{65351EB5-F513-48BD-AC98-5A82F2547213}" srcId="{D03A9AF3-82AA-46CB-A5A5-851D8330464B}" destId="{C15D4C57-1744-4CBC-806D-E37B99FDAEC4}" srcOrd="3" destOrd="0" parTransId="{CDF8AA61-C741-47FF-B838-79769A60DDA6}" sibTransId="{C634117A-514D-49E7-B2D7-39BDF8081744}"/>
    <dgm:cxn modelId="{0F7D52B9-8843-4DC9-A27D-DE782C1E0BA4}" srcId="{D03A9AF3-82AA-46CB-A5A5-851D8330464B}" destId="{2E56326A-E776-4CE4-9B69-18E9DDAC47D7}" srcOrd="0" destOrd="0" parTransId="{1FA4A528-437D-4A7A-A4F0-5F7F6B88F7C4}" sibTransId="{158F6E1A-C403-4D60-974E-49B46FA60E78}"/>
    <dgm:cxn modelId="{DAD4D481-EDB9-45A4-A647-5E7B829A38BE}" type="presParOf" srcId="{D0E7F6E1-CA75-452B-89D1-3099642EFFE2}" destId="{5A6B0ED8-6217-4A25-B9DA-51A4A458DF38}" srcOrd="0" destOrd="0" presId="urn:microsoft.com/office/officeart/2005/8/layout/vList2"/>
    <dgm:cxn modelId="{7F573815-BADC-409B-816C-B204822CBBC5}" type="presParOf" srcId="{D0E7F6E1-CA75-452B-89D1-3099642EFFE2}" destId="{3A5FFE62-3EA0-4C74-B934-E4E8C850410C}" srcOrd="1" destOrd="0" presId="urn:microsoft.com/office/officeart/2005/8/layout/vList2"/>
    <dgm:cxn modelId="{5EF9F302-5183-4560-9307-AF157129F8A4}" type="presParOf" srcId="{D0E7F6E1-CA75-452B-89D1-3099642EFFE2}" destId="{3E018D81-197F-47C2-BC55-F935CB074A21}" srcOrd="2" destOrd="0" presId="urn:microsoft.com/office/officeart/2005/8/layout/vList2"/>
    <dgm:cxn modelId="{2C50FF71-C7D7-492E-8608-FD0B0A0BC11B}" type="presParOf" srcId="{D0E7F6E1-CA75-452B-89D1-3099642EFFE2}" destId="{DC85EE7D-326A-467F-81FF-342ACCF7B2FE}" srcOrd="3" destOrd="0" presId="urn:microsoft.com/office/officeart/2005/8/layout/vList2"/>
    <dgm:cxn modelId="{9DD132D6-44D8-4AF1-A7FC-0426D86D0C4E}" type="presParOf" srcId="{D0E7F6E1-CA75-452B-89D1-3099642EFFE2}" destId="{A579C210-D7C5-4AF5-9715-D455E603B0DD}" srcOrd="4" destOrd="0" presId="urn:microsoft.com/office/officeart/2005/8/layout/vList2"/>
    <dgm:cxn modelId="{88191062-8D81-41BD-A30E-527F1F9873B7}" type="presParOf" srcId="{D0E7F6E1-CA75-452B-89D1-3099642EFFE2}" destId="{2A0B49EF-A3F9-46A1-8EAE-B2C0409CC89D}" srcOrd="5" destOrd="0" presId="urn:microsoft.com/office/officeart/2005/8/layout/vList2"/>
    <dgm:cxn modelId="{B741FFC9-5E74-494A-A636-EA4538EDE29E}" type="presParOf" srcId="{D0E7F6E1-CA75-452B-89D1-3099642EFFE2}" destId="{C125FC73-3FED-4418-B8FC-E6E68312A535}" srcOrd="6" destOrd="0" presId="urn:microsoft.com/office/officeart/2005/8/layout/vList2"/>
    <dgm:cxn modelId="{FD8D86CE-BA73-4DD0-8F0A-2AE30ACC00A8}" type="presParOf" srcId="{D0E7F6E1-CA75-452B-89D1-3099642EFFE2}" destId="{5E813CF4-F0AE-43A5-AFE5-B9AC11334ECF}" srcOrd="7" destOrd="0" presId="urn:microsoft.com/office/officeart/2005/8/layout/vList2"/>
    <dgm:cxn modelId="{B2938A01-5FAD-4A51-8346-244F513DCE15}" type="presParOf" srcId="{D0E7F6E1-CA75-452B-89D1-3099642EFFE2}" destId="{181350A7-7049-4EA6-8321-BE88D3D4929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3A9AF3-82AA-46CB-A5A5-851D8330464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84DB09-0D14-4A5E-8B49-5F62E6A7E5F0}">
      <dgm:prSet/>
      <dgm:spPr/>
      <dgm:t>
        <a:bodyPr/>
        <a:lstStyle/>
        <a:p>
          <a:r>
            <a:rPr lang="en-US" dirty="0"/>
            <a:t>Hypothesis: New users may have a different satisfaction rate compared to returning clients.</a:t>
          </a:r>
          <a:endParaRPr lang="en-IN" dirty="0"/>
        </a:p>
      </dgm:t>
    </dgm:pt>
    <dgm:pt modelId="{B83516C6-9F7F-446D-AA32-7A9AD40DC6D5}" type="parTrans" cxnId="{173309DA-3B97-43AA-AD56-AEB981AC39BB}">
      <dgm:prSet/>
      <dgm:spPr/>
      <dgm:t>
        <a:bodyPr/>
        <a:lstStyle/>
        <a:p>
          <a:endParaRPr lang="en-IN"/>
        </a:p>
      </dgm:t>
    </dgm:pt>
    <dgm:pt modelId="{DA9D8146-40E3-4C91-8882-5E6BCEFD99B2}" type="sibTrans" cxnId="{173309DA-3B97-43AA-AD56-AEB981AC39BB}">
      <dgm:prSet/>
      <dgm:spPr/>
      <dgm:t>
        <a:bodyPr/>
        <a:lstStyle/>
        <a:p>
          <a:endParaRPr lang="en-IN"/>
        </a:p>
      </dgm:t>
    </dgm:pt>
    <dgm:pt modelId="{CE259D6E-5C70-461D-808D-55DDE3353FA4}">
      <dgm:prSet/>
      <dgm:spPr/>
      <dgm:t>
        <a:bodyPr/>
        <a:lstStyle/>
        <a:p>
          <a:r>
            <a:rPr lang="en-IN" dirty="0"/>
            <a:t>                                                 Segmentation:</a:t>
          </a:r>
        </a:p>
      </dgm:t>
    </dgm:pt>
    <dgm:pt modelId="{C41EB193-73EA-4DFC-8289-FAE4D12CE7E6}" type="parTrans" cxnId="{551A162D-7DE3-4FC9-8FFD-DCFE3E9259B9}">
      <dgm:prSet/>
      <dgm:spPr/>
      <dgm:t>
        <a:bodyPr/>
        <a:lstStyle/>
        <a:p>
          <a:endParaRPr lang="en-IN"/>
        </a:p>
      </dgm:t>
    </dgm:pt>
    <dgm:pt modelId="{F606496D-6AFA-40BC-8CFA-220697A31829}" type="sibTrans" cxnId="{551A162D-7DE3-4FC9-8FFD-DCFE3E9259B9}">
      <dgm:prSet/>
      <dgm:spPr/>
      <dgm:t>
        <a:bodyPr/>
        <a:lstStyle/>
        <a:p>
          <a:endParaRPr lang="en-IN"/>
        </a:p>
      </dgm:t>
    </dgm:pt>
    <dgm:pt modelId="{15DEC205-54F2-4475-A2FB-38A23150FDEB}">
      <dgm:prSet/>
      <dgm:spPr/>
      <dgm:t>
        <a:bodyPr/>
        <a:lstStyle/>
        <a:p>
          <a:r>
            <a:rPr lang="en-US" dirty="0"/>
            <a:t> New users are identified by </a:t>
          </a:r>
          <a:r>
            <a:rPr lang="en-US" dirty="0" err="1"/>
            <a:t>client_id</a:t>
          </a:r>
          <a:r>
            <a:rPr lang="en-US" dirty="0"/>
            <a:t> = 0.</a:t>
          </a:r>
          <a:endParaRPr lang="en-IN" dirty="0"/>
        </a:p>
      </dgm:t>
    </dgm:pt>
    <dgm:pt modelId="{58954E80-361B-49F3-BEB4-B8503886805F}" type="parTrans" cxnId="{0B6E3AFA-A205-4518-ACC9-467554719E09}">
      <dgm:prSet/>
      <dgm:spPr/>
      <dgm:t>
        <a:bodyPr/>
        <a:lstStyle/>
        <a:p>
          <a:endParaRPr lang="en-IN"/>
        </a:p>
      </dgm:t>
    </dgm:pt>
    <dgm:pt modelId="{14AD442D-FF42-4B2D-B2A5-043A55907556}" type="sibTrans" cxnId="{0B6E3AFA-A205-4518-ACC9-467554719E09}">
      <dgm:prSet/>
      <dgm:spPr/>
      <dgm:t>
        <a:bodyPr/>
        <a:lstStyle/>
        <a:p>
          <a:endParaRPr lang="en-IN"/>
        </a:p>
      </dgm:t>
    </dgm:pt>
    <dgm:pt modelId="{3B7A6723-5820-4015-978E-3B1EA5829932}">
      <dgm:prSet/>
      <dgm:spPr/>
      <dgm:t>
        <a:bodyPr/>
        <a:lstStyle/>
        <a:p>
          <a:r>
            <a:rPr lang="en-US" dirty="0"/>
            <a:t> Returning clients are those with client_id &gt; 0.</a:t>
          </a:r>
          <a:endParaRPr lang="en-IN" dirty="0"/>
        </a:p>
      </dgm:t>
    </dgm:pt>
    <dgm:pt modelId="{D1E8EC6A-7375-47F6-AE64-9CDA08552D54}" type="parTrans" cxnId="{A8F95AFF-D658-493C-8DAB-57D6CA026E01}">
      <dgm:prSet/>
      <dgm:spPr/>
      <dgm:t>
        <a:bodyPr/>
        <a:lstStyle/>
        <a:p>
          <a:endParaRPr lang="en-IN"/>
        </a:p>
      </dgm:t>
    </dgm:pt>
    <dgm:pt modelId="{CB15610F-5D9A-4A36-9E4F-069672DCD48B}" type="sibTrans" cxnId="{A8F95AFF-D658-493C-8DAB-57D6CA026E01}">
      <dgm:prSet/>
      <dgm:spPr/>
      <dgm:t>
        <a:bodyPr/>
        <a:lstStyle/>
        <a:p>
          <a:endParaRPr lang="en-IN"/>
        </a:p>
      </dgm:t>
    </dgm:pt>
    <dgm:pt modelId="{AE314056-4DD8-41DB-966A-2D6A9227AA05}">
      <dgm:prSet/>
      <dgm:spPr/>
      <dgm:t>
        <a:bodyPr/>
        <a:lstStyle/>
        <a:p>
          <a:r>
            <a:rPr lang="en-IN" dirty="0"/>
            <a:t>                                                          Test:</a:t>
          </a:r>
        </a:p>
      </dgm:t>
    </dgm:pt>
    <dgm:pt modelId="{CCA0A157-7436-41EE-B8D4-95010BE0BA68}" type="parTrans" cxnId="{D0D18BB5-89F4-4041-A6E0-293C31EC9C90}">
      <dgm:prSet/>
      <dgm:spPr/>
      <dgm:t>
        <a:bodyPr/>
        <a:lstStyle/>
        <a:p>
          <a:endParaRPr lang="en-IN"/>
        </a:p>
      </dgm:t>
    </dgm:pt>
    <dgm:pt modelId="{CF2A19B7-0148-406F-B599-3502313AA7FB}" type="sibTrans" cxnId="{D0D18BB5-89F4-4041-A6E0-293C31EC9C90}">
      <dgm:prSet/>
      <dgm:spPr/>
      <dgm:t>
        <a:bodyPr/>
        <a:lstStyle/>
        <a:p>
          <a:endParaRPr lang="en-IN"/>
        </a:p>
      </dgm:t>
    </dgm:pt>
    <dgm:pt modelId="{AD961421-DE0E-42F8-8667-E9BC472AB55F}">
      <dgm:prSet/>
      <dgm:spPr/>
      <dgm:t>
        <a:bodyPr/>
        <a:lstStyle/>
        <a:p>
          <a:r>
            <a:rPr lang="en-US" dirty="0"/>
            <a:t> Group A: New users (</a:t>
          </a:r>
          <a:r>
            <a:rPr lang="en-US" dirty="0" err="1"/>
            <a:t>client_id</a:t>
          </a:r>
          <a:r>
            <a:rPr lang="en-US" dirty="0"/>
            <a:t> = 0)</a:t>
          </a:r>
          <a:endParaRPr lang="en-IN" dirty="0"/>
        </a:p>
      </dgm:t>
    </dgm:pt>
    <dgm:pt modelId="{BCE43E72-0839-4D8E-BBBB-8646ABF1687B}" type="parTrans" cxnId="{8AAE6114-909C-4DC6-A37F-0A1571E30DEB}">
      <dgm:prSet/>
      <dgm:spPr/>
      <dgm:t>
        <a:bodyPr/>
        <a:lstStyle/>
        <a:p>
          <a:endParaRPr lang="en-IN"/>
        </a:p>
      </dgm:t>
    </dgm:pt>
    <dgm:pt modelId="{8AEF61F1-D543-482B-B8C7-AC176AF46A61}" type="sibTrans" cxnId="{8AAE6114-909C-4DC6-A37F-0A1571E30DEB}">
      <dgm:prSet/>
      <dgm:spPr/>
      <dgm:t>
        <a:bodyPr/>
        <a:lstStyle/>
        <a:p>
          <a:endParaRPr lang="en-IN"/>
        </a:p>
      </dgm:t>
    </dgm:pt>
    <dgm:pt modelId="{39AAE080-BDA5-47E8-A6A4-5B354FD1AF86}">
      <dgm:prSet/>
      <dgm:spPr/>
      <dgm:t>
        <a:bodyPr/>
        <a:lstStyle/>
        <a:p>
          <a:r>
            <a:rPr lang="en-US" dirty="0"/>
            <a:t> Group B: Returning clients (client_id &gt; 0)</a:t>
          </a:r>
          <a:endParaRPr lang="en-IN" dirty="0"/>
        </a:p>
      </dgm:t>
    </dgm:pt>
    <dgm:pt modelId="{D48FD212-CD0E-44BE-B4D1-061934456F89}" type="parTrans" cxnId="{01A87FFF-292B-457A-A389-58C26023D311}">
      <dgm:prSet/>
      <dgm:spPr/>
      <dgm:t>
        <a:bodyPr/>
        <a:lstStyle/>
        <a:p>
          <a:endParaRPr lang="en-IN"/>
        </a:p>
      </dgm:t>
    </dgm:pt>
    <dgm:pt modelId="{BB0DAF2D-1B38-4F60-B7B2-A188B253C61C}" type="sibTrans" cxnId="{01A87FFF-292B-457A-A389-58C26023D311}">
      <dgm:prSet/>
      <dgm:spPr/>
      <dgm:t>
        <a:bodyPr/>
        <a:lstStyle/>
        <a:p>
          <a:endParaRPr lang="en-IN"/>
        </a:p>
      </dgm:t>
    </dgm:pt>
    <dgm:pt modelId="{A0F2D73B-4E30-46FF-89F4-3DF877170E4F}">
      <dgm:prSet/>
      <dgm:spPr/>
      <dgm:t>
        <a:bodyPr/>
        <a:lstStyle/>
        <a:p>
          <a:r>
            <a:rPr lang="en-US" dirty="0"/>
            <a:t>Purpose: To determine if new user onboarding methods or targeted services can improve satisfaction among first-time users.</a:t>
          </a:r>
          <a:endParaRPr lang="en-IN" dirty="0"/>
        </a:p>
      </dgm:t>
    </dgm:pt>
    <dgm:pt modelId="{66A14E01-96FD-4934-8939-5F72A4DD114E}" type="parTrans" cxnId="{169F17D4-1B1D-45C2-AC7E-D1E4209C7995}">
      <dgm:prSet/>
      <dgm:spPr/>
      <dgm:t>
        <a:bodyPr/>
        <a:lstStyle/>
        <a:p>
          <a:endParaRPr lang="en-IN"/>
        </a:p>
      </dgm:t>
    </dgm:pt>
    <dgm:pt modelId="{E8510530-EE4F-415C-A916-140DFF3970A0}" type="sibTrans" cxnId="{169F17D4-1B1D-45C2-AC7E-D1E4209C7995}">
      <dgm:prSet/>
      <dgm:spPr/>
      <dgm:t>
        <a:bodyPr/>
        <a:lstStyle/>
        <a:p>
          <a:endParaRPr lang="en-IN"/>
        </a:p>
      </dgm:t>
    </dgm:pt>
    <dgm:pt modelId="{94DE9B98-A543-4D5C-9D77-B44425DB75F3}" type="pres">
      <dgm:prSet presAssocID="{D03A9AF3-82AA-46CB-A5A5-851D8330464B}" presName="linear" presStyleCnt="0">
        <dgm:presLayoutVars>
          <dgm:animLvl val="lvl"/>
          <dgm:resizeHandles val="exact"/>
        </dgm:presLayoutVars>
      </dgm:prSet>
      <dgm:spPr/>
    </dgm:pt>
    <dgm:pt modelId="{A3B95D4E-69E2-4923-AA8E-68BE9DDD6772}" type="pres">
      <dgm:prSet presAssocID="{2384DB09-0D14-4A5E-8B49-5F62E6A7E5F0}" presName="parentText" presStyleLbl="node1" presStyleIdx="0" presStyleCnt="8" custScaleY="193546" custLinFactY="-88959" custLinFactNeighborX="-400" custLinFactNeighborY="-100000">
        <dgm:presLayoutVars>
          <dgm:chMax val="0"/>
          <dgm:bulletEnabled val="1"/>
        </dgm:presLayoutVars>
      </dgm:prSet>
      <dgm:spPr/>
    </dgm:pt>
    <dgm:pt modelId="{2E89227F-274F-4476-8335-27C22CCF8C69}" type="pres">
      <dgm:prSet presAssocID="{DA9D8146-40E3-4C91-8882-5E6BCEFD99B2}" presName="spacer" presStyleCnt="0"/>
      <dgm:spPr/>
    </dgm:pt>
    <dgm:pt modelId="{48A666C5-D578-4D2A-B7BD-005EFDED4F85}" type="pres">
      <dgm:prSet presAssocID="{CE259D6E-5C70-461D-808D-55DDE3353FA4}" presName="parentText" presStyleLbl="node1" presStyleIdx="1" presStyleCnt="8" custLinFactY="-60731" custLinFactNeighborY="-100000">
        <dgm:presLayoutVars>
          <dgm:chMax val="0"/>
          <dgm:bulletEnabled val="1"/>
        </dgm:presLayoutVars>
      </dgm:prSet>
      <dgm:spPr/>
    </dgm:pt>
    <dgm:pt modelId="{59A074B0-0483-4381-9EEA-F80635FECE3C}" type="pres">
      <dgm:prSet presAssocID="{F606496D-6AFA-40BC-8CFA-220697A31829}" presName="spacer" presStyleCnt="0"/>
      <dgm:spPr/>
    </dgm:pt>
    <dgm:pt modelId="{097B3DB6-F5A6-489E-8F0C-61D3B9FDB85E}" type="pres">
      <dgm:prSet presAssocID="{15DEC205-54F2-4475-A2FB-38A23150FDEB}" presName="parentText" presStyleLbl="node1" presStyleIdx="2" presStyleCnt="8" custLinFactY="-33954" custLinFactNeighborX="-400" custLinFactNeighborY="-100000">
        <dgm:presLayoutVars>
          <dgm:chMax val="0"/>
          <dgm:bulletEnabled val="1"/>
        </dgm:presLayoutVars>
      </dgm:prSet>
      <dgm:spPr/>
    </dgm:pt>
    <dgm:pt modelId="{547B2816-6754-4276-8DE3-5B635A0AEFC8}" type="pres">
      <dgm:prSet presAssocID="{14AD442D-FF42-4B2D-B2A5-043A55907556}" presName="spacer" presStyleCnt="0"/>
      <dgm:spPr/>
    </dgm:pt>
    <dgm:pt modelId="{FA450774-5213-4239-A4C5-79D419148FB8}" type="pres">
      <dgm:prSet presAssocID="{3B7A6723-5820-4015-978E-3B1EA5829932}" presName="parentText" presStyleLbl="node1" presStyleIdx="3" presStyleCnt="8" custLinFactY="-20388" custLinFactNeighborY="-100000">
        <dgm:presLayoutVars>
          <dgm:chMax val="0"/>
          <dgm:bulletEnabled val="1"/>
        </dgm:presLayoutVars>
      </dgm:prSet>
      <dgm:spPr/>
    </dgm:pt>
    <dgm:pt modelId="{1A1A9839-222D-41DC-8E67-82C0BE93B46B}" type="pres">
      <dgm:prSet presAssocID="{CB15610F-5D9A-4A36-9E4F-069672DCD48B}" presName="spacer" presStyleCnt="0"/>
      <dgm:spPr/>
    </dgm:pt>
    <dgm:pt modelId="{C293E99C-F65D-4C3F-9477-515E7C0F7955}" type="pres">
      <dgm:prSet presAssocID="{AE314056-4DD8-41DB-966A-2D6A9227AA05}" presName="parentText" presStyleLbl="node1" presStyleIdx="4" presStyleCnt="8" custLinFactNeighborY="56902">
        <dgm:presLayoutVars>
          <dgm:chMax val="0"/>
          <dgm:bulletEnabled val="1"/>
        </dgm:presLayoutVars>
      </dgm:prSet>
      <dgm:spPr/>
    </dgm:pt>
    <dgm:pt modelId="{817F0AFE-231D-4C01-8674-864F89DACC29}" type="pres">
      <dgm:prSet presAssocID="{CF2A19B7-0148-406F-B599-3502313AA7FB}" presName="spacer" presStyleCnt="0"/>
      <dgm:spPr/>
    </dgm:pt>
    <dgm:pt modelId="{BDF74350-A338-41B6-8F93-F8F6FCEF43BB}" type="pres">
      <dgm:prSet presAssocID="{AD961421-DE0E-42F8-8667-E9BC472AB55F}" presName="parentText" presStyleLbl="node1" presStyleIdx="5" presStyleCnt="8" custLinFactY="11297" custLinFactNeighborY="100000">
        <dgm:presLayoutVars>
          <dgm:chMax val="0"/>
          <dgm:bulletEnabled val="1"/>
        </dgm:presLayoutVars>
      </dgm:prSet>
      <dgm:spPr/>
    </dgm:pt>
    <dgm:pt modelId="{DF7866F9-6559-4B3C-B5DB-E8268CD306F3}" type="pres">
      <dgm:prSet presAssocID="{8AEF61F1-D543-482B-B8C7-AC176AF46A61}" presName="spacer" presStyleCnt="0"/>
      <dgm:spPr/>
    </dgm:pt>
    <dgm:pt modelId="{42627980-3435-42BA-BB33-1F38D4B3A26B}" type="pres">
      <dgm:prSet presAssocID="{39AAE080-BDA5-47E8-A6A4-5B354FD1AF86}" presName="parentText" presStyleLbl="node1" presStyleIdx="6" presStyleCnt="8" custLinFactY="44253" custLinFactNeighborY="100000">
        <dgm:presLayoutVars>
          <dgm:chMax val="0"/>
          <dgm:bulletEnabled val="1"/>
        </dgm:presLayoutVars>
      </dgm:prSet>
      <dgm:spPr/>
    </dgm:pt>
    <dgm:pt modelId="{1B3F4D2B-AEC7-460E-9F1F-C9D7497A5E9C}" type="pres">
      <dgm:prSet presAssocID="{BB0DAF2D-1B38-4F60-B7B2-A188B253C61C}" presName="spacer" presStyleCnt="0"/>
      <dgm:spPr/>
    </dgm:pt>
    <dgm:pt modelId="{808C6C19-1E6F-4F6F-BC9E-B48F104CEE1A}" type="pres">
      <dgm:prSet presAssocID="{A0F2D73B-4E30-46FF-89F4-3DF877170E4F}" presName="parentText" presStyleLbl="node1" presStyleIdx="7" presStyleCnt="8" custLinFactY="75149" custLinFactNeighborX="-400" custLinFactNeighborY="100000">
        <dgm:presLayoutVars>
          <dgm:chMax val="0"/>
          <dgm:bulletEnabled val="1"/>
        </dgm:presLayoutVars>
      </dgm:prSet>
      <dgm:spPr/>
    </dgm:pt>
  </dgm:ptLst>
  <dgm:cxnLst>
    <dgm:cxn modelId="{8AAE6114-909C-4DC6-A37F-0A1571E30DEB}" srcId="{D03A9AF3-82AA-46CB-A5A5-851D8330464B}" destId="{AD961421-DE0E-42F8-8667-E9BC472AB55F}" srcOrd="5" destOrd="0" parTransId="{BCE43E72-0839-4D8E-BBBB-8646ABF1687B}" sibTransId="{8AEF61F1-D543-482B-B8C7-AC176AF46A61}"/>
    <dgm:cxn modelId="{551A162D-7DE3-4FC9-8FFD-DCFE3E9259B9}" srcId="{D03A9AF3-82AA-46CB-A5A5-851D8330464B}" destId="{CE259D6E-5C70-461D-808D-55DDE3353FA4}" srcOrd="1" destOrd="0" parTransId="{C41EB193-73EA-4DFC-8289-FAE4D12CE7E6}" sibTransId="{F606496D-6AFA-40BC-8CFA-220697A31829}"/>
    <dgm:cxn modelId="{F8B7D142-53DF-43E5-8119-D4893E6D3E4E}" type="presOf" srcId="{AD961421-DE0E-42F8-8667-E9BC472AB55F}" destId="{BDF74350-A338-41B6-8F93-F8F6FCEF43BB}" srcOrd="0" destOrd="0" presId="urn:microsoft.com/office/officeart/2005/8/layout/vList2"/>
    <dgm:cxn modelId="{588B754A-ECAC-4647-BE2B-5AAC130280AB}" type="presOf" srcId="{3B7A6723-5820-4015-978E-3B1EA5829932}" destId="{FA450774-5213-4239-A4C5-79D419148FB8}" srcOrd="0" destOrd="0" presId="urn:microsoft.com/office/officeart/2005/8/layout/vList2"/>
    <dgm:cxn modelId="{D1CBD74A-2F18-4B90-B075-0E7E7B16EF66}" type="presOf" srcId="{15DEC205-54F2-4475-A2FB-38A23150FDEB}" destId="{097B3DB6-F5A6-489E-8F0C-61D3B9FDB85E}" srcOrd="0" destOrd="0" presId="urn:microsoft.com/office/officeart/2005/8/layout/vList2"/>
    <dgm:cxn modelId="{A76BD86D-2916-4D2F-9B46-EE9888600BDF}" type="presOf" srcId="{CE259D6E-5C70-461D-808D-55DDE3353FA4}" destId="{48A666C5-D578-4D2A-B7BD-005EFDED4F85}" srcOrd="0" destOrd="0" presId="urn:microsoft.com/office/officeart/2005/8/layout/vList2"/>
    <dgm:cxn modelId="{2BCCCC99-C793-46D7-8DA3-CB4C590CCBB8}" type="presOf" srcId="{AE314056-4DD8-41DB-966A-2D6A9227AA05}" destId="{C293E99C-F65D-4C3F-9477-515E7C0F7955}" srcOrd="0" destOrd="0" presId="urn:microsoft.com/office/officeart/2005/8/layout/vList2"/>
    <dgm:cxn modelId="{6BEFE4A9-4439-4131-9759-B9A111A7A5E5}" type="presOf" srcId="{2384DB09-0D14-4A5E-8B49-5F62E6A7E5F0}" destId="{A3B95D4E-69E2-4923-AA8E-68BE9DDD6772}" srcOrd="0" destOrd="0" presId="urn:microsoft.com/office/officeart/2005/8/layout/vList2"/>
    <dgm:cxn modelId="{D0D18BB5-89F4-4041-A6E0-293C31EC9C90}" srcId="{D03A9AF3-82AA-46CB-A5A5-851D8330464B}" destId="{AE314056-4DD8-41DB-966A-2D6A9227AA05}" srcOrd="4" destOrd="0" parTransId="{CCA0A157-7436-41EE-B8D4-95010BE0BA68}" sibTransId="{CF2A19B7-0148-406F-B599-3502313AA7FB}"/>
    <dgm:cxn modelId="{DC4EE4D3-5B10-411A-9C4A-69CB36B51C8B}" type="presOf" srcId="{D03A9AF3-82AA-46CB-A5A5-851D8330464B}" destId="{94DE9B98-A543-4D5C-9D77-B44425DB75F3}" srcOrd="0" destOrd="0" presId="urn:microsoft.com/office/officeart/2005/8/layout/vList2"/>
    <dgm:cxn modelId="{169F17D4-1B1D-45C2-AC7E-D1E4209C7995}" srcId="{D03A9AF3-82AA-46CB-A5A5-851D8330464B}" destId="{A0F2D73B-4E30-46FF-89F4-3DF877170E4F}" srcOrd="7" destOrd="0" parTransId="{66A14E01-96FD-4934-8939-5F72A4DD114E}" sibTransId="{E8510530-EE4F-415C-A916-140DFF3970A0}"/>
    <dgm:cxn modelId="{173309DA-3B97-43AA-AD56-AEB981AC39BB}" srcId="{D03A9AF3-82AA-46CB-A5A5-851D8330464B}" destId="{2384DB09-0D14-4A5E-8B49-5F62E6A7E5F0}" srcOrd="0" destOrd="0" parTransId="{B83516C6-9F7F-446D-AA32-7A9AD40DC6D5}" sibTransId="{DA9D8146-40E3-4C91-8882-5E6BCEFD99B2}"/>
    <dgm:cxn modelId="{B6D874DA-085B-4782-B445-12D5195380A9}" type="presOf" srcId="{A0F2D73B-4E30-46FF-89F4-3DF877170E4F}" destId="{808C6C19-1E6F-4F6F-BC9E-B48F104CEE1A}" srcOrd="0" destOrd="0" presId="urn:microsoft.com/office/officeart/2005/8/layout/vList2"/>
    <dgm:cxn modelId="{E235B6EC-87BE-4A35-AB55-EEC4E83EBF98}" type="presOf" srcId="{39AAE080-BDA5-47E8-A6A4-5B354FD1AF86}" destId="{42627980-3435-42BA-BB33-1F38D4B3A26B}" srcOrd="0" destOrd="0" presId="urn:microsoft.com/office/officeart/2005/8/layout/vList2"/>
    <dgm:cxn modelId="{0B6E3AFA-A205-4518-ACC9-467554719E09}" srcId="{D03A9AF3-82AA-46CB-A5A5-851D8330464B}" destId="{15DEC205-54F2-4475-A2FB-38A23150FDEB}" srcOrd="2" destOrd="0" parTransId="{58954E80-361B-49F3-BEB4-B8503886805F}" sibTransId="{14AD442D-FF42-4B2D-B2A5-043A55907556}"/>
    <dgm:cxn modelId="{A8F95AFF-D658-493C-8DAB-57D6CA026E01}" srcId="{D03A9AF3-82AA-46CB-A5A5-851D8330464B}" destId="{3B7A6723-5820-4015-978E-3B1EA5829932}" srcOrd="3" destOrd="0" parTransId="{D1E8EC6A-7375-47F6-AE64-9CDA08552D54}" sibTransId="{CB15610F-5D9A-4A36-9E4F-069672DCD48B}"/>
    <dgm:cxn modelId="{01A87FFF-292B-457A-A389-58C26023D311}" srcId="{D03A9AF3-82AA-46CB-A5A5-851D8330464B}" destId="{39AAE080-BDA5-47E8-A6A4-5B354FD1AF86}" srcOrd="6" destOrd="0" parTransId="{D48FD212-CD0E-44BE-B4D1-061934456F89}" sibTransId="{BB0DAF2D-1B38-4F60-B7B2-A188B253C61C}"/>
    <dgm:cxn modelId="{5FE84072-4FC6-4606-B372-A3F2097D4C72}" type="presParOf" srcId="{94DE9B98-A543-4D5C-9D77-B44425DB75F3}" destId="{A3B95D4E-69E2-4923-AA8E-68BE9DDD6772}" srcOrd="0" destOrd="0" presId="urn:microsoft.com/office/officeart/2005/8/layout/vList2"/>
    <dgm:cxn modelId="{5FBA1553-7A30-45FE-B799-11A1C1ED4944}" type="presParOf" srcId="{94DE9B98-A543-4D5C-9D77-B44425DB75F3}" destId="{2E89227F-274F-4476-8335-27C22CCF8C69}" srcOrd="1" destOrd="0" presId="urn:microsoft.com/office/officeart/2005/8/layout/vList2"/>
    <dgm:cxn modelId="{5D758E57-DF00-479B-A77D-CAB19CAEA736}" type="presParOf" srcId="{94DE9B98-A543-4D5C-9D77-B44425DB75F3}" destId="{48A666C5-D578-4D2A-B7BD-005EFDED4F85}" srcOrd="2" destOrd="0" presId="urn:microsoft.com/office/officeart/2005/8/layout/vList2"/>
    <dgm:cxn modelId="{CD9DEEB8-EEFD-408E-93EC-202276D83F09}" type="presParOf" srcId="{94DE9B98-A543-4D5C-9D77-B44425DB75F3}" destId="{59A074B0-0483-4381-9EEA-F80635FECE3C}" srcOrd="3" destOrd="0" presId="urn:microsoft.com/office/officeart/2005/8/layout/vList2"/>
    <dgm:cxn modelId="{195F9FBE-B94C-4C99-8406-66E520292728}" type="presParOf" srcId="{94DE9B98-A543-4D5C-9D77-B44425DB75F3}" destId="{097B3DB6-F5A6-489E-8F0C-61D3B9FDB85E}" srcOrd="4" destOrd="0" presId="urn:microsoft.com/office/officeart/2005/8/layout/vList2"/>
    <dgm:cxn modelId="{E2575C16-0BA4-48BB-9BAD-1E8905B22A80}" type="presParOf" srcId="{94DE9B98-A543-4D5C-9D77-B44425DB75F3}" destId="{547B2816-6754-4276-8DE3-5B635A0AEFC8}" srcOrd="5" destOrd="0" presId="urn:microsoft.com/office/officeart/2005/8/layout/vList2"/>
    <dgm:cxn modelId="{EE3B25B6-161E-4721-9BFC-8141FAD330B1}" type="presParOf" srcId="{94DE9B98-A543-4D5C-9D77-B44425DB75F3}" destId="{FA450774-5213-4239-A4C5-79D419148FB8}" srcOrd="6" destOrd="0" presId="urn:microsoft.com/office/officeart/2005/8/layout/vList2"/>
    <dgm:cxn modelId="{60ED21AE-E629-400E-83D5-E36EDBE1C9DC}" type="presParOf" srcId="{94DE9B98-A543-4D5C-9D77-B44425DB75F3}" destId="{1A1A9839-222D-41DC-8E67-82C0BE93B46B}" srcOrd="7" destOrd="0" presId="urn:microsoft.com/office/officeart/2005/8/layout/vList2"/>
    <dgm:cxn modelId="{118C36A7-E2C0-48C0-BAC9-0DF1E4E3A19F}" type="presParOf" srcId="{94DE9B98-A543-4D5C-9D77-B44425DB75F3}" destId="{C293E99C-F65D-4C3F-9477-515E7C0F7955}" srcOrd="8" destOrd="0" presId="urn:microsoft.com/office/officeart/2005/8/layout/vList2"/>
    <dgm:cxn modelId="{84D8C8E3-4533-4E33-9AAF-328DF34814C7}" type="presParOf" srcId="{94DE9B98-A543-4D5C-9D77-B44425DB75F3}" destId="{817F0AFE-231D-4C01-8674-864F89DACC29}" srcOrd="9" destOrd="0" presId="urn:microsoft.com/office/officeart/2005/8/layout/vList2"/>
    <dgm:cxn modelId="{7AE510B0-45F8-42B1-849D-33710606FAA7}" type="presParOf" srcId="{94DE9B98-A543-4D5C-9D77-B44425DB75F3}" destId="{BDF74350-A338-41B6-8F93-F8F6FCEF43BB}" srcOrd="10" destOrd="0" presId="urn:microsoft.com/office/officeart/2005/8/layout/vList2"/>
    <dgm:cxn modelId="{8813FDD7-BDED-4EFC-9971-70FCC8A366A0}" type="presParOf" srcId="{94DE9B98-A543-4D5C-9D77-B44425DB75F3}" destId="{DF7866F9-6559-4B3C-B5DB-E8268CD306F3}" srcOrd="11" destOrd="0" presId="urn:microsoft.com/office/officeart/2005/8/layout/vList2"/>
    <dgm:cxn modelId="{BC156830-26F2-4FB0-8732-F10A3E4FA5D0}" type="presParOf" srcId="{94DE9B98-A543-4D5C-9D77-B44425DB75F3}" destId="{42627980-3435-42BA-BB33-1F38D4B3A26B}" srcOrd="12" destOrd="0" presId="urn:microsoft.com/office/officeart/2005/8/layout/vList2"/>
    <dgm:cxn modelId="{E890EDFF-2451-4646-9803-F5B92BC90A61}" type="presParOf" srcId="{94DE9B98-A543-4D5C-9D77-B44425DB75F3}" destId="{1B3F4D2B-AEC7-460E-9F1F-C9D7497A5E9C}" srcOrd="13" destOrd="0" presId="urn:microsoft.com/office/officeart/2005/8/layout/vList2"/>
    <dgm:cxn modelId="{EE45CE24-78AB-4C04-8FB2-FB989D1C95F6}" type="presParOf" srcId="{94DE9B98-A543-4D5C-9D77-B44425DB75F3}" destId="{808C6C19-1E6F-4F6F-BC9E-B48F104CEE1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3A9AF3-82AA-46CB-A5A5-851D8330464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84DB09-0D14-4A5E-8B49-5F62E6A7E5F0}">
      <dgm:prSet/>
      <dgm:spPr/>
      <dgm:t>
        <a:bodyPr/>
        <a:lstStyle/>
        <a:p>
          <a:r>
            <a:rPr lang="en-US" dirty="0"/>
            <a:t>Impact of Time of Interaction on Satisfaction</a:t>
          </a:r>
          <a:endParaRPr lang="en-IN" dirty="0"/>
        </a:p>
      </dgm:t>
    </dgm:pt>
    <dgm:pt modelId="{B83516C6-9F7F-446D-AA32-7A9AD40DC6D5}" type="parTrans" cxnId="{173309DA-3B97-43AA-AD56-AEB981AC39BB}">
      <dgm:prSet/>
      <dgm:spPr/>
      <dgm:t>
        <a:bodyPr/>
        <a:lstStyle/>
        <a:p>
          <a:endParaRPr lang="en-IN"/>
        </a:p>
      </dgm:t>
    </dgm:pt>
    <dgm:pt modelId="{DA9D8146-40E3-4C91-8882-5E6BCEFD99B2}" type="sibTrans" cxnId="{173309DA-3B97-43AA-AD56-AEB981AC39BB}">
      <dgm:prSet/>
      <dgm:spPr/>
      <dgm:t>
        <a:bodyPr/>
        <a:lstStyle/>
        <a:p>
          <a:endParaRPr lang="en-IN"/>
        </a:p>
      </dgm:t>
    </dgm:pt>
    <dgm:pt modelId="{D7E9DD02-06CA-43F4-999B-34DA58249E9B}">
      <dgm:prSet/>
      <dgm:spPr/>
      <dgm:t>
        <a:bodyPr/>
        <a:lstStyle/>
        <a:p>
          <a:r>
            <a:rPr lang="en-IN" dirty="0"/>
            <a:t>                                                Segmentation:</a:t>
          </a:r>
        </a:p>
      </dgm:t>
    </dgm:pt>
    <dgm:pt modelId="{4622C696-27C9-4287-BAC0-8398CF241766}" type="parTrans" cxnId="{D5852E5A-369B-408E-9C3C-EA75FEE4E09B}">
      <dgm:prSet/>
      <dgm:spPr/>
      <dgm:t>
        <a:bodyPr/>
        <a:lstStyle/>
        <a:p>
          <a:endParaRPr lang="en-IN"/>
        </a:p>
      </dgm:t>
    </dgm:pt>
    <dgm:pt modelId="{99A4F565-F4A6-4E5E-8D89-CA0BBA772F41}" type="sibTrans" cxnId="{D5852E5A-369B-408E-9C3C-EA75FEE4E09B}">
      <dgm:prSet/>
      <dgm:spPr/>
      <dgm:t>
        <a:bodyPr/>
        <a:lstStyle/>
        <a:p>
          <a:endParaRPr lang="en-IN"/>
        </a:p>
      </dgm:t>
    </dgm:pt>
    <dgm:pt modelId="{81AE72C0-9C18-474A-8046-70A5730D0EB7}">
      <dgm:prSet/>
      <dgm:spPr/>
      <dgm:t>
        <a:bodyPr/>
        <a:lstStyle/>
        <a:p>
          <a:r>
            <a:rPr lang="en-US" dirty="0"/>
            <a:t> The data is divided into time slots: morning (6 AM - 12 PM), afternoon (12 PM - 6 PM), and evening (6 PM - 12 AM).</a:t>
          </a:r>
          <a:endParaRPr lang="en-IN" dirty="0"/>
        </a:p>
      </dgm:t>
    </dgm:pt>
    <dgm:pt modelId="{39BF323F-2DF7-4E05-BD40-BFA36EAF2251}" type="parTrans" cxnId="{DC2453A3-638D-42E8-BF1E-4DB6E1D910D7}">
      <dgm:prSet/>
      <dgm:spPr/>
      <dgm:t>
        <a:bodyPr/>
        <a:lstStyle/>
        <a:p>
          <a:endParaRPr lang="en-IN"/>
        </a:p>
      </dgm:t>
    </dgm:pt>
    <dgm:pt modelId="{59CE08A3-FAAD-4845-AB7D-104ADF99A42D}" type="sibTrans" cxnId="{DC2453A3-638D-42E8-BF1E-4DB6E1D910D7}">
      <dgm:prSet/>
      <dgm:spPr/>
      <dgm:t>
        <a:bodyPr/>
        <a:lstStyle/>
        <a:p>
          <a:endParaRPr lang="en-IN"/>
        </a:p>
      </dgm:t>
    </dgm:pt>
    <dgm:pt modelId="{625682DD-9E99-462B-8BFA-16519679B3D2}">
      <dgm:prSet/>
      <dgm:spPr/>
      <dgm:t>
        <a:bodyPr/>
        <a:lstStyle/>
        <a:p>
          <a:r>
            <a:rPr lang="en-IN" dirty="0"/>
            <a:t>                                                         Test:</a:t>
          </a:r>
        </a:p>
      </dgm:t>
    </dgm:pt>
    <dgm:pt modelId="{AA9B957E-B5F7-49CA-820E-37892BB4078A}" type="parTrans" cxnId="{44DAC608-83C2-4993-98B9-90FEE893F5D3}">
      <dgm:prSet/>
      <dgm:spPr/>
      <dgm:t>
        <a:bodyPr/>
        <a:lstStyle/>
        <a:p>
          <a:endParaRPr lang="en-IN"/>
        </a:p>
      </dgm:t>
    </dgm:pt>
    <dgm:pt modelId="{021D48EB-D77D-4EC7-A45A-0D81F80DE68A}" type="sibTrans" cxnId="{44DAC608-83C2-4993-98B9-90FEE893F5D3}">
      <dgm:prSet/>
      <dgm:spPr/>
      <dgm:t>
        <a:bodyPr/>
        <a:lstStyle/>
        <a:p>
          <a:endParaRPr lang="en-IN"/>
        </a:p>
      </dgm:t>
    </dgm:pt>
    <dgm:pt modelId="{446D2102-C7E9-417E-8F32-369BE06B4A3F}">
      <dgm:prSet/>
      <dgm:spPr/>
      <dgm:t>
        <a:bodyPr/>
        <a:lstStyle/>
        <a:p>
          <a:r>
            <a:rPr lang="en-IN" dirty="0"/>
            <a:t>Group A: Morning interactions</a:t>
          </a:r>
        </a:p>
      </dgm:t>
    </dgm:pt>
    <dgm:pt modelId="{A57D366B-C14B-4F20-A631-D34341719AA2}" type="parTrans" cxnId="{3AFE662B-F67C-4B92-A3F0-34905C141A43}">
      <dgm:prSet/>
      <dgm:spPr/>
      <dgm:t>
        <a:bodyPr/>
        <a:lstStyle/>
        <a:p>
          <a:endParaRPr lang="en-IN"/>
        </a:p>
      </dgm:t>
    </dgm:pt>
    <dgm:pt modelId="{07E2BF9B-9B59-4E94-8E53-C29E880B6856}" type="sibTrans" cxnId="{3AFE662B-F67C-4B92-A3F0-34905C141A43}">
      <dgm:prSet/>
      <dgm:spPr/>
      <dgm:t>
        <a:bodyPr/>
        <a:lstStyle/>
        <a:p>
          <a:endParaRPr lang="en-IN"/>
        </a:p>
      </dgm:t>
    </dgm:pt>
    <dgm:pt modelId="{67DC030B-2414-49ED-8580-1C6B3220E185}">
      <dgm:prSet/>
      <dgm:spPr/>
      <dgm:t>
        <a:bodyPr/>
        <a:lstStyle/>
        <a:p>
          <a:r>
            <a:rPr lang="en-IN" dirty="0"/>
            <a:t>Group B: Afternoon interactions</a:t>
          </a:r>
        </a:p>
      </dgm:t>
    </dgm:pt>
    <dgm:pt modelId="{6AC3EFDC-B68F-4484-9765-048C5235BF8D}" type="parTrans" cxnId="{02E017FE-83C5-43F9-B427-60CB42190E74}">
      <dgm:prSet/>
      <dgm:spPr/>
      <dgm:t>
        <a:bodyPr/>
        <a:lstStyle/>
        <a:p>
          <a:endParaRPr lang="en-IN"/>
        </a:p>
      </dgm:t>
    </dgm:pt>
    <dgm:pt modelId="{3945B9C5-E7D4-4C8A-8AC2-A392EB76645F}" type="sibTrans" cxnId="{02E017FE-83C5-43F9-B427-60CB42190E74}">
      <dgm:prSet/>
      <dgm:spPr/>
      <dgm:t>
        <a:bodyPr/>
        <a:lstStyle/>
        <a:p>
          <a:endParaRPr lang="en-IN"/>
        </a:p>
      </dgm:t>
    </dgm:pt>
    <dgm:pt modelId="{2E62EB99-97F1-4E0D-80A2-0585DD9B6B20}">
      <dgm:prSet/>
      <dgm:spPr/>
      <dgm:t>
        <a:bodyPr/>
        <a:lstStyle/>
        <a:p>
          <a:r>
            <a:rPr lang="en-IN" dirty="0"/>
            <a:t>Group C: Evening interactions</a:t>
          </a:r>
        </a:p>
      </dgm:t>
    </dgm:pt>
    <dgm:pt modelId="{35F21B90-B36C-4A29-999C-369487B3AEAF}" type="parTrans" cxnId="{3F558F70-0D38-40E2-8043-572FFC6C9A17}">
      <dgm:prSet/>
      <dgm:spPr/>
      <dgm:t>
        <a:bodyPr/>
        <a:lstStyle/>
        <a:p>
          <a:endParaRPr lang="en-IN"/>
        </a:p>
      </dgm:t>
    </dgm:pt>
    <dgm:pt modelId="{E1143692-9FAE-4AAC-AABA-3B21387B792D}" type="sibTrans" cxnId="{3F558F70-0D38-40E2-8043-572FFC6C9A17}">
      <dgm:prSet/>
      <dgm:spPr/>
      <dgm:t>
        <a:bodyPr/>
        <a:lstStyle/>
        <a:p>
          <a:endParaRPr lang="en-IN"/>
        </a:p>
      </dgm:t>
    </dgm:pt>
    <dgm:pt modelId="{BD0747C7-BEA0-40D7-9F27-3828C6068F1E}">
      <dgm:prSet/>
      <dgm:spPr/>
      <dgm:t>
        <a:bodyPr/>
        <a:lstStyle/>
        <a:p>
          <a:r>
            <a:rPr lang="en-US" dirty="0"/>
            <a:t>Purpose: To understand if certain times of the day correspond with higher satisfaction, helping to optimize customer support or service hours.</a:t>
          </a:r>
          <a:endParaRPr lang="en-IN" dirty="0"/>
        </a:p>
      </dgm:t>
    </dgm:pt>
    <dgm:pt modelId="{72C23258-D2A1-449E-9690-6AC770BD0CD3}" type="parTrans" cxnId="{A0EB960F-403F-430C-A75A-37E953A055A7}">
      <dgm:prSet/>
      <dgm:spPr/>
      <dgm:t>
        <a:bodyPr/>
        <a:lstStyle/>
        <a:p>
          <a:endParaRPr lang="en-IN"/>
        </a:p>
      </dgm:t>
    </dgm:pt>
    <dgm:pt modelId="{F15E4CAE-F4AA-48D2-93A5-108CD4A238B1}" type="sibTrans" cxnId="{A0EB960F-403F-430C-A75A-37E953A055A7}">
      <dgm:prSet/>
      <dgm:spPr/>
      <dgm:t>
        <a:bodyPr/>
        <a:lstStyle/>
        <a:p>
          <a:endParaRPr lang="en-IN"/>
        </a:p>
      </dgm:t>
    </dgm:pt>
    <dgm:pt modelId="{94DE9B98-A543-4D5C-9D77-B44425DB75F3}" type="pres">
      <dgm:prSet presAssocID="{D03A9AF3-82AA-46CB-A5A5-851D8330464B}" presName="linear" presStyleCnt="0">
        <dgm:presLayoutVars>
          <dgm:animLvl val="lvl"/>
          <dgm:resizeHandles val="exact"/>
        </dgm:presLayoutVars>
      </dgm:prSet>
      <dgm:spPr/>
    </dgm:pt>
    <dgm:pt modelId="{A3B95D4E-69E2-4923-AA8E-68BE9DDD6772}" type="pres">
      <dgm:prSet presAssocID="{2384DB09-0D14-4A5E-8B49-5F62E6A7E5F0}" presName="parentText" presStyleLbl="node1" presStyleIdx="0" presStyleCnt="8" custLinFactY="-999" custLinFactNeighborX="-16372" custLinFactNeighborY="-100000">
        <dgm:presLayoutVars>
          <dgm:chMax val="0"/>
          <dgm:bulletEnabled val="1"/>
        </dgm:presLayoutVars>
      </dgm:prSet>
      <dgm:spPr/>
    </dgm:pt>
    <dgm:pt modelId="{5430209E-223D-4C8B-8D32-2545C68EAD80}" type="pres">
      <dgm:prSet presAssocID="{DA9D8146-40E3-4C91-8882-5E6BCEFD99B2}" presName="spacer" presStyleCnt="0"/>
      <dgm:spPr/>
    </dgm:pt>
    <dgm:pt modelId="{2C700C28-F3AB-435D-A9B5-7F0E0D448CAC}" type="pres">
      <dgm:prSet presAssocID="{D7E9DD02-06CA-43F4-999B-34DA58249E9B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4D9C6542-BDD7-4345-AD10-E8CE22CE08BA}" type="pres">
      <dgm:prSet presAssocID="{99A4F565-F4A6-4E5E-8D89-CA0BBA772F41}" presName="spacer" presStyleCnt="0"/>
      <dgm:spPr/>
    </dgm:pt>
    <dgm:pt modelId="{09AE1579-C6E9-42F1-9D65-95FC8755B554}" type="pres">
      <dgm:prSet presAssocID="{81AE72C0-9C18-474A-8046-70A5730D0EB7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00B346EC-A11C-4A27-904F-B49E6A323D86}" type="pres">
      <dgm:prSet presAssocID="{59CE08A3-FAAD-4845-AB7D-104ADF99A42D}" presName="spacer" presStyleCnt="0"/>
      <dgm:spPr/>
    </dgm:pt>
    <dgm:pt modelId="{E9407199-46A8-4DF8-92C6-01C0C0CDB8D0}" type="pres">
      <dgm:prSet presAssocID="{625682DD-9E99-462B-8BFA-16519679B3D2}" presName="parentText" presStyleLbl="node1" presStyleIdx="3" presStyleCnt="8" custLinFactNeighborY="45903">
        <dgm:presLayoutVars>
          <dgm:chMax val="0"/>
          <dgm:bulletEnabled val="1"/>
        </dgm:presLayoutVars>
      </dgm:prSet>
      <dgm:spPr/>
    </dgm:pt>
    <dgm:pt modelId="{E14DAF87-A298-44CB-AFAE-3F94110937F2}" type="pres">
      <dgm:prSet presAssocID="{021D48EB-D77D-4EC7-A45A-0D81F80DE68A}" presName="spacer" presStyleCnt="0"/>
      <dgm:spPr/>
    </dgm:pt>
    <dgm:pt modelId="{99C68E1E-CA5C-4B0E-9E15-A6588D519477}" type="pres">
      <dgm:prSet presAssocID="{446D2102-C7E9-417E-8F32-369BE06B4A3F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8CE4C940-0EDA-4FCD-9834-F5C2C9BA78AC}" type="pres">
      <dgm:prSet presAssocID="{07E2BF9B-9B59-4E94-8E53-C29E880B6856}" presName="spacer" presStyleCnt="0"/>
      <dgm:spPr/>
    </dgm:pt>
    <dgm:pt modelId="{A8346E5B-E621-47EF-A473-72B22BD621E4}" type="pres">
      <dgm:prSet presAssocID="{67DC030B-2414-49ED-8580-1C6B3220E185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034301D7-E968-43A3-B441-4491E4C85281}" type="pres">
      <dgm:prSet presAssocID="{3945B9C5-E7D4-4C8A-8AC2-A392EB76645F}" presName="spacer" presStyleCnt="0"/>
      <dgm:spPr/>
    </dgm:pt>
    <dgm:pt modelId="{85A149A1-F06D-499E-A6AD-9E9C9EDC7B8D}" type="pres">
      <dgm:prSet presAssocID="{2E62EB99-97F1-4E0D-80A2-0585DD9B6B2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EB2BE510-6F51-4247-87DE-AAA820CE701E}" type="pres">
      <dgm:prSet presAssocID="{E1143692-9FAE-4AAC-AABA-3B21387B792D}" presName="spacer" presStyleCnt="0"/>
      <dgm:spPr/>
    </dgm:pt>
    <dgm:pt modelId="{B1169A74-3173-489B-A12E-2689DB25A347}" type="pres">
      <dgm:prSet presAssocID="{BD0747C7-BEA0-40D7-9F27-3828C6068F1E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44DAC608-83C2-4993-98B9-90FEE893F5D3}" srcId="{D03A9AF3-82AA-46CB-A5A5-851D8330464B}" destId="{625682DD-9E99-462B-8BFA-16519679B3D2}" srcOrd="3" destOrd="0" parTransId="{AA9B957E-B5F7-49CA-820E-37892BB4078A}" sibTransId="{021D48EB-D77D-4EC7-A45A-0D81F80DE68A}"/>
    <dgm:cxn modelId="{A0EB960F-403F-430C-A75A-37E953A055A7}" srcId="{D03A9AF3-82AA-46CB-A5A5-851D8330464B}" destId="{BD0747C7-BEA0-40D7-9F27-3828C6068F1E}" srcOrd="7" destOrd="0" parTransId="{72C23258-D2A1-449E-9690-6AC770BD0CD3}" sibTransId="{F15E4CAE-F4AA-48D2-93A5-108CD4A238B1}"/>
    <dgm:cxn modelId="{0F4B4A16-BBA1-4642-815B-F766BEBC177C}" type="presOf" srcId="{2E62EB99-97F1-4E0D-80A2-0585DD9B6B20}" destId="{85A149A1-F06D-499E-A6AD-9E9C9EDC7B8D}" srcOrd="0" destOrd="0" presId="urn:microsoft.com/office/officeart/2005/8/layout/vList2"/>
    <dgm:cxn modelId="{AAC89616-DB5C-4AED-AE98-B8AD7EEA9AA8}" type="presOf" srcId="{81AE72C0-9C18-474A-8046-70A5730D0EB7}" destId="{09AE1579-C6E9-42F1-9D65-95FC8755B554}" srcOrd="0" destOrd="0" presId="urn:microsoft.com/office/officeart/2005/8/layout/vList2"/>
    <dgm:cxn modelId="{B384FE29-EE10-4E86-ACF6-B925CB0BF5CB}" type="presOf" srcId="{BD0747C7-BEA0-40D7-9F27-3828C6068F1E}" destId="{B1169A74-3173-489B-A12E-2689DB25A347}" srcOrd="0" destOrd="0" presId="urn:microsoft.com/office/officeart/2005/8/layout/vList2"/>
    <dgm:cxn modelId="{3AFE662B-F67C-4B92-A3F0-34905C141A43}" srcId="{D03A9AF3-82AA-46CB-A5A5-851D8330464B}" destId="{446D2102-C7E9-417E-8F32-369BE06B4A3F}" srcOrd="4" destOrd="0" parTransId="{A57D366B-C14B-4F20-A631-D34341719AA2}" sibTransId="{07E2BF9B-9B59-4E94-8E53-C29E880B6856}"/>
    <dgm:cxn modelId="{3F558F70-0D38-40E2-8043-572FFC6C9A17}" srcId="{D03A9AF3-82AA-46CB-A5A5-851D8330464B}" destId="{2E62EB99-97F1-4E0D-80A2-0585DD9B6B20}" srcOrd="6" destOrd="0" parTransId="{35F21B90-B36C-4A29-999C-369487B3AEAF}" sibTransId="{E1143692-9FAE-4AAC-AABA-3B21387B792D}"/>
    <dgm:cxn modelId="{C5CD5359-A8C7-4F02-A85A-F56480E8E31F}" type="presOf" srcId="{625682DD-9E99-462B-8BFA-16519679B3D2}" destId="{E9407199-46A8-4DF8-92C6-01C0C0CDB8D0}" srcOrd="0" destOrd="0" presId="urn:microsoft.com/office/officeart/2005/8/layout/vList2"/>
    <dgm:cxn modelId="{D5852E5A-369B-408E-9C3C-EA75FEE4E09B}" srcId="{D03A9AF3-82AA-46CB-A5A5-851D8330464B}" destId="{D7E9DD02-06CA-43F4-999B-34DA58249E9B}" srcOrd="1" destOrd="0" parTransId="{4622C696-27C9-4287-BAC0-8398CF241766}" sibTransId="{99A4F565-F4A6-4E5E-8D89-CA0BBA772F41}"/>
    <dgm:cxn modelId="{4751D586-9D95-42AD-B361-63CE938C79E4}" type="presOf" srcId="{D7E9DD02-06CA-43F4-999B-34DA58249E9B}" destId="{2C700C28-F3AB-435D-A9B5-7F0E0D448CAC}" srcOrd="0" destOrd="0" presId="urn:microsoft.com/office/officeart/2005/8/layout/vList2"/>
    <dgm:cxn modelId="{DC2453A3-638D-42E8-BF1E-4DB6E1D910D7}" srcId="{D03A9AF3-82AA-46CB-A5A5-851D8330464B}" destId="{81AE72C0-9C18-474A-8046-70A5730D0EB7}" srcOrd="2" destOrd="0" parTransId="{39BF323F-2DF7-4E05-BD40-BFA36EAF2251}" sibTransId="{59CE08A3-FAAD-4845-AB7D-104ADF99A42D}"/>
    <dgm:cxn modelId="{6BEFE4A9-4439-4131-9759-B9A111A7A5E5}" type="presOf" srcId="{2384DB09-0D14-4A5E-8B49-5F62E6A7E5F0}" destId="{A3B95D4E-69E2-4923-AA8E-68BE9DDD6772}" srcOrd="0" destOrd="0" presId="urn:microsoft.com/office/officeart/2005/8/layout/vList2"/>
    <dgm:cxn modelId="{881569BD-F6A7-4688-A6E9-E4EB6DDBECF2}" type="presOf" srcId="{67DC030B-2414-49ED-8580-1C6B3220E185}" destId="{A8346E5B-E621-47EF-A473-72B22BD621E4}" srcOrd="0" destOrd="0" presId="urn:microsoft.com/office/officeart/2005/8/layout/vList2"/>
    <dgm:cxn modelId="{DC4EE4D3-5B10-411A-9C4A-69CB36B51C8B}" type="presOf" srcId="{D03A9AF3-82AA-46CB-A5A5-851D8330464B}" destId="{94DE9B98-A543-4D5C-9D77-B44425DB75F3}" srcOrd="0" destOrd="0" presId="urn:microsoft.com/office/officeart/2005/8/layout/vList2"/>
    <dgm:cxn modelId="{798BF8D3-B578-4BAC-8140-33BD0FBC0E70}" type="presOf" srcId="{446D2102-C7E9-417E-8F32-369BE06B4A3F}" destId="{99C68E1E-CA5C-4B0E-9E15-A6588D519477}" srcOrd="0" destOrd="0" presId="urn:microsoft.com/office/officeart/2005/8/layout/vList2"/>
    <dgm:cxn modelId="{173309DA-3B97-43AA-AD56-AEB981AC39BB}" srcId="{D03A9AF3-82AA-46CB-A5A5-851D8330464B}" destId="{2384DB09-0D14-4A5E-8B49-5F62E6A7E5F0}" srcOrd="0" destOrd="0" parTransId="{B83516C6-9F7F-446D-AA32-7A9AD40DC6D5}" sibTransId="{DA9D8146-40E3-4C91-8882-5E6BCEFD99B2}"/>
    <dgm:cxn modelId="{02E017FE-83C5-43F9-B427-60CB42190E74}" srcId="{D03A9AF3-82AA-46CB-A5A5-851D8330464B}" destId="{67DC030B-2414-49ED-8580-1C6B3220E185}" srcOrd="5" destOrd="0" parTransId="{6AC3EFDC-B68F-4484-9765-048C5235BF8D}" sibTransId="{3945B9C5-E7D4-4C8A-8AC2-A392EB76645F}"/>
    <dgm:cxn modelId="{5FE84072-4FC6-4606-B372-A3F2097D4C72}" type="presParOf" srcId="{94DE9B98-A543-4D5C-9D77-B44425DB75F3}" destId="{A3B95D4E-69E2-4923-AA8E-68BE9DDD6772}" srcOrd="0" destOrd="0" presId="urn:microsoft.com/office/officeart/2005/8/layout/vList2"/>
    <dgm:cxn modelId="{887B1365-C372-45EF-90D5-858B9C8FEC18}" type="presParOf" srcId="{94DE9B98-A543-4D5C-9D77-B44425DB75F3}" destId="{5430209E-223D-4C8B-8D32-2545C68EAD80}" srcOrd="1" destOrd="0" presId="urn:microsoft.com/office/officeart/2005/8/layout/vList2"/>
    <dgm:cxn modelId="{032E5294-CDAA-4802-B786-D28480AE971B}" type="presParOf" srcId="{94DE9B98-A543-4D5C-9D77-B44425DB75F3}" destId="{2C700C28-F3AB-435D-A9B5-7F0E0D448CAC}" srcOrd="2" destOrd="0" presId="urn:microsoft.com/office/officeart/2005/8/layout/vList2"/>
    <dgm:cxn modelId="{144E3155-5EED-49E3-87C6-E72B099CFE1E}" type="presParOf" srcId="{94DE9B98-A543-4D5C-9D77-B44425DB75F3}" destId="{4D9C6542-BDD7-4345-AD10-E8CE22CE08BA}" srcOrd="3" destOrd="0" presId="urn:microsoft.com/office/officeart/2005/8/layout/vList2"/>
    <dgm:cxn modelId="{43C1FAAE-21A2-4252-B0B9-AB02C0AA364C}" type="presParOf" srcId="{94DE9B98-A543-4D5C-9D77-B44425DB75F3}" destId="{09AE1579-C6E9-42F1-9D65-95FC8755B554}" srcOrd="4" destOrd="0" presId="urn:microsoft.com/office/officeart/2005/8/layout/vList2"/>
    <dgm:cxn modelId="{46AE9A4E-132A-4E03-AA54-64F8B5334B22}" type="presParOf" srcId="{94DE9B98-A543-4D5C-9D77-B44425DB75F3}" destId="{00B346EC-A11C-4A27-904F-B49E6A323D86}" srcOrd="5" destOrd="0" presId="urn:microsoft.com/office/officeart/2005/8/layout/vList2"/>
    <dgm:cxn modelId="{A377A1A0-1336-4340-BD51-4B65E25A8164}" type="presParOf" srcId="{94DE9B98-A543-4D5C-9D77-B44425DB75F3}" destId="{E9407199-46A8-4DF8-92C6-01C0C0CDB8D0}" srcOrd="6" destOrd="0" presId="urn:microsoft.com/office/officeart/2005/8/layout/vList2"/>
    <dgm:cxn modelId="{1B403FB9-0BFF-461C-88F3-E34A205B78BA}" type="presParOf" srcId="{94DE9B98-A543-4D5C-9D77-B44425DB75F3}" destId="{E14DAF87-A298-44CB-AFAE-3F94110937F2}" srcOrd="7" destOrd="0" presId="urn:microsoft.com/office/officeart/2005/8/layout/vList2"/>
    <dgm:cxn modelId="{19FCEA66-E01B-4494-B99C-22C584D5C93D}" type="presParOf" srcId="{94DE9B98-A543-4D5C-9D77-B44425DB75F3}" destId="{99C68E1E-CA5C-4B0E-9E15-A6588D519477}" srcOrd="8" destOrd="0" presId="urn:microsoft.com/office/officeart/2005/8/layout/vList2"/>
    <dgm:cxn modelId="{65926E76-A181-4011-A10E-12CA75445D73}" type="presParOf" srcId="{94DE9B98-A543-4D5C-9D77-B44425DB75F3}" destId="{8CE4C940-0EDA-4FCD-9834-F5C2C9BA78AC}" srcOrd="9" destOrd="0" presId="urn:microsoft.com/office/officeart/2005/8/layout/vList2"/>
    <dgm:cxn modelId="{73DF1D5F-6162-46CF-A675-15E3093F68AB}" type="presParOf" srcId="{94DE9B98-A543-4D5C-9D77-B44425DB75F3}" destId="{A8346E5B-E621-47EF-A473-72B22BD621E4}" srcOrd="10" destOrd="0" presId="urn:microsoft.com/office/officeart/2005/8/layout/vList2"/>
    <dgm:cxn modelId="{CB5B3761-4C63-45EB-8FB0-3215C76C6F09}" type="presParOf" srcId="{94DE9B98-A543-4D5C-9D77-B44425DB75F3}" destId="{034301D7-E968-43A3-B441-4491E4C85281}" srcOrd="11" destOrd="0" presId="urn:microsoft.com/office/officeart/2005/8/layout/vList2"/>
    <dgm:cxn modelId="{DA910F5F-1F91-4BF3-94AC-0394BBC021E6}" type="presParOf" srcId="{94DE9B98-A543-4D5C-9D77-B44425DB75F3}" destId="{85A149A1-F06D-499E-A6AD-9E9C9EDC7B8D}" srcOrd="12" destOrd="0" presId="urn:microsoft.com/office/officeart/2005/8/layout/vList2"/>
    <dgm:cxn modelId="{9FEABB0C-C50B-4C72-BCEC-45532037D2ED}" type="presParOf" srcId="{94DE9B98-A543-4D5C-9D77-B44425DB75F3}" destId="{EB2BE510-6F51-4247-87DE-AAA820CE701E}" srcOrd="13" destOrd="0" presId="urn:microsoft.com/office/officeart/2005/8/layout/vList2"/>
    <dgm:cxn modelId="{E0C6CBD7-0F06-4587-A8E4-731CDDA7C97F}" type="presParOf" srcId="{94DE9B98-A543-4D5C-9D77-B44425DB75F3}" destId="{B1169A74-3173-489B-A12E-2689DB25A347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B3017D4-8F9C-450B-BAF8-537ED9865B4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C230EA-4B42-4C74-A00B-4E2A60C468FD}">
      <dgm:prSet/>
      <dgm:spPr/>
      <dgm:t>
        <a:bodyPr/>
        <a:lstStyle/>
        <a:p>
          <a:r>
            <a:rPr lang="en-IN"/>
            <a:t>Objective: Integrate FastAPI-based Action Plan System into Yolanda Chatbot for seamless customer interaction.</a:t>
          </a:r>
          <a:endParaRPr lang="en-US"/>
        </a:p>
      </dgm:t>
    </dgm:pt>
    <dgm:pt modelId="{46909098-E5D7-4858-AF90-BEF065577A7B}" type="parTrans" cxnId="{4FAE80E0-B968-4B5F-AB43-2EB0203DFA18}">
      <dgm:prSet/>
      <dgm:spPr/>
      <dgm:t>
        <a:bodyPr/>
        <a:lstStyle/>
        <a:p>
          <a:endParaRPr lang="en-US"/>
        </a:p>
      </dgm:t>
    </dgm:pt>
    <dgm:pt modelId="{98BB98AC-82EA-499E-9778-4E1805499013}" type="sibTrans" cxnId="{4FAE80E0-B968-4B5F-AB43-2EB0203DFA18}">
      <dgm:prSet/>
      <dgm:spPr/>
      <dgm:t>
        <a:bodyPr/>
        <a:lstStyle/>
        <a:p>
          <a:endParaRPr lang="en-US"/>
        </a:p>
      </dgm:t>
    </dgm:pt>
    <dgm:pt modelId="{52FA5130-099E-40B6-A287-5E58E0351A34}">
      <dgm:prSet/>
      <dgm:spPr/>
      <dgm:t>
        <a:bodyPr/>
        <a:lstStyle/>
        <a:p>
          <a:r>
            <a:rPr lang="en-IN"/>
            <a:t>How It Works:</a:t>
          </a:r>
          <a:endParaRPr lang="en-US"/>
        </a:p>
      </dgm:t>
    </dgm:pt>
    <dgm:pt modelId="{ED6E8346-925E-4737-9E8A-12F708CEF09A}" type="parTrans" cxnId="{EB9BA85B-67AC-49CB-A8CB-999F0B6659B5}">
      <dgm:prSet/>
      <dgm:spPr/>
      <dgm:t>
        <a:bodyPr/>
        <a:lstStyle/>
        <a:p>
          <a:endParaRPr lang="en-US"/>
        </a:p>
      </dgm:t>
    </dgm:pt>
    <dgm:pt modelId="{895809F7-FC16-47CE-8DDC-7F8EB61D3E07}" type="sibTrans" cxnId="{EB9BA85B-67AC-49CB-A8CB-999F0B6659B5}">
      <dgm:prSet/>
      <dgm:spPr/>
      <dgm:t>
        <a:bodyPr/>
        <a:lstStyle/>
        <a:p>
          <a:endParaRPr lang="en-US"/>
        </a:p>
      </dgm:t>
    </dgm:pt>
    <dgm:pt modelId="{918FC0CB-CC05-4997-AF4A-0A1C36A80484}">
      <dgm:prSet/>
      <dgm:spPr/>
      <dgm:t>
        <a:bodyPr/>
        <a:lstStyle/>
        <a:p>
          <a:r>
            <a:rPr lang="en-IN"/>
            <a:t>User Query: Yolanda Chatbot makes a request to /query endpoint.</a:t>
          </a:r>
          <a:endParaRPr lang="en-US"/>
        </a:p>
      </dgm:t>
    </dgm:pt>
    <dgm:pt modelId="{CD0296AE-BBD2-4D05-B863-325E209106A6}" type="parTrans" cxnId="{573073F6-D4C3-4B31-A459-170C60CC0B04}">
      <dgm:prSet/>
      <dgm:spPr/>
      <dgm:t>
        <a:bodyPr/>
        <a:lstStyle/>
        <a:p>
          <a:endParaRPr lang="en-US"/>
        </a:p>
      </dgm:t>
    </dgm:pt>
    <dgm:pt modelId="{91F66A9C-9B1A-4C9B-926D-CAD1B47BDA36}" type="sibTrans" cxnId="{573073F6-D4C3-4B31-A459-170C60CC0B04}">
      <dgm:prSet/>
      <dgm:spPr/>
      <dgm:t>
        <a:bodyPr/>
        <a:lstStyle/>
        <a:p>
          <a:endParaRPr lang="en-US"/>
        </a:p>
      </dgm:t>
    </dgm:pt>
    <dgm:pt modelId="{E4D7172A-A2FD-4E6D-8140-B9729EF0CA3A}">
      <dgm:prSet/>
      <dgm:spPr/>
      <dgm:t>
        <a:bodyPr/>
        <a:lstStyle/>
        <a:p>
          <a:r>
            <a:rPr lang="en-IN"/>
            <a:t>AI Refinement: If feedback is provided (via /feedback endpoint), Yolanda requests a refined plan from the AI system.</a:t>
          </a:r>
          <a:endParaRPr lang="en-US"/>
        </a:p>
      </dgm:t>
    </dgm:pt>
    <dgm:pt modelId="{3854F014-32EC-471E-939E-1966161653FE}" type="parTrans" cxnId="{1C5BDEDF-50B3-4C28-8569-197046AE1B3C}">
      <dgm:prSet/>
      <dgm:spPr/>
      <dgm:t>
        <a:bodyPr/>
        <a:lstStyle/>
        <a:p>
          <a:endParaRPr lang="en-US"/>
        </a:p>
      </dgm:t>
    </dgm:pt>
    <dgm:pt modelId="{93BFA970-1871-4CEE-9963-0AA5CA60150C}" type="sibTrans" cxnId="{1C5BDEDF-50B3-4C28-8569-197046AE1B3C}">
      <dgm:prSet/>
      <dgm:spPr/>
      <dgm:t>
        <a:bodyPr/>
        <a:lstStyle/>
        <a:p>
          <a:endParaRPr lang="en-US"/>
        </a:p>
      </dgm:t>
    </dgm:pt>
    <dgm:pt modelId="{19DCFDD4-642F-4168-9082-5717A131A89C}">
      <dgm:prSet/>
      <dgm:spPr/>
      <dgm:t>
        <a:bodyPr/>
        <a:lstStyle/>
        <a:p>
          <a:r>
            <a:rPr lang="en-IN"/>
            <a:t>Example Workflow:</a:t>
          </a:r>
          <a:endParaRPr lang="en-US"/>
        </a:p>
      </dgm:t>
    </dgm:pt>
    <dgm:pt modelId="{FDFEFE96-D438-4C93-B397-5432BB81ED4B}" type="parTrans" cxnId="{7E78004C-1FB7-4930-B215-3EF00BAF5013}">
      <dgm:prSet/>
      <dgm:spPr/>
      <dgm:t>
        <a:bodyPr/>
        <a:lstStyle/>
        <a:p>
          <a:endParaRPr lang="en-US"/>
        </a:p>
      </dgm:t>
    </dgm:pt>
    <dgm:pt modelId="{61346209-F081-49FB-B5B1-B37BB5D434FB}" type="sibTrans" cxnId="{7E78004C-1FB7-4930-B215-3EF00BAF5013}">
      <dgm:prSet/>
      <dgm:spPr/>
      <dgm:t>
        <a:bodyPr/>
        <a:lstStyle/>
        <a:p>
          <a:endParaRPr lang="en-US"/>
        </a:p>
      </dgm:t>
    </dgm:pt>
    <dgm:pt modelId="{847CAA20-3AE2-4234-BEB2-56E7E999D0E6}">
      <dgm:prSet/>
      <dgm:spPr/>
      <dgm:t>
        <a:bodyPr/>
        <a:lstStyle/>
        <a:p>
          <a:r>
            <a:rPr lang="en-IN"/>
            <a:t>User asks: "Create an action plan."</a:t>
          </a:r>
          <a:endParaRPr lang="en-US"/>
        </a:p>
      </dgm:t>
    </dgm:pt>
    <dgm:pt modelId="{9C3ACC23-A326-415A-B926-35589F3670E8}" type="parTrans" cxnId="{093EA12E-2057-46AB-837F-7F1AFFB91F14}">
      <dgm:prSet/>
      <dgm:spPr/>
      <dgm:t>
        <a:bodyPr/>
        <a:lstStyle/>
        <a:p>
          <a:endParaRPr lang="en-US"/>
        </a:p>
      </dgm:t>
    </dgm:pt>
    <dgm:pt modelId="{4173D355-D2AC-4D28-BAED-3EEAD980DC77}" type="sibTrans" cxnId="{093EA12E-2057-46AB-837F-7F1AFFB91F14}">
      <dgm:prSet/>
      <dgm:spPr/>
      <dgm:t>
        <a:bodyPr/>
        <a:lstStyle/>
        <a:p>
          <a:endParaRPr lang="en-US"/>
        </a:p>
      </dgm:t>
    </dgm:pt>
    <dgm:pt modelId="{9A20B9B6-22F4-4490-BEB8-D28465AC106D}">
      <dgm:prSet/>
      <dgm:spPr/>
      <dgm:t>
        <a:bodyPr/>
        <a:lstStyle/>
        <a:p>
          <a:r>
            <a:rPr lang="en-IN"/>
            <a:t>API responds with a predefined plan.</a:t>
          </a:r>
          <a:endParaRPr lang="en-US"/>
        </a:p>
      </dgm:t>
    </dgm:pt>
    <dgm:pt modelId="{5F14AA47-C393-4542-9495-AC9690B595F3}" type="parTrans" cxnId="{89D46F63-2FC1-46BE-A8A3-3915294167EF}">
      <dgm:prSet/>
      <dgm:spPr/>
      <dgm:t>
        <a:bodyPr/>
        <a:lstStyle/>
        <a:p>
          <a:endParaRPr lang="en-US"/>
        </a:p>
      </dgm:t>
    </dgm:pt>
    <dgm:pt modelId="{B1A367C2-E519-4660-9C93-A8B43DAAC3B8}" type="sibTrans" cxnId="{89D46F63-2FC1-46BE-A8A3-3915294167EF}">
      <dgm:prSet/>
      <dgm:spPr/>
      <dgm:t>
        <a:bodyPr/>
        <a:lstStyle/>
        <a:p>
          <a:endParaRPr lang="en-US"/>
        </a:p>
      </dgm:t>
    </dgm:pt>
    <dgm:pt modelId="{E23BD4E6-B015-4F78-B069-4AF8BE7405A1}">
      <dgm:prSet/>
      <dgm:spPr/>
      <dgm:t>
        <a:bodyPr/>
        <a:lstStyle/>
        <a:p>
          <a:r>
            <a:rPr lang="en-IN"/>
            <a:t>User feedback: "Refine the plan."</a:t>
          </a:r>
          <a:endParaRPr lang="en-US"/>
        </a:p>
      </dgm:t>
    </dgm:pt>
    <dgm:pt modelId="{27B29466-720C-476E-AC19-B723FBA2CA6B}" type="parTrans" cxnId="{C55EE52F-9EBE-4782-8318-9859468FF07D}">
      <dgm:prSet/>
      <dgm:spPr/>
      <dgm:t>
        <a:bodyPr/>
        <a:lstStyle/>
        <a:p>
          <a:endParaRPr lang="en-US"/>
        </a:p>
      </dgm:t>
    </dgm:pt>
    <dgm:pt modelId="{D5F088E5-ABBD-4D49-93C5-A7412348C5F8}" type="sibTrans" cxnId="{C55EE52F-9EBE-4782-8318-9859468FF07D}">
      <dgm:prSet/>
      <dgm:spPr/>
      <dgm:t>
        <a:bodyPr/>
        <a:lstStyle/>
        <a:p>
          <a:endParaRPr lang="en-US"/>
        </a:p>
      </dgm:t>
    </dgm:pt>
    <dgm:pt modelId="{2CA3A191-83EC-42E8-BF0B-07FB4760837E}">
      <dgm:prSet/>
      <dgm:spPr/>
      <dgm:t>
        <a:bodyPr/>
        <a:lstStyle/>
        <a:p>
          <a:r>
            <a:rPr lang="en-IN"/>
            <a:t>API refines the response using AI and returns a tailored plan.</a:t>
          </a:r>
          <a:endParaRPr lang="en-US"/>
        </a:p>
      </dgm:t>
    </dgm:pt>
    <dgm:pt modelId="{FB6FFDC9-4FF8-473E-9300-151F3559B0D0}" type="parTrans" cxnId="{9A187076-1C0C-4746-9592-7A8A83AE1C9D}">
      <dgm:prSet/>
      <dgm:spPr/>
      <dgm:t>
        <a:bodyPr/>
        <a:lstStyle/>
        <a:p>
          <a:endParaRPr lang="en-US"/>
        </a:p>
      </dgm:t>
    </dgm:pt>
    <dgm:pt modelId="{4D7D5756-4192-4981-99FC-E1663F66DD1A}" type="sibTrans" cxnId="{9A187076-1C0C-4746-9592-7A8A83AE1C9D}">
      <dgm:prSet/>
      <dgm:spPr/>
      <dgm:t>
        <a:bodyPr/>
        <a:lstStyle/>
        <a:p>
          <a:endParaRPr lang="en-US"/>
        </a:p>
      </dgm:t>
    </dgm:pt>
    <dgm:pt modelId="{283FA054-C274-4019-8B7A-CE9560CE844F}" type="pres">
      <dgm:prSet presAssocID="{2B3017D4-8F9C-450B-BAF8-537ED9865B44}" presName="vert0" presStyleCnt="0">
        <dgm:presLayoutVars>
          <dgm:dir/>
          <dgm:animOne val="branch"/>
          <dgm:animLvl val="lvl"/>
        </dgm:presLayoutVars>
      </dgm:prSet>
      <dgm:spPr/>
    </dgm:pt>
    <dgm:pt modelId="{762EFDE7-2B7C-4FE4-BE0C-B296D588CD4E}" type="pres">
      <dgm:prSet presAssocID="{BEC230EA-4B42-4C74-A00B-4E2A60C468FD}" presName="thickLine" presStyleLbl="alignNode1" presStyleIdx="0" presStyleCnt="9"/>
      <dgm:spPr/>
    </dgm:pt>
    <dgm:pt modelId="{3B318F1D-4C3D-4267-8560-8D274E68F872}" type="pres">
      <dgm:prSet presAssocID="{BEC230EA-4B42-4C74-A00B-4E2A60C468FD}" presName="horz1" presStyleCnt="0"/>
      <dgm:spPr/>
    </dgm:pt>
    <dgm:pt modelId="{F31B55CA-3325-4E5B-B764-76780CFCF4BA}" type="pres">
      <dgm:prSet presAssocID="{BEC230EA-4B42-4C74-A00B-4E2A60C468FD}" presName="tx1" presStyleLbl="revTx" presStyleIdx="0" presStyleCnt="9"/>
      <dgm:spPr/>
    </dgm:pt>
    <dgm:pt modelId="{B96A96A1-50EC-4A2D-94B9-9B6086CF67A2}" type="pres">
      <dgm:prSet presAssocID="{BEC230EA-4B42-4C74-A00B-4E2A60C468FD}" presName="vert1" presStyleCnt="0"/>
      <dgm:spPr/>
    </dgm:pt>
    <dgm:pt modelId="{CEAF1CDB-77DB-4D9A-8E16-386DCBFE0FDD}" type="pres">
      <dgm:prSet presAssocID="{52FA5130-099E-40B6-A287-5E58E0351A34}" presName="thickLine" presStyleLbl="alignNode1" presStyleIdx="1" presStyleCnt="9"/>
      <dgm:spPr/>
    </dgm:pt>
    <dgm:pt modelId="{3FE9F210-F3FE-485A-9E83-E26E84BFBFA0}" type="pres">
      <dgm:prSet presAssocID="{52FA5130-099E-40B6-A287-5E58E0351A34}" presName="horz1" presStyleCnt="0"/>
      <dgm:spPr/>
    </dgm:pt>
    <dgm:pt modelId="{1BE670F8-93D1-4A74-B694-F55CAE2E4E2C}" type="pres">
      <dgm:prSet presAssocID="{52FA5130-099E-40B6-A287-5E58E0351A34}" presName="tx1" presStyleLbl="revTx" presStyleIdx="1" presStyleCnt="9"/>
      <dgm:spPr/>
    </dgm:pt>
    <dgm:pt modelId="{D01573F9-6950-4ACB-A7DB-2ADF11084DDC}" type="pres">
      <dgm:prSet presAssocID="{52FA5130-099E-40B6-A287-5E58E0351A34}" presName="vert1" presStyleCnt="0"/>
      <dgm:spPr/>
    </dgm:pt>
    <dgm:pt modelId="{A3F3D989-1643-4659-A6AA-A6F9A4BC5D8A}" type="pres">
      <dgm:prSet presAssocID="{918FC0CB-CC05-4997-AF4A-0A1C36A80484}" presName="thickLine" presStyleLbl="alignNode1" presStyleIdx="2" presStyleCnt="9"/>
      <dgm:spPr/>
    </dgm:pt>
    <dgm:pt modelId="{C8B72BAF-360A-4A23-81DD-8A3F15BC98F8}" type="pres">
      <dgm:prSet presAssocID="{918FC0CB-CC05-4997-AF4A-0A1C36A80484}" presName="horz1" presStyleCnt="0"/>
      <dgm:spPr/>
    </dgm:pt>
    <dgm:pt modelId="{7D3AA7C2-509A-4DC6-A9BE-723F7AE0021C}" type="pres">
      <dgm:prSet presAssocID="{918FC0CB-CC05-4997-AF4A-0A1C36A80484}" presName="tx1" presStyleLbl="revTx" presStyleIdx="2" presStyleCnt="9"/>
      <dgm:spPr/>
    </dgm:pt>
    <dgm:pt modelId="{5007C579-D498-4D28-B557-C0DA5F88FD0E}" type="pres">
      <dgm:prSet presAssocID="{918FC0CB-CC05-4997-AF4A-0A1C36A80484}" presName="vert1" presStyleCnt="0"/>
      <dgm:spPr/>
    </dgm:pt>
    <dgm:pt modelId="{C7E6AFBB-E092-4E95-980D-BA963B67C6E3}" type="pres">
      <dgm:prSet presAssocID="{E4D7172A-A2FD-4E6D-8140-B9729EF0CA3A}" presName="thickLine" presStyleLbl="alignNode1" presStyleIdx="3" presStyleCnt="9"/>
      <dgm:spPr/>
    </dgm:pt>
    <dgm:pt modelId="{4F381899-CC3F-4F94-B198-A273652700C8}" type="pres">
      <dgm:prSet presAssocID="{E4D7172A-A2FD-4E6D-8140-B9729EF0CA3A}" presName="horz1" presStyleCnt="0"/>
      <dgm:spPr/>
    </dgm:pt>
    <dgm:pt modelId="{93CBD63B-E750-4EBA-AE16-E3DAB91A199E}" type="pres">
      <dgm:prSet presAssocID="{E4D7172A-A2FD-4E6D-8140-B9729EF0CA3A}" presName="tx1" presStyleLbl="revTx" presStyleIdx="3" presStyleCnt="9"/>
      <dgm:spPr/>
    </dgm:pt>
    <dgm:pt modelId="{2E849541-011A-4007-8433-93E3D721B637}" type="pres">
      <dgm:prSet presAssocID="{E4D7172A-A2FD-4E6D-8140-B9729EF0CA3A}" presName="vert1" presStyleCnt="0"/>
      <dgm:spPr/>
    </dgm:pt>
    <dgm:pt modelId="{B1CFDEE5-FBCD-45BD-B410-E9CA75AA5218}" type="pres">
      <dgm:prSet presAssocID="{19DCFDD4-642F-4168-9082-5717A131A89C}" presName="thickLine" presStyleLbl="alignNode1" presStyleIdx="4" presStyleCnt="9"/>
      <dgm:spPr/>
    </dgm:pt>
    <dgm:pt modelId="{9F865A2D-2F0C-49DB-AB10-EF290A281711}" type="pres">
      <dgm:prSet presAssocID="{19DCFDD4-642F-4168-9082-5717A131A89C}" presName="horz1" presStyleCnt="0"/>
      <dgm:spPr/>
    </dgm:pt>
    <dgm:pt modelId="{03E789EB-4DC7-4725-8CF5-949FB20ABA4B}" type="pres">
      <dgm:prSet presAssocID="{19DCFDD4-642F-4168-9082-5717A131A89C}" presName="tx1" presStyleLbl="revTx" presStyleIdx="4" presStyleCnt="9"/>
      <dgm:spPr/>
    </dgm:pt>
    <dgm:pt modelId="{A87D2B15-D81B-4387-95C1-FAB01C850A84}" type="pres">
      <dgm:prSet presAssocID="{19DCFDD4-642F-4168-9082-5717A131A89C}" presName="vert1" presStyleCnt="0"/>
      <dgm:spPr/>
    </dgm:pt>
    <dgm:pt modelId="{3120DF6F-1C76-49C0-ADC9-470DA0BBBF34}" type="pres">
      <dgm:prSet presAssocID="{847CAA20-3AE2-4234-BEB2-56E7E999D0E6}" presName="thickLine" presStyleLbl="alignNode1" presStyleIdx="5" presStyleCnt="9"/>
      <dgm:spPr/>
    </dgm:pt>
    <dgm:pt modelId="{4D20710D-6FB2-43F4-8A9F-2C13E2E0F72E}" type="pres">
      <dgm:prSet presAssocID="{847CAA20-3AE2-4234-BEB2-56E7E999D0E6}" presName="horz1" presStyleCnt="0"/>
      <dgm:spPr/>
    </dgm:pt>
    <dgm:pt modelId="{1DA5A253-2E9B-4AA1-B0DA-66A05B44DF63}" type="pres">
      <dgm:prSet presAssocID="{847CAA20-3AE2-4234-BEB2-56E7E999D0E6}" presName="tx1" presStyleLbl="revTx" presStyleIdx="5" presStyleCnt="9"/>
      <dgm:spPr/>
    </dgm:pt>
    <dgm:pt modelId="{0B1D75AE-1DB3-4579-9C6A-99DC8FE141C9}" type="pres">
      <dgm:prSet presAssocID="{847CAA20-3AE2-4234-BEB2-56E7E999D0E6}" presName="vert1" presStyleCnt="0"/>
      <dgm:spPr/>
    </dgm:pt>
    <dgm:pt modelId="{CA3F40CA-1C31-4924-9FA0-D93BBEA0AD5E}" type="pres">
      <dgm:prSet presAssocID="{9A20B9B6-22F4-4490-BEB8-D28465AC106D}" presName="thickLine" presStyleLbl="alignNode1" presStyleIdx="6" presStyleCnt="9"/>
      <dgm:spPr/>
    </dgm:pt>
    <dgm:pt modelId="{DDBD95D5-B41C-4802-AC02-5A68FBD2878D}" type="pres">
      <dgm:prSet presAssocID="{9A20B9B6-22F4-4490-BEB8-D28465AC106D}" presName="horz1" presStyleCnt="0"/>
      <dgm:spPr/>
    </dgm:pt>
    <dgm:pt modelId="{0C840CE8-DA65-4B4B-9BD1-5169F13933B6}" type="pres">
      <dgm:prSet presAssocID="{9A20B9B6-22F4-4490-BEB8-D28465AC106D}" presName="tx1" presStyleLbl="revTx" presStyleIdx="6" presStyleCnt="9"/>
      <dgm:spPr/>
    </dgm:pt>
    <dgm:pt modelId="{8B29DF52-1536-41FB-AC6E-8B043EC039EB}" type="pres">
      <dgm:prSet presAssocID="{9A20B9B6-22F4-4490-BEB8-D28465AC106D}" presName="vert1" presStyleCnt="0"/>
      <dgm:spPr/>
    </dgm:pt>
    <dgm:pt modelId="{8392749D-BEE1-443B-89E0-CF1B44AF25B4}" type="pres">
      <dgm:prSet presAssocID="{E23BD4E6-B015-4F78-B069-4AF8BE7405A1}" presName="thickLine" presStyleLbl="alignNode1" presStyleIdx="7" presStyleCnt="9"/>
      <dgm:spPr/>
    </dgm:pt>
    <dgm:pt modelId="{61B13413-4B79-4AAF-819A-3979280D45B4}" type="pres">
      <dgm:prSet presAssocID="{E23BD4E6-B015-4F78-B069-4AF8BE7405A1}" presName="horz1" presStyleCnt="0"/>
      <dgm:spPr/>
    </dgm:pt>
    <dgm:pt modelId="{E5F9ED1C-D747-418C-9800-99C675AB8C53}" type="pres">
      <dgm:prSet presAssocID="{E23BD4E6-B015-4F78-B069-4AF8BE7405A1}" presName="tx1" presStyleLbl="revTx" presStyleIdx="7" presStyleCnt="9"/>
      <dgm:spPr/>
    </dgm:pt>
    <dgm:pt modelId="{75B1542A-BCF4-4E65-ACBF-93E234A71310}" type="pres">
      <dgm:prSet presAssocID="{E23BD4E6-B015-4F78-B069-4AF8BE7405A1}" presName="vert1" presStyleCnt="0"/>
      <dgm:spPr/>
    </dgm:pt>
    <dgm:pt modelId="{F3DE3AEF-4AC5-47CA-A578-CB607BE41EDF}" type="pres">
      <dgm:prSet presAssocID="{2CA3A191-83EC-42E8-BF0B-07FB4760837E}" presName="thickLine" presStyleLbl="alignNode1" presStyleIdx="8" presStyleCnt="9"/>
      <dgm:spPr/>
    </dgm:pt>
    <dgm:pt modelId="{C0EF742F-F909-4887-80ED-9AD0109F51CB}" type="pres">
      <dgm:prSet presAssocID="{2CA3A191-83EC-42E8-BF0B-07FB4760837E}" presName="horz1" presStyleCnt="0"/>
      <dgm:spPr/>
    </dgm:pt>
    <dgm:pt modelId="{214D299F-B574-4387-9217-B6FC1B82B558}" type="pres">
      <dgm:prSet presAssocID="{2CA3A191-83EC-42E8-BF0B-07FB4760837E}" presName="tx1" presStyleLbl="revTx" presStyleIdx="8" presStyleCnt="9"/>
      <dgm:spPr/>
    </dgm:pt>
    <dgm:pt modelId="{6E515F98-A212-4D8C-B7F6-BB79BD2426F6}" type="pres">
      <dgm:prSet presAssocID="{2CA3A191-83EC-42E8-BF0B-07FB4760837E}" presName="vert1" presStyleCnt="0"/>
      <dgm:spPr/>
    </dgm:pt>
  </dgm:ptLst>
  <dgm:cxnLst>
    <dgm:cxn modelId="{27947122-1815-41FC-A7FA-E45A5D06B243}" type="presOf" srcId="{E23BD4E6-B015-4F78-B069-4AF8BE7405A1}" destId="{E5F9ED1C-D747-418C-9800-99C675AB8C53}" srcOrd="0" destOrd="0" presId="urn:microsoft.com/office/officeart/2008/layout/LinedList"/>
    <dgm:cxn modelId="{D2369B26-72DB-4DAD-8EAC-7350677D5783}" type="presOf" srcId="{52FA5130-099E-40B6-A287-5E58E0351A34}" destId="{1BE670F8-93D1-4A74-B694-F55CAE2E4E2C}" srcOrd="0" destOrd="0" presId="urn:microsoft.com/office/officeart/2008/layout/LinedList"/>
    <dgm:cxn modelId="{093EA12E-2057-46AB-837F-7F1AFFB91F14}" srcId="{2B3017D4-8F9C-450B-BAF8-537ED9865B44}" destId="{847CAA20-3AE2-4234-BEB2-56E7E999D0E6}" srcOrd="5" destOrd="0" parTransId="{9C3ACC23-A326-415A-B926-35589F3670E8}" sibTransId="{4173D355-D2AC-4D28-BAED-3EEAD980DC77}"/>
    <dgm:cxn modelId="{C55EE52F-9EBE-4782-8318-9859468FF07D}" srcId="{2B3017D4-8F9C-450B-BAF8-537ED9865B44}" destId="{E23BD4E6-B015-4F78-B069-4AF8BE7405A1}" srcOrd="7" destOrd="0" parTransId="{27B29466-720C-476E-AC19-B723FBA2CA6B}" sibTransId="{D5F088E5-ABBD-4D49-93C5-A7412348C5F8}"/>
    <dgm:cxn modelId="{1DC57A3B-450A-4191-8DAF-104340CA5057}" type="presOf" srcId="{918FC0CB-CC05-4997-AF4A-0A1C36A80484}" destId="{7D3AA7C2-509A-4DC6-A9BE-723F7AE0021C}" srcOrd="0" destOrd="0" presId="urn:microsoft.com/office/officeart/2008/layout/LinedList"/>
    <dgm:cxn modelId="{EB9BA85B-67AC-49CB-A8CB-999F0B6659B5}" srcId="{2B3017D4-8F9C-450B-BAF8-537ED9865B44}" destId="{52FA5130-099E-40B6-A287-5E58E0351A34}" srcOrd="1" destOrd="0" parTransId="{ED6E8346-925E-4737-9E8A-12F708CEF09A}" sibTransId="{895809F7-FC16-47CE-8DDC-7F8EB61D3E07}"/>
    <dgm:cxn modelId="{89D46F63-2FC1-46BE-A8A3-3915294167EF}" srcId="{2B3017D4-8F9C-450B-BAF8-537ED9865B44}" destId="{9A20B9B6-22F4-4490-BEB8-D28465AC106D}" srcOrd="6" destOrd="0" parTransId="{5F14AA47-C393-4542-9495-AC9690B595F3}" sibTransId="{B1A367C2-E519-4660-9C93-A8B43DAAC3B8}"/>
    <dgm:cxn modelId="{7E78004C-1FB7-4930-B215-3EF00BAF5013}" srcId="{2B3017D4-8F9C-450B-BAF8-537ED9865B44}" destId="{19DCFDD4-642F-4168-9082-5717A131A89C}" srcOrd="4" destOrd="0" parTransId="{FDFEFE96-D438-4C93-B397-5432BB81ED4B}" sibTransId="{61346209-F081-49FB-B5B1-B37BB5D434FB}"/>
    <dgm:cxn modelId="{997F7555-26D6-4D25-BDE0-F2A546F8208D}" type="presOf" srcId="{2CA3A191-83EC-42E8-BF0B-07FB4760837E}" destId="{214D299F-B574-4387-9217-B6FC1B82B558}" srcOrd="0" destOrd="0" presId="urn:microsoft.com/office/officeart/2008/layout/LinedList"/>
    <dgm:cxn modelId="{50BA8475-C51F-45E6-BC77-E845DA7AB2C5}" type="presOf" srcId="{BEC230EA-4B42-4C74-A00B-4E2A60C468FD}" destId="{F31B55CA-3325-4E5B-B764-76780CFCF4BA}" srcOrd="0" destOrd="0" presId="urn:microsoft.com/office/officeart/2008/layout/LinedList"/>
    <dgm:cxn modelId="{7282F655-06D8-4B44-BE24-58196BA61188}" type="presOf" srcId="{E4D7172A-A2FD-4E6D-8140-B9729EF0CA3A}" destId="{93CBD63B-E750-4EBA-AE16-E3DAB91A199E}" srcOrd="0" destOrd="0" presId="urn:microsoft.com/office/officeart/2008/layout/LinedList"/>
    <dgm:cxn modelId="{9A187076-1C0C-4746-9592-7A8A83AE1C9D}" srcId="{2B3017D4-8F9C-450B-BAF8-537ED9865B44}" destId="{2CA3A191-83EC-42E8-BF0B-07FB4760837E}" srcOrd="8" destOrd="0" parTransId="{FB6FFDC9-4FF8-473E-9300-151F3559B0D0}" sibTransId="{4D7D5756-4192-4981-99FC-E1663F66DD1A}"/>
    <dgm:cxn modelId="{989FD7A3-A6E8-4F33-8D42-B2C815639B99}" type="presOf" srcId="{19DCFDD4-642F-4168-9082-5717A131A89C}" destId="{03E789EB-4DC7-4725-8CF5-949FB20ABA4B}" srcOrd="0" destOrd="0" presId="urn:microsoft.com/office/officeart/2008/layout/LinedList"/>
    <dgm:cxn modelId="{4974A4C0-414F-4E73-AFD9-312CBFA9FBF3}" type="presOf" srcId="{9A20B9B6-22F4-4490-BEB8-D28465AC106D}" destId="{0C840CE8-DA65-4B4B-9BD1-5169F13933B6}" srcOrd="0" destOrd="0" presId="urn:microsoft.com/office/officeart/2008/layout/LinedList"/>
    <dgm:cxn modelId="{ED5D9BD8-FB99-4EB4-9040-26594881B0C1}" type="presOf" srcId="{2B3017D4-8F9C-450B-BAF8-537ED9865B44}" destId="{283FA054-C274-4019-8B7A-CE9560CE844F}" srcOrd="0" destOrd="0" presId="urn:microsoft.com/office/officeart/2008/layout/LinedList"/>
    <dgm:cxn modelId="{1C5BDEDF-50B3-4C28-8569-197046AE1B3C}" srcId="{2B3017D4-8F9C-450B-BAF8-537ED9865B44}" destId="{E4D7172A-A2FD-4E6D-8140-B9729EF0CA3A}" srcOrd="3" destOrd="0" parTransId="{3854F014-32EC-471E-939E-1966161653FE}" sibTransId="{93BFA970-1871-4CEE-9963-0AA5CA60150C}"/>
    <dgm:cxn modelId="{4FAE80E0-B968-4B5F-AB43-2EB0203DFA18}" srcId="{2B3017D4-8F9C-450B-BAF8-537ED9865B44}" destId="{BEC230EA-4B42-4C74-A00B-4E2A60C468FD}" srcOrd="0" destOrd="0" parTransId="{46909098-E5D7-4858-AF90-BEF065577A7B}" sibTransId="{98BB98AC-82EA-499E-9778-4E1805499013}"/>
    <dgm:cxn modelId="{15784EEF-F9A0-4DE7-AB78-93609BEC99C2}" type="presOf" srcId="{847CAA20-3AE2-4234-BEB2-56E7E999D0E6}" destId="{1DA5A253-2E9B-4AA1-B0DA-66A05B44DF63}" srcOrd="0" destOrd="0" presId="urn:microsoft.com/office/officeart/2008/layout/LinedList"/>
    <dgm:cxn modelId="{573073F6-D4C3-4B31-A459-170C60CC0B04}" srcId="{2B3017D4-8F9C-450B-BAF8-537ED9865B44}" destId="{918FC0CB-CC05-4997-AF4A-0A1C36A80484}" srcOrd="2" destOrd="0" parTransId="{CD0296AE-BBD2-4D05-B863-325E209106A6}" sibTransId="{91F66A9C-9B1A-4C9B-926D-CAD1B47BDA36}"/>
    <dgm:cxn modelId="{BD9450A1-568E-425A-A8F6-10CE9B3F9D64}" type="presParOf" srcId="{283FA054-C274-4019-8B7A-CE9560CE844F}" destId="{762EFDE7-2B7C-4FE4-BE0C-B296D588CD4E}" srcOrd="0" destOrd="0" presId="urn:microsoft.com/office/officeart/2008/layout/LinedList"/>
    <dgm:cxn modelId="{96E51B2C-44EF-46BD-AFE8-0713C31037CA}" type="presParOf" srcId="{283FA054-C274-4019-8B7A-CE9560CE844F}" destId="{3B318F1D-4C3D-4267-8560-8D274E68F872}" srcOrd="1" destOrd="0" presId="urn:microsoft.com/office/officeart/2008/layout/LinedList"/>
    <dgm:cxn modelId="{BF20D07C-9D2F-4CD5-91EC-8BB39BE01A7A}" type="presParOf" srcId="{3B318F1D-4C3D-4267-8560-8D274E68F872}" destId="{F31B55CA-3325-4E5B-B764-76780CFCF4BA}" srcOrd="0" destOrd="0" presId="urn:microsoft.com/office/officeart/2008/layout/LinedList"/>
    <dgm:cxn modelId="{FD5F60CC-A5BF-4B3B-B211-D33CD9A50959}" type="presParOf" srcId="{3B318F1D-4C3D-4267-8560-8D274E68F872}" destId="{B96A96A1-50EC-4A2D-94B9-9B6086CF67A2}" srcOrd="1" destOrd="0" presId="urn:microsoft.com/office/officeart/2008/layout/LinedList"/>
    <dgm:cxn modelId="{7B94353F-6BE8-4D5A-AAD0-C50A73626AE0}" type="presParOf" srcId="{283FA054-C274-4019-8B7A-CE9560CE844F}" destId="{CEAF1CDB-77DB-4D9A-8E16-386DCBFE0FDD}" srcOrd="2" destOrd="0" presId="urn:microsoft.com/office/officeart/2008/layout/LinedList"/>
    <dgm:cxn modelId="{A834DA88-8C96-413E-9397-7052765025CA}" type="presParOf" srcId="{283FA054-C274-4019-8B7A-CE9560CE844F}" destId="{3FE9F210-F3FE-485A-9E83-E26E84BFBFA0}" srcOrd="3" destOrd="0" presId="urn:microsoft.com/office/officeart/2008/layout/LinedList"/>
    <dgm:cxn modelId="{DC482035-17EE-4941-9DCA-30013FCF7FD0}" type="presParOf" srcId="{3FE9F210-F3FE-485A-9E83-E26E84BFBFA0}" destId="{1BE670F8-93D1-4A74-B694-F55CAE2E4E2C}" srcOrd="0" destOrd="0" presId="urn:microsoft.com/office/officeart/2008/layout/LinedList"/>
    <dgm:cxn modelId="{16AAB063-D184-4280-867C-93C319157099}" type="presParOf" srcId="{3FE9F210-F3FE-485A-9E83-E26E84BFBFA0}" destId="{D01573F9-6950-4ACB-A7DB-2ADF11084DDC}" srcOrd="1" destOrd="0" presId="urn:microsoft.com/office/officeart/2008/layout/LinedList"/>
    <dgm:cxn modelId="{FA7D1D09-794A-4411-8CDC-1D8334B1D242}" type="presParOf" srcId="{283FA054-C274-4019-8B7A-CE9560CE844F}" destId="{A3F3D989-1643-4659-A6AA-A6F9A4BC5D8A}" srcOrd="4" destOrd="0" presId="urn:microsoft.com/office/officeart/2008/layout/LinedList"/>
    <dgm:cxn modelId="{42B429AB-096C-4FEC-B153-5149078C640B}" type="presParOf" srcId="{283FA054-C274-4019-8B7A-CE9560CE844F}" destId="{C8B72BAF-360A-4A23-81DD-8A3F15BC98F8}" srcOrd="5" destOrd="0" presId="urn:microsoft.com/office/officeart/2008/layout/LinedList"/>
    <dgm:cxn modelId="{5960037F-28B8-4D73-AD41-EE499132CF44}" type="presParOf" srcId="{C8B72BAF-360A-4A23-81DD-8A3F15BC98F8}" destId="{7D3AA7C2-509A-4DC6-A9BE-723F7AE0021C}" srcOrd="0" destOrd="0" presId="urn:microsoft.com/office/officeart/2008/layout/LinedList"/>
    <dgm:cxn modelId="{9716BFFC-560B-4834-8964-6A7B0FB6E697}" type="presParOf" srcId="{C8B72BAF-360A-4A23-81DD-8A3F15BC98F8}" destId="{5007C579-D498-4D28-B557-C0DA5F88FD0E}" srcOrd="1" destOrd="0" presId="urn:microsoft.com/office/officeart/2008/layout/LinedList"/>
    <dgm:cxn modelId="{FBCF64B3-129D-4723-BB22-49AB1EEA734B}" type="presParOf" srcId="{283FA054-C274-4019-8B7A-CE9560CE844F}" destId="{C7E6AFBB-E092-4E95-980D-BA963B67C6E3}" srcOrd="6" destOrd="0" presId="urn:microsoft.com/office/officeart/2008/layout/LinedList"/>
    <dgm:cxn modelId="{D918DCAA-5F7D-4E20-AAD3-0C81D8034137}" type="presParOf" srcId="{283FA054-C274-4019-8B7A-CE9560CE844F}" destId="{4F381899-CC3F-4F94-B198-A273652700C8}" srcOrd="7" destOrd="0" presId="urn:microsoft.com/office/officeart/2008/layout/LinedList"/>
    <dgm:cxn modelId="{DF2A6913-E0DB-4A12-96C4-72516CA621EF}" type="presParOf" srcId="{4F381899-CC3F-4F94-B198-A273652700C8}" destId="{93CBD63B-E750-4EBA-AE16-E3DAB91A199E}" srcOrd="0" destOrd="0" presId="urn:microsoft.com/office/officeart/2008/layout/LinedList"/>
    <dgm:cxn modelId="{B6855B50-3E7E-40F8-88FE-B88686F8708A}" type="presParOf" srcId="{4F381899-CC3F-4F94-B198-A273652700C8}" destId="{2E849541-011A-4007-8433-93E3D721B637}" srcOrd="1" destOrd="0" presId="urn:microsoft.com/office/officeart/2008/layout/LinedList"/>
    <dgm:cxn modelId="{19E980A4-2673-4E31-9AD9-D4F12D431482}" type="presParOf" srcId="{283FA054-C274-4019-8B7A-CE9560CE844F}" destId="{B1CFDEE5-FBCD-45BD-B410-E9CA75AA5218}" srcOrd="8" destOrd="0" presId="urn:microsoft.com/office/officeart/2008/layout/LinedList"/>
    <dgm:cxn modelId="{B20118F6-BBF5-4DDE-8F2F-0995454B2866}" type="presParOf" srcId="{283FA054-C274-4019-8B7A-CE9560CE844F}" destId="{9F865A2D-2F0C-49DB-AB10-EF290A281711}" srcOrd="9" destOrd="0" presId="urn:microsoft.com/office/officeart/2008/layout/LinedList"/>
    <dgm:cxn modelId="{3842AA2B-166E-4FB8-AF82-7FD5EEE64D57}" type="presParOf" srcId="{9F865A2D-2F0C-49DB-AB10-EF290A281711}" destId="{03E789EB-4DC7-4725-8CF5-949FB20ABA4B}" srcOrd="0" destOrd="0" presId="urn:microsoft.com/office/officeart/2008/layout/LinedList"/>
    <dgm:cxn modelId="{DF4EE10B-AEAF-41E0-A75C-7728CA1090D8}" type="presParOf" srcId="{9F865A2D-2F0C-49DB-AB10-EF290A281711}" destId="{A87D2B15-D81B-4387-95C1-FAB01C850A84}" srcOrd="1" destOrd="0" presId="urn:microsoft.com/office/officeart/2008/layout/LinedList"/>
    <dgm:cxn modelId="{6444689F-2E7A-48ED-9A86-C2432FE187E0}" type="presParOf" srcId="{283FA054-C274-4019-8B7A-CE9560CE844F}" destId="{3120DF6F-1C76-49C0-ADC9-470DA0BBBF34}" srcOrd="10" destOrd="0" presId="urn:microsoft.com/office/officeart/2008/layout/LinedList"/>
    <dgm:cxn modelId="{2C1E983B-602B-4450-8BA3-454D787F1A91}" type="presParOf" srcId="{283FA054-C274-4019-8B7A-CE9560CE844F}" destId="{4D20710D-6FB2-43F4-8A9F-2C13E2E0F72E}" srcOrd="11" destOrd="0" presId="urn:microsoft.com/office/officeart/2008/layout/LinedList"/>
    <dgm:cxn modelId="{0BB9F4C8-7B99-4527-899A-6D81CA2A9CE0}" type="presParOf" srcId="{4D20710D-6FB2-43F4-8A9F-2C13E2E0F72E}" destId="{1DA5A253-2E9B-4AA1-B0DA-66A05B44DF63}" srcOrd="0" destOrd="0" presId="urn:microsoft.com/office/officeart/2008/layout/LinedList"/>
    <dgm:cxn modelId="{22FCA65B-F3CD-426B-ACF5-104C40893D85}" type="presParOf" srcId="{4D20710D-6FB2-43F4-8A9F-2C13E2E0F72E}" destId="{0B1D75AE-1DB3-4579-9C6A-99DC8FE141C9}" srcOrd="1" destOrd="0" presId="urn:microsoft.com/office/officeart/2008/layout/LinedList"/>
    <dgm:cxn modelId="{C6118CA4-5C0B-4014-BC84-A1A12026B815}" type="presParOf" srcId="{283FA054-C274-4019-8B7A-CE9560CE844F}" destId="{CA3F40CA-1C31-4924-9FA0-D93BBEA0AD5E}" srcOrd="12" destOrd="0" presId="urn:microsoft.com/office/officeart/2008/layout/LinedList"/>
    <dgm:cxn modelId="{36CF61A9-6B40-43CF-B0A3-3D11096B3B57}" type="presParOf" srcId="{283FA054-C274-4019-8B7A-CE9560CE844F}" destId="{DDBD95D5-B41C-4802-AC02-5A68FBD2878D}" srcOrd="13" destOrd="0" presId="urn:microsoft.com/office/officeart/2008/layout/LinedList"/>
    <dgm:cxn modelId="{F5FB89EE-8932-4216-A21C-B46642D0A658}" type="presParOf" srcId="{DDBD95D5-B41C-4802-AC02-5A68FBD2878D}" destId="{0C840CE8-DA65-4B4B-9BD1-5169F13933B6}" srcOrd="0" destOrd="0" presId="urn:microsoft.com/office/officeart/2008/layout/LinedList"/>
    <dgm:cxn modelId="{3024EE13-04D6-4300-88F4-6F3DAD966CE8}" type="presParOf" srcId="{DDBD95D5-B41C-4802-AC02-5A68FBD2878D}" destId="{8B29DF52-1536-41FB-AC6E-8B043EC039EB}" srcOrd="1" destOrd="0" presId="urn:microsoft.com/office/officeart/2008/layout/LinedList"/>
    <dgm:cxn modelId="{D178B469-D04F-4D28-AB71-C3189DCAFB38}" type="presParOf" srcId="{283FA054-C274-4019-8B7A-CE9560CE844F}" destId="{8392749D-BEE1-443B-89E0-CF1B44AF25B4}" srcOrd="14" destOrd="0" presId="urn:microsoft.com/office/officeart/2008/layout/LinedList"/>
    <dgm:cxn modelId="{2F778478-421D-4C73-B24A-9BF73838A851}" type="presParOf" srcId="{283FA054-C274-4019-8B7A-CE9560CE844F}" destId="{61B13413-4B79-4AAF-819A-3979280D45B4}" srcOrd="15" destOrd="0" presId="urn:microsoft.com/office/officeart/2008/layout/LinedList"/>
    <dgm:cxn modelId="{6452BB26-FDD7-4186-8ECA-3AD82A3DB80B}" type="presParOf" srcId="{61B13413-4B79-4AAF-819A-3979280D45B4}" destId="{E5F9ED1C-D747-418C-9800-99C675AB8C53}" srcOrd="0" destOrd="0" presId="urn:microsoft.com/office/officeart/2008/layout/LinedList"/>
    <dgm:cxn modelId="{B364F3A6-E956-42AA-A319-675C55384481}" type="presParOf" srcId="{61B13413-4B79-4AAF-819A-3979280D45B4}" destId="{75B1542A-BCF4-4E65-ACBF-93E234A71310}" srcOrd="1" destOrd="0" presId="urn:microsoft.com/office/officeart/2008/layout/LinedList"/>
    <dgm:cxn modelId="{36503C12-EFD8-4708-85D3-2FC4971C6835}" type="presParOf" srcId="{283FA054-C274-4019-8B7A-CE9560CE844F}" destId="{F3DE3AEF-4AC5-47CA-A578-CB607BE41EDF}" srcOrd="16" destOrd="0" presId="urn:microsoft.com/office/officeart/2008/layout/LinedList"/>
    <dgm:cxn modelId="{8FA410F6-E7FD-4BD1-9830-8BE1934CED93}" type="presParOf" srcId="{283FA054-C274-4019-8B7A-CE9560CE844F}" destId="{C0EF742F-F909-4887-80ED-9AD0109F51CB}" srcOrd="17" destOrd="0" presId="urn:microsoft.com/office/officeart/2008/layout/LinedList"/>
    <dgm:cxn modelId="{C31D60C7-3479-4960-8DC9-4F1F23F93BE2}" type="presParOf" srcId="{C0EF742F-F909-4887-80ED-9AD0109F51CB}" destId="{214D299F-B574-4387-9217-B6FC1B82B558}" srcOrd="0" destOrd="0" presId="urn:microsoft.com/office/officeart/2008/layout/LinedList"/>
    <dgm:cxn modelId="{7B7270D3-BD13-422C-8EBE-8CC3715F8E7D}" type="presParOf" srcId="{C0EF742F-F909-4887-80ED-9AD0109F51CB}" destId="{6E515F98-A212-4D8C-B7F6-BB79BD2426F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44ED88D-D9E7-4C6A-BA65-57B560731F5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79AFFB8-E341-4CE8-87D8-19D39992E887}">
      <dgm:prSet/>
      <dgm:spPr/>
      <dgm:t>
        <a:bodyPr/>
        <a:lstStyle/>
        <a:p>
          <a:r>
            <a:rPr lang="en-IN"/>
            <a:t>Step 1: Expose the Fast API Service</a:t>
          </a:r>
          <a:endParaRPr lang="en-US"/>
        </a:p>
      </dgm:t>
    </dgm:pt>
    <dgm:pt modelId="{CEA5BD77-4BB4-4B7F-A40D-6F0C37A740DE}" type="parTrans" cxnId="{3B7835A8-5285-4798-8254-80228B0C7324}">
      <dgm:prSet/>
      <dgm:spPr/>
      <dgm:t>
        <a:bodyPr/>
        <a:lstStyle/>
        <a:p>
          <a:endParaRPr lang="en-US"/>
        </a:p>
      </dgm:t>
    </dgm:pt>
    <dgm:pt modelId="{1CE27638-BAEA-4D9B-884F-F9104E1C2A3F}" type="sibTrans" cxnId="{3B7835A8-5285-4798-8254-80228B0C7324}">
      <dgm:prSet/>
      <dgm:spPr/>
      <dgm:t>
        <a:bodyPr/>
        <a:lstStyle/>
        <a:p>
          <a:endParaRPr lang="en-US"/>
        </a:p>
      </dgm:t>
    </dgm:pt>
    <dgm:pt modelId="{32E951C9-D3DF-489C-B29F-39E3EB4147F0}">
      <dgm:prSet/>
      <dgm:spPr/>
      <dgm:t>
        <a:bodyPr/>
        <a:lstStyle/>
        <a:p>
          <a:r>
            <a:rPr lang="en-IN"/>
            <a:t>Host Fast API service with the /query and /feedback endpoints publicly (via cloud).</a:t>
          </a:r>
          <a:endParaRPr lang="en-US"/>
        </a:p>
      </dgm:t>
    </dgm:pt>
    <dgm:pt modelId="{FDD1FDAE-1A0B-44A2-A83A-3F1F9FE3C5A4}" type="parTrans" cxnId="{DDC02C45-54AD-4DE8-B4D0-0D1E9D398565}">
      <dgm:prSet/>
      <dgm:spPr/>
      <dgm:t>
        <a:bodyPr/>
        <a:lstStyle/>
        <a:p>
          <a:endParaRPr lang="en-US"/>
        </a:p>
      </dgm:t>
    </dgm:pt>
    <dgm:pt modelId="{7600C41A-C3E6-440B-9580-9C39D56C32F1}" type="sibTrans" cxnId="{DDC02C45-54AD-4DE8-B4D0-0D1E9D398565}">
      <dgm:prSet/>
      <dgm:spPr/>
      <dgm:t>
        <a:bodyPr/>
        <a:lstStyle/>
        <a:p>
          <a:endParaRPr lang="en-US"/>
        </a:p>
      </dgm:t>
    </dgm:pt>
    <dgm:pt modelId="{4194DFBD-1770-4B36-B551-643B16C63755}">
      <dgm:prSet/>
      <dgm:spPr/>
      <dgm:t>
        <a:bodyPr/>
        <a:lstStyle/>
        <a:p>
          <a:r>
            <a:rPr lang="en-IN"/>
            <a:t>Step 2: Yolanda Chatbot Integration</a:t>
          </a:r>
          <a:endParaRPr lang="en-US"/>
        </a:p>
      </dgm:t>
    </dgm:pt>
    <dgm:pt modelId="{86608662-A7D0-42AF-9CC4-F4C26F714209}" type="parTrans" cxnId="{3E676059-D52C-4F78-AD47-0E6769A2B973}">
      <dgm:prSet/>
      <dgm:spPr/>
      <dgm:t>
        <a:bodyPr/>
        <a:lstStyle/>
        <a:p>
          <a:endParaRPr lang="en-US"/>
        </a:p>
      </dgm:t>
    </dgm:pt>
    <dgm:pt modelId="{004601C4-A4AB-41B7-A0AC-0E57F38859B4}" type="sibTrans" cxnId="{3E676059-D52C-4F78-AD47-0E6769A2B973}">
      <dgm:prSet/>
      <dgm:spPr/>
      <dgm:t>
        <a:bodyPr/>
        <a:lstStyle/>
        <a:p>
          <a:endParaRPr lang="en-US"/>
        </a:p>
      </dgm:t>
    </dgm:pt>
    <dgm:pt modelId="{C1DF2B9D-A05E-420E-AAEF-80B37880DA5A}">
      <dgm:prSet/>
      <dgm:spPr/>
      <dgm:t>
        <a:bodyPr/>
        <a:lstStyle/>
        <a:p>
          <a:r>
            <a:rPr lang="en-IN"/>
            <a:t>Yolanda Chatbot's backend will call the /query API to retrieve the action plan.</a:t>
          </a:r>
          <a:endParaRPr lang="en-US"/>
        </a:p>
      </dgm:t>
    </dgm:pt>
    <dgm:pt modelId="{6938AEBB-01EE-430C-BDF5-080377A3F2BC}" type="parTrans" cxnId="{3E025471-9D3C-4434-B419-410DB619CA04}">
      <dgm:prSet/>
      <dgm:spPr/>
      <dgm:t>
        <a:bodyPr/>
        <a:lstStyle/>
        <a:p>
          <a:endParaRPr lang="en-US"/>
        </a:p>
      </dgm:t>
    </dgm:pt>
    <dgm:pt modelId="{C4D9E952-8D76-4D60-8111-73DBC342F183}" type="sibTrans" cxnId="{3E025471-9D3C-4434-B419-410DB619CA04}">
      <dgm:prSet/>
      <dgm:spPr/>
      <dgm:t>
        <a:bodyPr/>
        <a:lstStyle/>
        <a:p>
          <a:endParaRPr lang="en-US"/>
        </a:p>
      </dgm:t>
    </dgm:pt>
    <dgm:pt modelId="{2825231F-BA8B-47B8-92BA-8C7F8E3CD07D}">
      <dgm:prSet/>
      <dgm:spPr/>
      <dgm:t>
        <a:bodyPr/>
        <a:lstStyle/>
        <a:p>
          <a:r>
            <a:rPr lang="en-IN"/>
            <a:t>On feedback, Yolanda will call /feedback for refinement.</a:t>
          </a:r>
          <a:endParaRPr lang="en-US"/>
        </a:p>
      </dgm:t>
    </dgm:pt>
    <dgm:pt modelId="{B7B8975D-4370-4474-9E2F-BA65E8E9E219}" type="parTrans" cxnId="{B4C75222-C315-468B-8F0C-644367FA4569}">
      <dgm:prSet/>
      <dgm:spPr/>
      <dgm:t>
        <a:bodyPr/>
        <a:lstStyle/>
        <a:p>
          <a:endParaRPr lang="en-US"/>
        </a:p>
      </dgm:t>
    </dgm:pt>
    <dgm:pt modelId="{AD56B4F0-9FB2-484F-984B-438B262F27A4}" type="sibTrans" cxnId="{B4C75222-C315-468B-8F0C-644367FA4569}">
      <dgm:prSet/>
      <dgm:spPr/>
      <dgm:t>
        <a:bodyPr/>
        <a:lstStyle/>
        <a:p>
          <a:endParaRPr lang="en-US"/>
        </a:p>
      </dgm:t>
    </dgm:pt>
    <dgm:pt modelId="{1D0117E2-C3DE-44B5-9142-834657D96C2E}">
      <dgm:prSet/>
      <dgm:spPr/>
      <dgm:t>
        <a:bodyPr/>
        <a:lstStyle/>
        <a:p>
          <a:r>
            <a:rPr lang="en-IN"/>
            <a:t>Step 3: Testing and Deployment</a:t>
          </a:r>
          <a:endParaRPr lang="en-US"/>
        </a:p>
      </dgm:t>
    </dgm:pt>
    <dgm:pt modelId="{6EEB003F-F4D0-4A99-ADC7-A8B5C239B24D}" type="parTrans" cxnId="{25FFA7DB-078B-4F46-96AB-4F76C1A513FF}">
      <dgm:prSet/>
      <dgm:spPr/>
      <dgm:t>
        <a:bodyPr/>
        <a:lstStyle/>
        <a:p>
          <a:endParaRPr lang="en-US"/>
        </a:p>
      </dgm:t>
    </dgm:pt>
    <dgm:pt modelId="{EF5CB1C0-5F1A-4CA6-8D7F-BC669DA417F6}" type="sibTrans" cxnId="{25FFA7DB-078B-4F46-96AB-4F76C1A513FF}">
      <dgm:prSet/>
      <dgm:spPr/>
      <dgm:t>
        <a:bodyPr/>
        <a:lstStyle/>
        <a:p>
          <a:endParaRPr lang="en-US"/>
        </a:p>
      </dgm:t>
    </dgm:pt>
    <dgm:pt modelId="{EF2485BF-0AFC-4C3E-B264-380DE4B4A940}">
      <dgm:prSet/>
      <dgm:spPr/>
      <dgm:t>
        <a:bodyPr/>
        <a:lstStyle/>
        <a:p>
          <a:r>
            <a:rPr lang="en-IN"/>
            <a:t>Test the integration between Yolanda and Fast API to ensure smooth API interactions.</a:t>
          </a:r>
          <a:endParaRPr lang="en-US"/>
        </a:p>
      </dgm:t>
    </dgm:pt>
    <dgm:pt modelId="{47E043DD-22B9-48AC-874E-165EC9DF2EC6}" type="parTrans" cxnId="{F20E24B8-1226-4090-B371-70EB7BEDE4CC}">
      <dgm:prSet/>
      <dgm:spPr/>
      <dgm:t>
        <a:bodyPr/>
        <a:lstStyle/>
        <a:p>
          <a:endParaRPr lang="en-US"/>
        </a:p>
      </dgm:t>
    </dgm:pt>
    <dgm:pt modelId="{42325667-753D-45B6-A8DE-11BC68D7E165}" type="sibTrans" cxnId="{F20E24B8-1226-4090-B371-70EB7BEDE4CC}">
      <dgm:prSet/>
      <dgm:spPr/>
      <dgm:t>
        <a:bodyPr/>
        <a:lstStyle/>
        <a:p>
          <a:endParaRPr lang="en-US"/>
        </a:p>
      </dgm:t>
    </dgm:pt>
    <dgm:pt modelId="{A4619319-28E5-4D97-A764-B98A3EBD8DF0}">
      <dgm:prSet/>
      <dgm:spPr/>
      <dgm:t>
        <a:bodyPr/>
        <a:lstStyle/>
        <a:p>
          <a:r>
            <a:rPr lang="en-IN"/>
            <a:t>Ensure both endpoints work seamlessly for user feedback.</a:t>
          </a:r>
          <a:endParaRPr lang="en-US"/>
        </a:p>
      </dgm:t>
    </dgm:pt>
    <dgm:pt modelId="{546BFC65-97D0-4499-9DC8-2960AA5C03F7}" type="parTrans" cxnId="{718F4F5D-F786-4FBD-85E2-D82C735F1F79}">
      <dgm:prSet/>
      <dgm:spPr/>
      <dgm:t>
        <a:bodyPr/>
        <a:lstStyle/>
        <a:p>
          <a:endParaRPr lang="en-US"/>
        </a:p>
      </dgm:t>
    </dgm:pt>
    <dgm:pt modelId="{89E904F4-DE43-4373-B235-AE7DD07A1F0A}" type="sibTrans" cxnId="{718F4F5D-F786-4FBD-85E2-D82C735F1F79}">
      <dgm:prSet/>
      <dgm:spPr/>
      <dgm:t>
        <a:bodyPr/>
        <a:lstStyle/>
        <a:p>
          <a:endParaRPr lang="en-US"/>
        </a:p>
      </dgm:t>
    </dgm:pt>
    <dgm:pt modelId="{05CE8CAC-D81D-4C1C-8077-7E5FA6479FF9}" type="pres">
      <dgm:prSet presAssocID="{644ED88D-D9E7-4C6A-BA65-57B560731F53}" presName="diagram" presStyleCnt="0">
        <dgm:presLayoutVars>
          <dgm:dir/>
          <dgm:resizeHandles val="exact"/>
        </dgm:presLayoutVars>
      </dgm:prSet>
      <dgm:spPr/>
    </dgm:pt>
    <dgm:pt modelId="{DB90968B-CB19-485F-BA66-1B357D0E0F55}" type="pres">
      <dgm:prSet presAssocID="{079AFFB8-E341-4CE8-87D8-19D39992E887}" presName="node" presStyleLbl="node1" presStyleIdx="0" presStyleCnt="8">
        <dgm:presLayoutVars>
          <dgm:bulletEnabled val="1"/>
        </dgm:presLayoutVars>
      </dgm:prSet>
      <dgm:spPr/>
    </dgm:pt>
    <dgm:pt modelId="{3035743C-A7F6-47A3-AFAC-7EEF1A883941}" type="pres">
      <dgm:prSet presAssocID="{1CE27638-BAEA-4D9B-884F-F9104E1C2A3F}" presName="sibTrans" presStyleCnt="0"/>
      <dgm:spPr/>
    </dgm:pt>
    <dgm:pt modelId="{9909562D-C3FB-4BAC-AAB0-D5BFB18C877C}" type="pres">
      <dgm:prSet presAssocID="{32E951C9-D3DF-489C-B29F-39E3EB4147F0}" presName="node" presStyleLbl="node1" presStyleIdx="1" presStyleCnt="8">
        <dgm:presLayoutVars>
          <dgm:bulletEnabled val="1"/>
        </dgm:presLayoutVars>
      </dgm:prSet>
      <dgm:spPr/>
    </dgm:pt>
    <dgm:pt modelId="{E4C340E5-5B00-45C4-9979-925DB4238CD2}" type="pres">
      <dgm:prSet presAssocID="{7600C41A-C3E6-440B-9580-9C39D56C32F1}" presName="sibTrans" presStyleCnt="0"/>
      <dgm:spPr/>
    </dgm:pt>
    <dgm:pt modelId="{590B3672-0637-45A7-8724-E394505055DA}" type="pres">
      <dgm:prSet presAssocID="{4194DFBD-1770-4B36-B551-643B16C63755}" presName="node" presStyleLbl="node1" presStyleIdx="2" presStyleCnt="8">
        <dgm:presLayoutVars>
          <dgm:bulletEnabled val="1"/>
        </dgm:presLayoutVars>
      </dgm:prSet>
      <dgm:spPr/>
    </dgm:pt>
    <dgm:pt modelId="{B4C29584-F317-4B16-AC08-E0816255BDF7}" type="pres">
      <dgm:prSet presAssocID="{004601C4-A4AB-41B7-A0AC-0E57F38859B4}" presName="sibTrans" presStyleCnt="0"/>
      <dgm:spPr/>
    </dgm:pt>
    <dgm:pt modelId="{B144467E-D09B-45A8-B95F-EE0B65905077}" type="pres">
      <dgm:prSet presAssocID="{C1DF2B9D-A05E-420E-AAEF-80B37880DA5A}" presName="node" presStyleLbl="node1" presStyleIdx="3" presStyleCnt="8">
        <dgm:presLayoutVars>
          <dgm:bulletEnabled val="1"/>
        </dgm:presLayoutVars>
      </dgm:prSet>
      <dgm:spPr/>
    </dgm:pt>
    <dgm:pt modelId="{089478C7-D53D-4955-B081-9DD8A6953446}" type="pres">
      <dgm:prSet presAssocID="{C4D9E952-8D76-4D60-8111-73DBC342F183}" presName="sibTrans" presStyleCnt="0"/>
      <dgm:spPr/>
    </dgm:pt>
    <dgm:pt modelId="{71FFD77A-E1BA-41E2-8DD0-08503A496800}" type="pres">
      <dgm:prSet presAssocID="{2825231F-BA8B-47B8-92BA-8C7F8E3CD07D}" presName="node" presStyleLbl="node1" presStyleIdx="4" presStyleCnt="8">
        <dgm:presLayoutVars>
          <dgm:bulletEnabled val="1"/>
        </dgm:presLayoutVars>
      </dgm:prSet>
      <dgm:spPr/>
    </dgm:pt>
    <dgm:pt modelId="{BC9D2024-2A4A-4D89-BF48-BA0B9E5E8804}" type="pres">
      <dgm:prSet presAssocID="{AD56B4F0-9FB2-484F-984B-438B262F27A4}" presName="sibTrans" presStyleCnt="0"/>
      <dgm:spPr/>
    </dgm:pt>
    <dgm:pt modelId="{FFA033CF-DB1F-45E2-9FEC-56F13D3F56AC}" type="pres">
      <dgm:prSet presAssocID="{1D0117E2-C3DE-44B5-9142-834657D96C2E}" presName="node" presStyleLbl="node1" presStyleIdx="5" presStyleCnt="8">
        <dgm:presLayoutVars>
          <dgm:bulletEnabled val="1"/>
        </dgm:presLayoutVars>
      </dgm:prSet>
      <dgm:spPr/>
    </dgm:pt>
    <dgm:pt modelId="{98181304-1704-4B10-B290-21AB33247F55}" type="pres">
      <dgm:prSet presAssocID="{EF5CB1C0-5F1A-4CA6-8D7F-BC669DA417F6}" presName="sibTrans" presStyleCnt="0"/>
      <dgm:spPr/>
    </dgm:pt>
    <dgm:pt modelId="{A798BF7C-4234-49FD-A322-FD1CA8FBE2E4}" type="pres">
      <dgm:prSet presAssocID="{EF2485BF-0AFC-4C3E-B264-380DE4B4A940}" presName="node" presStyleLbl="node1" presStyleIdx="6" presStyleCnt="8">
        <dgm:presLayoutVars>
          <dgm:bulletEnabled val="1"/>
        </dgm:presLayoutVars>
      </dgm:prSet>
      <dgm:spPr/>
    </dgm:pt>
    <dgm:pt modelId="{605C07F8-F417-487B-B1EE-BC81D88A39A3}" type="pres">
      <dgm:prSet presAssocID="{42325667-753D-45B6-A8DE-11BC68D7E165}" presName="sibTrans" presStyleCnt="0"/>
      <dgm:spPr/>
    </dgm:pt>
    <dgm:pt modelId="{760A7F34-F744-4E39-B2FB-6218FE31DC5C}" type="pres">
      <dgm:prSet presAssocID="{A4619319-28E5-4D97-A764-B98A3EBD8DF0}" presName="node" presStyleLbl="node1" presStyleIdx="7" presStyleCnt="8">
        <dgm:presLayoutVars>
          <dgm:bulletEnabled val="1"/>
        </dgm:presLayoutVars>
      </dgm:prSet>
      <dgm:spPr/>
    </dgm:pt>
  </dgm:ptLst>
  <dgm:cxnLst>
    <dgm:cxn modelId="{1225E31C-C1C0-4899-8545-4110B5FDF09F}" type="presOf" srcId="{079AFFB8-E341-4CE8-87D8-19D39992E887}" destId="{DB90968B-CB19-485F-BA66-1B357D0E0F55}" srcOrd="0" destOrd="0" presId="urn:microsoft.com/office/officeart/2005/8/layout/default"/>
    <dgm:cxn modelId="{B4C75222-C315-468B-8F0C-644367FA4569}" srcId="{644ED88D-D9E7-4C6A-BA65-57B560731F53}" destId="{2825231F-BA8B-47B8-92BA-8C7F8E3CD07D}" srcOrd="4" destOrd="0" parTransId="{B7B8975D-4370-4474-9E2F-BA65E8E9E219}" sibTransId="{AD56B4F0-9FB2-484F-984B-438B262F27A4}"/>
    <dgm:cxn modelId="{95AE2D38-751A-4908-B80F-624C658850C6}" type="presOf" srcId="{644ED88D-D9E7-4C6A-BA65-57B560731F53}" destId="{05CE8CAC-D81D-4C1C-8077-7E5FA6479FF9}" srcOrd="0" destOrd="0" presId="urn:microsoft.com/office/officeart/2005/8/layout/default"/>
    <dgm:cxn modelId="{718F4F5D-F786-4FBD-85E2-D82C735F1F79}" srcId="{644ED88D-D9E7-4C6A-BA65-57B560731F53}" destId="{A4619319-28E5-4D97-A764-B98A3EBD8DF0}" srcOrd="7" destOrd="0" parTransId="{546BFC65-97D0-4499-9DC8-2960AA5C03F7}" sibTransId="{89E904F4-DE43-4373-B235-AE7DD07A1F0A}"/>
    <dgm:cxn modelId="{DDC02C45-54AD-4DE8-B4D0-0D1E9D398565}" srcId="{644ED88D-D9E7-4C6A-BA65-57B560731F53}" destId="{32E951C9-D3DF-489C-B29F-39E3EB4147F0}" srcOrd="1" destOrd="0" parTransId="{FDD1FDAE-1A0B-44A2-A83A-3F1F9FE3C5A4}" sibTransId="{7600C41A-C3E6-440B-9580-9C39D56C32F1}"/>
    <dgm:cxn modelId="{070C8949-4D0C-4C2D-B33B-D4C50AA29180}" type="presOf" srcId="{2825231F-BA8B-47B8-92BA-8C7F8E3CD07D}" destId="{71FFD77A-E1BA-41E2-8DD0-08503A496800}" srcOrd="0" destOrd="0" presId="urn:microsoft.com/office/officeart/2005/8/layout/default"/>
    <dgm:cxn modelId="{0A5EC150-ADB0-42F7-885D-5FE0A60370E0}" type="presOf" srcId="{EF2485BF-0AFC-4C3E-B264-380DE4B4A940}" destId="{A798BF7C-4234-49FD-A322-FD1CA8FBE2E4}" srcOrd="0" destOrd="0" presId="urn:microsoft.com/office/officeart/2005/8/layout/default"/>
    <dgm:cxn modelId="{3E025471-9D3C-4434-B419-410DB619CA04}" srcId="{644ED88D-D9E7-4C6A-BA65-57B560731F53}" destId="{C1DF2B9D-A05E-420E-AAEF-80B37880DA5A}" srcOrd="3" destOrd="0" parTransId="{6938AEBB-01EE-430C-BDF5-080377A3F2BC}" sibTransId="{C4D9E952-8D76-4D60-8111-73DBC342F183}"/>
    <dgm:cxn modelId="{B3428A51-F6A4-4469-83BA-4F07E03EA773}" type="presOf" srcId="{1D0117E2-C3DE-44B5-9142-834657D96C2E}" destId="{FFA033CF-DB1F-45E2-9FEC-56F13D3F56AC}" srcOrd="0" destOrd="0" presId="urn:microsoft.com/office/officeart/2005/8/layout/default"/>
    <dgm:cxn modelId="{B95CA258-3D34-43D3-BF57-E85A3A58B832}" type="presOf" srcId="{32E951C9-D3DF-489C-B29F-39E3EB4147F0}" destId="{9909562D-C3FB-4BAC-AAB0-D5BFB18C877C}" srcOrd="0" destOrd="0" presId="urn:microsoft.com/office/officeart/2005/8/layout/default"/>
    <dgm:cxn modelId="{3E676059-D52C-4F78-AD47-0E6769A2B973}" srcId="{644ED88D-D9E7-4C6A-BA65-57B560731F53}" destId="{4194DFBD-1770-4B36-B551-643B16C63755}" srcOrd="2" destOrd="0" parTransId="{86608662-A7D0-42AF-9CC4-F4C26F714209}" sibTransId="{004601C4-A4AB-41B7-A0AC-0E57F38859B4}"/>
    <dgm:cxn modelId="{5C885E93-01CD-4618-A685-AE96313A0736}" type="presOf" srcId="{A4619319-28E5-4D97-A764-B98A3EBD8DF0}" destId="{760A7F34-F744-4E39-B2FB-6218FE31DC5C}" srcOrd="0" destOrd="0" presId="urn:microsoft.com/office/officeart/2005/8/layout/default"/>
    <dgm:cxn modelId="{3B7835A8-5285-4798-8254-80228B0C7324}" srcId="{644ED88D-D9E7-4C6A-BA65-57B560731F53}" destId="{079AFFB8-E341-4CE8-87D8-19D39992E887}" srcOrd="0" destOrd="0" parTransId="{CEA5BD77-4BB4-4B7F-A40D-6F0C37A740DE}" sibTransId="{1CE27638-BAEA-4D9B-884F-F9104E1C2A3F}"/>
    <dgm:cxn modelId="{8B9252B1-2A61-4EB5-BB5F-7CCE0D044EE7}" type="presOf" srcId="{C1DF2B9D-A05E-420E-AAEF-80B37880DA5A}" destId="{B144467E-D09B-45A8-B95F-EE0B65905077}" srcOrd="0" destOrd="0" presId="urn:microsoft.com/office/officeart/2005/8/layout/default"/>
    <dgm:cxn modelId="{F20E24B8-1226-4090-B371-70EB7BEDE4CC}" srcId="{644ED88D-D9E7-4C6A-BA65-57B560731F53}" destId="{EF2485BF-0AFC-4C3E-B264-380DE4B4A940}" srcOrd="6" destOrd="0" parTransId="{47E043DD-22B9-48AC-874E-165EC9DF2EC6}" sibTransId="{42325667-753D-45B6-A8DE-11BC68D7E165}"/>
    <dgm:cxn modelId="{25FFA7DB-078B-4F46-96AB-4F76C1A513FF}" srcId="{644ED88D-D9E7-4C6A-BA65-57B560731F53}" destId="{1D0117E2-C3DE-44B5-9142-834657D96C2E}" srcOrd="5" destOrd="0" parTransId="{6EEB003F-F4D0-4A99-ADC7-A8B5C239B24D}" sibTransId="{EF5CB1C0-5F1A-4CA6-8D7F-BC669DA417F6}"/>
    <dgm:cxn modelId="{97A4DBEB-6C83-4A05-BD9C-03619891F568}" type="presOf" srcId="{4194DFBD-1770-4B36-B551-643B16C63755}" destId="{590B3672-0637-45A7-8724-E394505055DA}" srcOrd="0" destOrd="0" presId="urn:microsoft.com/office/officeart/2005/8/layout/default"/>
    <dgm:cxn modelId="{63CF61F3-AA9C-4DDE-8562-AB4E69B54872}" type="presParOf" srcId="{05CE8CAC-D81D-4C1C-8077-7E5FA6479FF9}" destId="{DB90968B-CB19-485F-BA66-1B357D0E0F55}" srcOrd="0" destOrd="0" presId="urn:microsoft.com/office/officeart/2005/8/layout/default"/>
    <dgm:cxn modelId="{86AB2575-D1E3-4DCF-B4D0-1187ECEDAC67}" type="presParOf" srcId="{05CE8CAC-D81D-4C1C-8077-7E5FA6479FF9}" destId="{3035743C-A7F6-47A3-AFAC-7EEF1A883941}" srcOrd="1" destOrd="0" presId="urn:microsoft.com/office/officeart/2005/8/layout/default"/>
    <dgm:cxn modelId="{1FC7919E-71DA-46B0-AA16-B3E99A183EF4}" type="presParOf" srcId="{05CE8CAC-D81D-4C1C-8077-7E5FA6479FF9}" destId="{9909562D-C3FB-4BAC-AAB0-D5BFB18C877C}" srcOrd="2" destOrd="0" presId="urn:microsoft.com/office/officeart/2005/8/layout/default"/>
    <dgm:cxn modelId="{B1F7E76D-DCF8-49BE-AC18-D51CB6076A88}" type="presParOf" srcId="{05CE8CAC-D81D-4C1C-8077-7E5FA6479FF9}" destId="{E4C340E5-5B00-45C4-9979-925DB4238CD2}" srcOrd="3" destOrd="0" presId="urn:microsoft.com/office/officeart/2005/8/layout/default"/>
    <dgm:cxn modelId="{5B0290B3-3821-440D-A78A-2F02D314FB58}" type="presParOf" srcId="{05CE8CAC-D81D-4C1C-8077-7E5FA6479FF9}" destId="{590B3672-0637-45A7-8724-E394505055DA}" srcOrd="4" destOrd="0" presId="urn:microsoft.com/office/officeart/2005/8/layout/default"/>
    <dgm:cxn modelId="{13066D12-6D96-4C31-A563-B08ED0BDE578}" type="presParOf" srcId="{05CE8CAC-D81D-4C1C-8077-7E5FA6479FF9}" destId="{B4C29584-F317-4B16-AC08-E0816255BDF7}" srcOrd="5" destOrd="0" presId="urn:microsoft.com/office/officeart/2005/8/layout/default"/>
    <dgm:cxn modelId="{F69E3C89-9230-4E13-AF40-565608B6C589}" type="presParOf" srcId="{05CE8CAC-D81D-4C1C-8077-7E5FA6479FF9}" destId="{B144467E-D09B-45A8-B95F-EE0B65905077}" srcOrd="6" destOrd="0" presId="urn:microsoft.com/office/officeart/2005/8/layout/default"/>
    <dgm:cxn modelId="{AD52834E-10BD-4611-977A-74E4DD4C3A04}" type="presParOf" srcId="{05CE8CAC-D81D-4C1C-8077-7E5FA6479FF9}" destId="{089478C7-D53D-4955-B081-9DD8A6953446}" srcOrd="7" destOrd="0" presId="urn:microsoft.com/office/officeart/2005/8/layout/default"/>
    <dgm:cxn modelId="{46865CED-EBB8-4871-A3BF-7BC051C05E77}" type="presParOf" srcId="{05CE8CAC-D81D-4C1C-8077-7E5FA6479FF9}" destId="{71FFD77A-E1BA-41E2-8DD0-08503A496800}" srcOrd="8" destOrd="0" presId="urn:microsoft.com/office/officeart/2005/8/layout/default"/>
    <dgm:cxn modelId="{7E9DE125-7264-47A1-A216-0E11A02F9B8F}" type="presParOf" srcId="{05CE8CAC-D81D-4C1C-8077-7E5FA6479FF9}" destId="{BC9D2024-2A4A-4D89-BF48-BA0B9E5E8804}" srcOrd="9" destOrd="0" presId="urn:microsoft.com/office/officeart/2005/8/layout/default"/>
    <dgm:cxn modelId="{839CE874-0CB5-4DBD-BD44-8A3B8EDF45B0}" type="presParOf" srcId="{05CE8CAC-D81D-4C1C-8077-7E5FA6479FF9}" destId="{FFA033CF-DB1F-45E2-9FEC-56F13D3F56AC}" srcOrd="10" destOrd="0" presId="urn:microsoft.com/office/officeart/2005/8/layout/default"/>
    <dgm:cxn modelId="{659AA5B6-65F8-42F5-92CC-991D63265ED6}" type="presParOf" srcId="{05CE8CAC-D81D-4C1C-8077-7E5FA6479FF9}" destId="{98181304-1704-4B10-B290-21AB33247F55}" srcOrd="11" destOrd="0" presId="urn:microsoft.com/office/officeart/2005/8/layout/default"/>
    <dgm:cxn modelId="{F7F7AB92-62E5-458A-BE4D-8C8D12845724}" type="presParOf" srcId="{05CE8CAC-D81D-4C1C-8077-7E5FA6479FF9}" destId="{A798BF7C-4234-49FD-A322-FD1CA8FBE2E4}" srcOrd="12" destOrd="0" presId="urn:microsoft.com/office/officeart/2005/8/layout/default"/>
    <dgm:cxn modelId="{76095134-2AE2-4452-B568-60466F592DBD}" type="presParOf" srcId="{05CE8CAC-D81D-4C1C-8077-7E5FA6479FF9}" destId="{605C07F8-F417-487B-B1EE-BC81D88A39A3}" srcOrd="13" destOrd="0" presId="urn:microsoft.com/office/officeart/2005/8/layout/default"/>
    <dgm:cxn modelId="{D9E4148F-146D-4268-9BC6-4120B429BAF7}" type="presParOf" srcId="{05CE8CAC-D81D-4C1C-8077-7E5FA6479FF9}" destId="{760A7F34-F744-4E39-B2FB-6218FE31DC5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C4B5CAB-9A43-4559-94D2-603A9850DEF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7AB9698-CB9E-476D-84FA-F7B96CA6E360}">
      <dgm:prSet/>
      <dgm:spPr/>
      <dgm:t>
        <a:bodyPr/>
        <a:lstStyle/>
        <a:p>
          <a:r>
            <a:rPr lang="en-US"/>
            <a:t>CORS (Cross-Origin Resource Sharing):</a:t>
          </a:r>
        </a:p>
      </dgm:t>
    </dgm:pt>
    <dgm:pt modelId="{B0D77527-BB67-4CF5-BF3B-6D26816ABBF1}" type="parTrans" cxnId="{77CC4A72-DF43-46DB-AADE-77509A76B358}">
      <dgm:prSet/>
      <dgm:spPr/>
      <dgm:t>
        <a:bodyPr/>
        <a:lstStyle/>
        <a:p>
          <a:endParaRPr lang="en-US"/>
        </a:p>
      </dgm:t>
    </dgm:pt>
    <dgm:pt modelId="{E5B10FEB-BC19-4F9E-B1F3-8A59E7895062}" type="sibTrans" cxnId="{77CC4A72-DF43-46DB-AADE-77509A76B358}">
      <dgm:prSet/>
      <dgm:spPr/>
      <dgm:t>
        <a:bodyPr/>
        <a:lstStyle/>
        <a:p>
          <a:endParaRPr lang="en-US"/>
        </a:p>
      </dgm:t>
    </dgm:pt>
    <dgm:pt modelId="{A0F83799-6440-4EA9-9866-73D94901DE82}">
      <dgm:prSet/>
      <dgm:spPr/>
      <dgm:t>
        <a:bodyPr/>
        <a:lstStyle/>
        <a:p>
          <a:r>
            <a:rPr lang="en-US"/>
            <a:t>Purpose: Allows the Yolanda Chatbot (from a different domain) to interact with the Fast API service.</a:t>
          </a:r>
        </a:p>
      </dgm:t>
    </dgm:pt>
    <dgm:pt modelId="{1639F36D-D7DF-4829-8DB2-07B57AEE397D}" type="parTrans" cxnId="{B34C2DDD-BF97-43BC-9FC9-F17943C679C0}">
      <dgm:prSet/>
      <dgm:spPr/>
      <dgm:t>
        <a:bodyPr/>
        <a:lstStyle/>
        <a:p>
          <a:endParaRPr lang="en-US"/>
        </a:p>
      </dgm:t>
    </dgm:pt>
    <dgm:pt modelId="{B1495C4E-208F-47B1-88BD-522F581F40DB}" type="sibTrans" cxnId="{B34C2DDD-BF97-43BC-9FC9-F17943C679C0}">
      <dgm:prSet/>
      <dgm:spPr/>
      <dgm:t>
        <a:bodyPr/>
        <a:lstStyle/>
        <a:p>
          <a:endParaRPr lang="en-US"/>
        </a:p>
      </dgm:t>
    </dgm:pt>
    <dgm:pt modelId="{D70942AE-B3AD-438B-BF29-084FE346ADAE}">
      <dgm:prSet/>
      <dgm:spPr/>
      <dgm:t>
        <a:bodyPr/>
        <a:lstStyle/>
        <a:p>
          <a:r>
            <a:rPr lang="en-US"/>
            <a:t>Configuration: Set allowed origins (e.g., Yolanda Chatbot's domain) for secure cross-origin requests.</a:t>
          </a:r>
        </a:p>
      </dgm:t>
    </dgm:pt>
    <dgm:pt modelId="{DEACB90E-0AFE-4226-BBD4-55546D9B985C}" type="parTrans" cxnId="{B47F1FB9-538A-4827-A6DA-B0977DAB5533}">
      <dgm:prSet/>
      <dgm:spPr/>
      <dgm:t>
        <a:bodyPr/>
        <a:lstStyle/>
        <a:p>
          <a:endParaRPr lang="en-US"/>
        </a:p>
      </dgm:t>
    </dgm:pt>
    <dgm:pt modelId="{3A766C0D-2E4E-4C77-BD84-FC2530306440}" type="sibTrans" cxnId="{B47F1FB9-538A-4827-A6DA-B0977DAB5533}">
      <dgm:prSet/>
      <dgm:spPr/>
      <dgm:t>
        <a:bodyPr/>
        <a:lstStyle/>
        <a:p>
          <a:endParaRPr lang="en-US"/>
        </a:p>
      </dgm:t>
    </dgm:pt>
    <dgm:pt modelId="{41E8CD7F-8BCA-4089-9458-889A45D04717}">
      <dgm:prSet/>
      <dgm:spPr/>
      <dgm:t>
        <a:bodyPr/>
        <a:lstStyle/>
        <a:p>
          <a:r>
            <a:rPr lang="en-US" dirty="0"/>
            <a:t>Benefit: Ensures security and enables real-time communication between the systems. Personalized services for premium users.</a:t>
          </a:r>
        </a:p>
      </dgm:t>
    </dgm:pt>
    <dgm:pt modelId="{AD2B6946-25C8-4698-A56E-C85CDFBC555E}" type="parTrans" cxnId="{FB20371E-9B38-4199-85E9-1C79FD7C8AE5}">
      <dgm:prSet/>
      <dgm:spPr/>
      <dgm:t>
        <a:bodyPr/>
        <a:lstStyle/>
        <a:p>
          <a:endParaRPr lang="en-US"/>
        </a:p>
      </dgm:t>
    </dgm:pt>
    <dgm:pt modelId="{1AA35FC7-1D7B-4BA2-8A0B-6B2F5F0A34D7}" type="sibTrans" cxnId="{FB20371E-9B38-4199-85E9-1C79FD7C8AE5}">
      <dgm:prSet/>
      <dgm:spPr/>
      <dgm:t>
        <a:bodyPr/>
        <a:lstStyle/>
        <a:p>
          <a:endParaRPr lang="en-US"/>
        </a:p>
      </dgm:t>
    </dgm:pt>
    <dgm:pt modelId="{C51674E1-0F84-45FA-9477-CB67A307898B}" type="pres">
      <dgm:prSet presAssocID="{DC4B5CAB-9A43-4559-94D2-603A9850DEF1}" presName="diagram" presStyleCnt="0">
        <dgm:presLayoutVars>
          <dgm:dir/>
          <dgm:resizeHandles val="exact"/>
        </dgm:presLayoutVars>
      </dgm:prSet>
      <dgm:spPr/>
    </dgm:pt>
    <dgm:pt modelId="{50E33C02-36C6-4024-A72C-56D3B1418A2F}" type="pres">
      <dgm:prSet presAssocID="{B7AB9698-CB9E-476D-84FA-F7B96CA6E360}" presName="node" presStyleLbl="node1" presStyleIdx="0" presStyleCnt="4">
        <dgm:presLayoutVars>
          <dgm:bulletEnabled val="1"/>
        </dgm:presLayoutVars>
      </dgm:prSet>
      <dgm:spPr/>
    </dgm:pt>
    <dgm:pt modelId="{D9825162-5659-4A33-867E-02CBADC3D615}" type="pres">
      <dgm:prSet presAssocID="{E5B10FEB-BC19-4F9E-B1F3-8A59E7895062}" presName="sibTrans" presStyleCnt="0"/>
      <dgm:spPr/>
    </dgm:pt>
    <dgm:pt modelId="{B63CFBD3-D463-4A1E-A833-6C9D8FF0F5C9}" type="pres">
      <dgm:prSet presAssocID="{A0F83799-6440-4EA9-9866-73D94901DE82}" presName="node" presStyleLbl="node1" presStyleIdx="1" presStyleCnt="4">
        <dgm:presLayoutVars>
          <dgm:bulletEnabled val="1"/>
        </dgm:presLayoutVars>
      </dgm:prSet>
      <dgm:spPr/>
    </dgm:pt>
    <dgm:pt modelId="{2762927F-170E-4B4F-92CD-C70145946414}" type="pres">
      <dgm:prSet presAssocID="{B1495C4E-208F-47B1-88BD-522F581F40DB}" presName="sibTrans" presStyleCnt="0"/>
      <dgm:spPr/>
    </dgm:pt>
    <dgm:pt modelId="{F73B53BF-910F-4F10-9014-EA6B501E642B}" type="pres">
      <dgm:prSet presAssocID="{D70942AE-B3AD-438B-BF29-084FE346ADAE}" presName="node" presStyleLbl="node1" presStyleIdx="2" presStyleCnt="4">
        <dgm:presLayoutVars>
          <dgm:bulletEnabled val="1"/>
        </dgm:presLayoutVars>
      </dgm:prSet>
      <dgm:spPr/>
    </dgm:pt>
    <dgm:pt modelId="{95FB58F7-C1D6-4C90-83ED-028F8F95F059}" type="pres">
      <dgm:prSet presAssocID="{3A766C0D-2E4E-4C77-BD84-FC2530306440}" presName="sibTrans" presStyleCnt="0"/>
      <dgm:spPr/>
    </dgm:pt>
    <dgm:pt modelId="{A0D8CF33-BC6A-472C-A6D6-4F415E9FD635}" type="pres">
      <dgm:prSet presAssocID="{41E8CD7F-8BCA-4089-9458-889A45D04717}" presName="node" presStyleLbl="node1" presStyleIdx="3" presStyleCnt="4">
        <dgm:presLayoutVars>
          <dgm:bulletEnabled val="1"/>
        </dgm:presLayoutVars>
      </dgm:prSet>
      <dgm:spPr/>
    </dgm:pt>
  </dgm:ptLst>
  <dgm:cxnLst>
    <dgm:cxn modelId="{FB20371E-9B38-4199-85E9-1C79FD7C8AE5}" srcId="{DC4B5CAB-9A43-4559-94D2-603A9850DEF1}" destId="{41E8CD7F-8BCA-4089-9458-889A45D04717}" srcOrd="3" destOrd="0" parTransId="{AD2B6946-25C8-4698-A56E-C85CDFBC555E}" sibTransId="{1AA35FC7-1D7B-4BA2-8A0B-6B2F5F0A34D7}"/>
    <dgm:cxn modelId="{77CC4A72-DF43-46DB-AADE-77509A76B358}" srcId="{DC4B5CAB-9A43-4559-94D2-603A9850DEF1}" destId="{B7AB9698-CB9E-476D-84FA-F7B96CA6E360}" srcOrd="0" destOrd="0" parTransId="{B0D77527-BB67-4CF5-BF3B-6D26816ABBF1}" sibTransId="{E5B10FEB-BC19-4F9E-B1F3-8A59E7895062}"/>
    <dgm:cxn modelId="{8CF9CF8A-3910-49D9-B213-92325D61AD73}" type="presOf" srcId="{41E8CD7F-8BCA-4089-9458-889A45D04717}" destId="{A0D8CF33-BC6A-472C-A6D6-4F415E9FD635}" srcOrd="0" destOrd="0" presId="urn:microsoft.com/office/officeart/2005/8/layout/default"/>
    <dgm:cxn modelId="{1FE0C0B5-BD97-4A7C-83EE-D0D12EF48175}" type="presOf" srcId="{D70942AE-B3AD-438B-BF29-084FE346ADAE}" destId="{F73B53BF-910F-4F10-9014-EA6B501E642B}" srcOrd="0" destOrd="0" presId="urn:microsoft.com/office/officeart/2005/8/layout/default"/>
    <dgm:cxn modelId="{B47F1FB9-538A-4827-A6DA-B0977DAB5533}" srcId="{DC4B5CAB-9A43-4559-94D2-603A9850DEF1}" destId="{D70942AE-B3AD-438B-BF29-084FE346ADAE}" srcOrd="2" destOrd="0" parTransId="{DEACB90E-0AFE-4226-BBD4-55546D9B985C}" sibTransId="{3A766C0D-2E4E-4C77-BD84-FC2530306440}"/>
    <dgm:cxn modelId="{A234EDB9-3B1D-4DB5-910E-6B45845F1418}" type="presOf" srcId="{DC4B5CAB-9A43-4559-94D2-603A9850DEF1}" destId="{C51674E1-0F84-45FA-9477-CB67A307898B}" srcOrd="0" destOrd="0" presId="urn:microsoft.com/office/officeart/2005/8/layout/default"/>
    <dgm:cxn modelId="{B34C2DDD-BF97-43BC-9FC9-F17943C679C0}" srcId="{DC4B5CAB-9A43-4559-94D2-603A9850DEF1}" destId="{A0F83799-6440-4EA9-9866-73D94901DE82}" srcOrd="1" destOrd="0" parTransId="{1639F36D-D7DF-4829-8DB2-07B57AEE397D}" sibTransId="{B1495C4E-208F-47B1-88BD-522F581F40DB}"/>
    <dgm:cxn modelId="{384B1AF0-8B35-467B-92C9-88482176C41A}" type="presOf" srcId="{B7AB9698-CB9E-476D-84FA-F7B96CA6E360}" destId="{50E33C02-36C6-4024-A72C-56D3B1418A2F}" srcOrd="0" destOrd="0" presId="urn:microsoft.com/office/officeart/2005/8/layout/default"/>
    <dgm:cxn modelId="{49056BF2-6800-4770-9B26-1128FFA2713D}" type="presOf" srcId="{A0F83799-6440-4EA9-9866-73D94901DE82}" destId="{B63CFBD3-D463-4A1E-A833-6C9D8FF0F5C9}" srcOrd="0" destOrd="0" presId="urn:microsoft.com/office/officeart/2005/8/layout/default"/>
    <dgm:cxn modelId="{940544F3-1836-4754-BCC6-61A90F1A2A09}" type="presParOf" srcId="{C51674E1-0F84-45FA-9477-CB67A307898B}" destId="{50E33C02-36C6-4024-A72C-56D3B1418A2F}" srcOrd="0" destOrd="0" presId="urn:microsoft.com/office/officeart/2005/8/layout/default"/>
    <dgm:cxn modelId="{EE584EF0-0CA4-41E1-802A-7E4DF9927DA9}" type="presParOf" srcId="{C51674E1-0F84-45FA-9477-CB67A307898B}" destId="{D9825162-5659-4A33-867E-02CBADC3D615}" srcOrd="1" destOrd="0" presId="urn:microsoft.com/office/officeart/2005/8/layout/default"/>
    <dgm:cxn modelId="{E2BE513C-34C0-438F-AAFB-74CC533032D7}" type="presParOf" srcId="{C51674E1-0F84-45FA-9477-CB67A307898B}" destId="{B63CFBD3-D463-4A1E-A833-6C9D8FF0F5C9}" srcOrd="2" destOrd="0" presId="urn:microsoft.com/office/officeart/2005/8/layout/default"/>
    <dgm:cxn modelId="{F2A5E177-B139-4A45-B1FD-E9FEAB63D97B}" type="presParOf" srcId="{C51674E1-0F84-45FA-9477-CB67A307898B}" destId="{2762927F-170E-4B4F-92CD-C70145946414}" srcOrd="3" destOrd="0" presId="urn:microsoft.com/office/officeart/2005/8/layout/default"/>
    <dgm:cxn modelId="{62EE33B0-CC45-49D9-A2BC-70F0D777FC5A}" type="presParOf" srcId="{C51674E1-0F84-45FA-9477-CB67A307898B}" destId="{F73B53BF-910F-4F10-9014-EA6B501E642B}" srcOrd="4" destOrd="0" presId="urn:microsoft.com/office/officeart/2005/8/layout/default"/>
    <dgm:cxn modelId="{D97F14A5-3944-4ACD-958D-3AA1335EB304}" type="presParOf" srcId="{C51674E1-0F84-45FA-9477-CB67A307898B}" destId="{95FB58F7-C1D6-4C90-83ED-028F8F95F059}" srcOrd="5" destOrd="0" presId="urn:microsoft.com/office/officeart/2005/8/layout/default"/>
    <dgm:cxn modelId="{9906F47C-D4DB-48A2-B759-F2770A8535A0}" type="presParOf" srcId="{C51674E1-0F84-45FA-9477-CB67A307898B}" destId="{A0D8CF33-BC6A-472C-A6D6-4F415E9FD63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60610-5936-46DD-A600-DB0D19DF59BB}">
      <dsp:nvSpPr>
        <dsp:cNvPr id="0" name=""/>
        <dsp:cNvSpPr/>
      </dsp:nvSpPr>
      <dsp:spPr>
        <a:xfrm>
          <a:off x="576" y="689382"/>
          <a:ext cx="2250022" cy="13500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Objective:</a:t>
          </a:r>
        </a:p>
      </dsp:txBody>
      <dsp:txXfrm>
        <a:off x="576" y="689382"/>
        <a:ext cx="2250022" cy="1350013"/>
      </dsp:txXfrm>
    </dsp:sp>
    <dsp:sp modelId="{35522C80-B1B2-4C54-8367-F56CFEF2C4D2}">
      <dsp:nvSpPr>
        <dsp:cNvPr id="0" name=""/>
        <dsp:cNvSpPr/>
      </dsp:nvSpPr>
      <dsp:spPr>
        <a:xfrm>
          <a:off x="2475601" y="689382"/>
          <a:ext cx="2250022" cy="13500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Provide a system for generating and refining action plans using AI models.</a:t>
          </a:r>
        </a:p>
      </dsp:txBody>
      <dsp:txXfrm>
        <a:off x="2475601" y="689382"/>
        <a:ext cx="2250022" cy="1350013"/>
      </dsp:txXfrm>
    </dsp:sp>
    <dsp:sp modelId="{05518647-B547-4DF1-AF14-09E2D27A9E1C}">
      <dsp:nvSpPr>
        <dsp:cNvPr id="0" name=""/>
        <dsp:cNvSpPr/>
      </dsp:nvSpPr>
      <dsp:spPr>
        <a:xfrm>
          <a:off x="576" y="2264397"/>
          <a:ext cx="2250022" cy="13500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Enable dynamic, personalized responses based on user feedback (e.g., financial action plans).</a:t>
          </a:r>
        </a:p>
      </dsp:txBody>
      <dsp:txXfrm>
        <a:off x="576" y="2264397"/>
        <a:ext cx="2250022" cy="1350013"/>
      </dsp:txXfrm>
    </dsp:sp>
    <dsp:sp modelId="{07CA5473-9E3C-4473-BA31-ACAA9AB88BAD}">
      <dsp:nvSpPr>
        <dsp:cNvPr id="0" name=""/>
        <dsp:cNvSpPr/>
      </dsp:nvSpPr>
      <dsp:spPr>
        <a:xfrm>
          <a:off x="2475601" y="2264397"/>
          <a:ext cx="2250022" cy="13500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Core Features:</a:t>
          </a:r>
        </a:p>
      </dsp:txBody>
      <dsp:txXfrm>
        <a:off x="2475601" y="2264397"/>
        <a:ext cx="2250022" cy="1350013"/>
      </dsp:txXfrm>
    </dsp:sp>
    <dsp:sp modelId="{7501CFA5-DEFD-4187-9577-46F60AD003BD}">
      <dsp:nvSpPr>
        <dsp:cNvPr id="0" name=""/>
        <dsp:cNvSpPr/>
      </dsp:nvSpPr>
      <dsp:spPr>
        <a:xfrm>
          <a:off x="576" y="3839413"/>
          <a:ext cx="2250022" cy="135001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Predefined Action Plans: Automatically provide a set of predefined, relevant action plans.</a:t>
          </a:r>
        </a:p>
      </dsp:txBody>
      <dsp:txXfrm>
        <a:off x="576" y="3839413"/>
        <a:ext cx="2250022" cy="1350013"/>
      </dsp:txXfrm>
    </dsp:sp>
    <dsp:sp modelId="{4E8A146C-4E94-4725-9A09-EB7584BDF1CD}">
      <dsp:nvSpPr>
        <dsp:cNvPr id="0" name=""/>
        <dsp:cNvSpPr/>
      </dsp:nvSpPr>
      <dsp:spPr>
        <a:xfrm>
          <a:off x="2475601" y="3839413"/>
          <a:ext cx="2250022" cy="13500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Refinement with AI: Use AI (GPT-based models) to refine action plans based on counsellor feedback.</a:t>
          </a:r>
        </a:p>
      </dsp:txBody>
      <dsp:txXfrm>
        <a:off x="2475601" y="3839413"/>
        <a:ext cx="2250022" cy="135001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4C8EF-06D2-459C-B400-539349B512B3}">
      <dsp:nvSpPr>
        <dsp:cNvPr id="0" name=""/>
        <dsp:cNvSpPr/>
      </dsp:nvSpPr>
      <dsp:spPr>
        <a:xfrm>
          <a:off x="948689" y="717143"/>
          <a:ext cx="758952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A95FA-8843-4706-A8B0-8E9D44B4BC81}">
      <dsp:nvSpPr>
        <dsp:cNvPr id="0" name=""/>
        <dsp:cNvSpPr/>
      </dsp:nvSpPr>
      <dsp:spPr>
        <a:xfrm>
          <a:off x="1753179" y="653427"/>
          <a:ext cx="87279" cy="163801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976407"/>
            <a:satOff val="4387"/>
            <a:lumOff val="30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976407"/>
              <a:satOff val="4387"/>
              <a:lumOff val="3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57EBD-B644-4354-9984-4AA905D74D5F}">
      <dsp:nvSpPr>
        <dsp:cNvPr id="0" name=""/>
        <dsp:cNvSpPr/>
      </dsp:nvSpPr>
      <dsp:spPr>
        <a:xfrm>
          <a:off x="481183" y="344542"/>
          <a:ext cx="745275" cy="7452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21" tIns="28921" rIns="28921" bIns="2892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1</a:t>
          </a:r>
        </a:p>
      </dsp:txBody>
      <dsp:txXfrm>
        <a:off x="590326" y="453685"/>
        <a:ext cx="526989" cy="526989"/>
      </dsp:txXfrm>
    </dsp:sp>
    <dsp:sp modelId="{9023345B-82BB-4432-979B-7ABAA555E705}">
      <dsp:nvSpPr>
        <dsp:cNvPr id="0" name=""/>
        <dsp:cNvSpPr/>
      </dsp:nvSpPr>
      <dsp:spPr>
        <a:xfrm>
          <a:off x="0" y="1255284"/>
          <a:ext cx="170764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952815"/>
            <a:satOff val="8773"/>
            <a:lumOff val="60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952815"/>
              <a:satOff val="8773"/>
              <a:lumOff val="6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701" tIns="165100" rIns="1347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API Deployment: Host the Fast API service in a production environment.</a:t>
          </a:r>
        </a:p>
      </dsp:txBody>
      <dsp:txXfrm>
        <a:off x="0" y="1596812"/>
        <a:ext cx="1707642" cy="1624072"/>
      </dsp:txXfrm>
    </dsp:sp>
    <dsp:sp modelId="{28E90FAB-DED9-4681-B418-AEBC9E78A539}">
      <dsp:nvSpPr>
        <dsp:cNvPr id="0" name=""/>
        <dsp:cNvSpPr/>
      </dsp:nvSpPr>
      <dsp:spPr>
        <a:xfrm>
          <a:off x="1897379" y="717444"/>
          <a:ext cx="1707642" cy="72"/>
        </a:xfrm>
        <a:prstGeom prst="rect">
          <a:avLst/>
        </a:prstGeom>
        <a:solidFill>
          <a:schemeClr val="accent5">
            <a:tint val="40000"/>
            <a:alpha val="90000"/>
            <a:hueOff val="-2929222"/>
            <a:satOff val="13160"/>
            <a:lumOff val="905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2929222"/>
              <a:satOff val="13160"/>
              <a:lumOff val="9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07421-11A7-4575-BB85-6B0CB1801666}">
      <dsp:nvSpPr>
        <dsp:cNvPr id="0" name=""/>
        <dsp:cNvSpPr/>
      </dsp:nvSpPr>
      <dsp:spPr>
        <a:xfrm>
          <a:off x="3650559" y="653676"/>
          <a:ext cx="87279" cy="164065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3905630"/>
            <a:satOff val="17547"/>
            <a:lumOff val="120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905630"/>
              <a:satOff val="17547"/>
              <a:lumOff val="12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71FDE-8FE5-4AEA-8001-73FCC0FDCD2F}">
      <dsp:nvSpPr>
        <dsp:cNvPr id="0" name=""/>
        <dsp:cNvSpPr/>
      </dsp:nvSpPr>
      <dsp:spPr>
        <a:xfrm>
          <a:off x="2378563" y="344842"/>
          <a:ext cx="745275" cy="745275"/>
        </a:xfrm>
        <a:prstGeom prst="ellips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21" tIns="28921" rIns="28921" bIns="2892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</a:t>
          </a:r>
        </a:p>
      </dsp:txBody>
      <dsp:txXfrm>
        <a:off x="2487706" y="453985"/>
        <a:ext cx="526989" cy="526989"/>
      </dsp:txXfrm>
    </dsp:sp>
    <dsp:sp modelId="{FFBEDF4B-7FCA-442F-997E-EE5ACA6C3B66}">
      <dsp:nvSpPr>
        <dsp:cNvPr id="0" name=""/>
        <dsp:cNvSpPr/>
      </dsp:nvSpPr>
      <dsp:spPr>
        <a:xfrm>
          <a:off x="1897379" y="1256017"/>
          <a:ext cx="170764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4882037"/>
            <a:satOff val="21933"/>
            <a:lumOff val="150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4882037"/>
              <a:satOff val="21933"/>
              <a:lumOff val="15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701" tIns="165100" rIns="1347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Integration Testing: Test the integration between Yolanda and the Fast API service.</a:t>
          </a:r>
        </a:p>
      </dsp:txBody>
      <dsp:txXfrm>
        <a:off x="1897379" y="1597545"/>
        <a:ext cx="1707642" cy="1624072"/>
      </dsp:txXfrm>
    </dsp:sp>
    <dsp:sp modelId="{B7F336CF-3FDD-4640-AC68-A032ABC6C1F7}">
      <dsp:nvSpPr>
        <dsp:cNvPr id="0" name=""/>
        <dsp:cNvSpPr/>
      </dsp:nvSpPr>
      <dsp:spPr>
        <a:xfrm>
          <a:off x="3794760" y="717444"/>
          <a:ext cx="1707642" cy="72"/>
        </a:xfrm>
        <a:prstGeom prst="rect">
          <a:avLst/>
        </a:prstGeom>
        <a:solidFill>
          <a:schemeClr val="accent5">
            <a:tint val="40000"/>
            <a:alpha val="90000"/>
            <a:hueOff val="-5858445"/>
            <a:satOff val="26320"/>
            <a:lumOff val="180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858445"/>
              <a:satOff val="26320"/>
              <a:lumOff val="18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DB83C-2893-4AC8-88EE-76525F220A19}">
      <dsp:nvSpPr>
        <dsp:cNvPr id="0" name=""/>
        <dsp:cNvSpPr/>
      </dsp:nvSpPr>
      <dsp:spPr>
        <a:xfrm>
          <a:off x="5547939" y="653676"/>
          <a:ext cx="87279" cy="164065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6834852"/>
            <a:satOff val="30706"/>
            <a:lumOff val="211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6834852"/>
              <a:satOff val="30706"/>
              <a:lumOff val="21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EDD3B6-0658-4833-B6EC-A069DFF40331}">
      <dsp:nvSpPr>
        <dsp:cNvPr id="0" name=""/>
        <dsp:cNvSpPr/>
      </dsp:nvSpPr>
      <dsp:spPr>
        <a:xfrm>
          <a:off x="4275943" y="344842"/>
          <a:ext cx="745275" cy="745275"/>
        </a:xfrm>
        <a:prstGeom prst="ellips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21" tIns="28921" rIns="28921" bIns="2892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3</a:t>
          </a:r>
        </a:p>
      </dsp:txBody>
      <dsp:txXfrm>
        <a:off x="4385086" y="453985"/>
        <a:ext cx="526989" cy="526989"/>
      </dsp:txXfrm>
    </dsp:sp>
    <dsp:sp modelId="{108EED55-4C9A-46CE-845D-302B3D4DC7C7}">
      <dsp:nvSpPr>
        <dsp:cNvPr id="0" name=""/>
        <dsp:cNvSpPr/>
      </dsp:nvSpPr>
      <dsp:spPr>
        <a:xfrm>
          <a:off x="3794760" y="1256017"/>
          <a:ext cx="170764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7811259"/>
            <a:satOff val="35093"/>
            <a:lumOff val="241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811259"/>
              <a:satOff val="35093"/>
              <a:lumOff val="2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701" tIns="165100" rIns="1347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Monitoring: Set up logging and monitoring to track API usage and response performance.</a:t>
          </a:r>
        </a:p>
      </dsp:txBody>
      <dsp:txXfrm>
        <a:off x="3794760" y="1597545"/>
        <a:ext cx="1707642" cy="1624072"/>
      </dsp:txXfrm>
    </dsp:sp>
    <dsp:sp modelId="{4F45809A-C4FB-4733-B981-2BE51B4A8D8E}">
      <dsp:nvSpPr>
        <dsp:cNvPr id="0" name=""/>
        <dsp:cNvSpPr/>
      </dsp:nvSpPr>
      <dsp:spPr>
        <a:xfrm>
          <a:off x="5692140" y="717444"/>
          <a:ext cx="853821" cy="72"/>
        </a:xfrm>
        <a:prstGeom prst="rect">
          <a:avLst/>
        </a:prstGeom>
        <a:solidFill>
          <a:schemeClr val="accent5">
            <a:tint val="40000"/>
            <a:alpha val="90000"/>
            <a:hueOff val="-8787666"/>
            <a:satOff val="39480"/>
            <a:lumOff val="271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8787666"/>
              <a:satOff val="39480"/>
              <a:lumOff val="2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10D917-F99B-47A0-A030-A2E69AF76623}">
      <dsp:nvSpPr>
        <dsp:cNvPr id="0" name=""/>
        <dsp:cNvSpPr/>
      </dsp:nvSpPr>
      <dsp:spPr>
        <a:xfrm>
          <a:off x="6173323" y="344842"/>
          <a:ext cx="745275" cy="745275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21" tIns="28921" rIns="28921" bIns="2892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4</a:t>
          </a:r>
        </a:p>
      </dsp:txBody>
      <dsp:txXfrm>
        <a:off x="6282466" y="453985"/>
        <a:ext cx="526989" cy="526989"/>
      </dsp:txXfrm>
    </dsp:sp>
    <dsp:sp modelId="{B9A1ACC8-64E9-43B8-B8E2-66C0AB11F075}">
      <dsp:nvSpPr>
        <dsp:cNvPr id="0" name=""/>
        <dsp:cNvSpPr/>
      </dsp:nvSpPr>
      <dsp:spPr>
        <a:xfrm>
          <a:off x="5692140" y="1256017"/>
          <a:ext cx="170764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701" tIns="165100" rIns="1347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User Feedback Loop: Implement further AI enhancements as more feedback is received.</a:t>
          </a:r>
        </a:p>
      </dsp:txBody>
      <dsp:txXfrm>
        <a:off x="5692140" y="1597545"/>
        <a:ext cx="1707642" cy="16240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A5B42-4307-4D8F-9937-4C86122A8EC6}">
      <dsp:nvSpPr>
        <dsp:cNvPr id="0" name=""/>
        <dsp:cNvSpPr/>
      </dsp:nvSpPr>
      <dsp:spPr>
        <a:xfrm>
          <a:off x="0" y="717"/>
          <a:ext cx="47262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70BB7-CA03-4196-B3A2-29449F761D8B}">
      <dsp:nvSpPr>
        <dsp:cNvPr id="0" name=""/>
        <dsp:cNvSpPr/>
      </dsp:nvSpPr>
      <dsp:spPr>
        <a:xfrm>
          <a:off x="0" y="717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Fast API Service: Handles requests to generate and refine action plans.</a:t>
          </a:r>
        </a:p>
      </dsp:txBody>
      <dsp:txXfrm>
        <a:off x="0" y="717"/>
        <a:ext cx="4726201" cy="1175474"/>
      </dsp:txXfrm>
    </dsp:sp>
    <dsp:sp modelId="{3B449F2A-4F0F-4539-9449-2659618B6EED}">
      <dsp:nvSpPr>
        <dsp:cNvPr id="0" name=""/>
        <dsp:cNvSpPr/>
      </dsp:nvSpPr>
      <dsp:spPr>
        <a:xfrm>
          <a:off x="0" y="1176192"/>
          <a:ext cx="4726201" cy="0"/>
        </a:xfrm>
        <a:prstGeom prst="line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BA896-775A-4020-BBE1-4693CB549936}">
      <dsp:nvSpPr>
        <dsp:cNvPr id="0" name=""/>
        <dsp:cNvSpPr/>
      </dsp:nvSpPr>
      <dsp:spPr>
        <a:xfrm>
          <a:off x="0" y="1176192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AI Integration (LangChain + Hugging Face): Uses AI models to refine and personalize responses based on user feedback.</a:t>
          </a:r>
        </a:p>
      </dsp:txBody>
      <dsp:txXfrm>
        <a:off x="0" y="1176192"/>
        <a:ext cx="4726201" cy="1175474"/>
      </dsp:txXfrm>
    </dsp:sp>
    <dsp:sp modelId="{01EC4579-2F87-4B1A-864B-DEBB636EBFB9}">
      <dsp:nvSpPr>
        <dsp:cNvPr id="0" name=""/>
        <dsp:cNvSpPr/>
      </dsp:nvSpPr>
      <dsp:spPr>
        <a:xfrm>
          <a:off x="0" y="2351667"/>
          <a:ext cx="4726201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91340-7758-4E75-A95F-66FB613BE2BE}">
      <dsp:nvSpPr>
        <dsp:cNvPr id="0" name=""/>
        <dsp:cNvSpPr/>
      </dsp:nvSpPr>
      <dsp:spPr>
        <a:xfrm>
          <a:off x="0" y="2351667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Endpoints:</a:t>
          </a:r>
        </a:p>
      </dsp:txBody>
      <dsp:txXfrm>
        <a:off x="0" y="2351667"/>
        <a:ext cx="4726201" cy="1175474"/>
      </dsp:txXfrm>
    </dsp:sp>
    <dsp:sp modelId="{864B426A-F5F1-44EE-A032-F2960529F0EC}">
      <dsp:nvSpPr>
        <dsp:cNvPr id="0" name=""/>
        <dsp:cNvSpPr/>
      </dsp:nvSpPr>
      <dsp:spPr>
        <a:xfrm>
          <a:off x="0" y="3527141"/>
          <a:ext cx="4726201" cy="0"/>
        </a:xfrm>
        <a:prstGeom prst="line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4A463-8D00-4764-B269-CE525C82E92A}">
      <dsp:nvSpPr>
        <dsp:cNvPr id="0" name=""/>
        <dsp:cNvSpPr/>
      </dsp:nvSpPr>
      <dsp:spPr>
        <a:xfrm>
          <a:off x="0" y="3527141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/query: Retrieves the predefined action plan.</a:t>
          </a:r>
        </a:p>
      </dsp:txBody>
      <dsp:txXfrm>
        <a:off x="0" y="3527141"/>
        <a:ext cx="4726201" cy="1175474"/>
      </dsp:txXfrm>
    </dsp:sp>
    <dsp:sp modelId="{F4892B88-969B-48F2-81C9-68C17E33B911}">
      <dsp:nvSpPr>
        <dsp:cNvPr id="0" name=""/>
        <dsp:cNvSpPr/>
      </dsp:nvSpPr>
      <dsp:spPr>
        <a:xfrm>
          <a:off x="0" y="4702616"/>
          <a:ext cx="4726201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5519C-96CD-4B8C-B0CB-3F55E59A0BE7}">
      <dsp:nvSpPr>
        <dsp:cNvPr id="0" name=""/>
        <dsp:cNvSpPr/>
      </dsp:nvSpPr>
      <dsp:spPr>
        <a:xfrm>
          <a:off x="0" y="4702616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/feedback: Refines the action plan using AI if the user is not satisfied.</a:t>
          </a:r>
        </a:p>
      </dsp:txBody>
      <dsp:txXfrm>
        <a:off x="0" y="4702616"/>
        <a:ext cx="4726201" cy="11754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2BA71-76B9-433D-BB7C-219EF6B81C82}">
      <dsp:nvSpPr>
        <dsp:cNvPr id="0" name=""/>
        <dsp:cNvSpPr/>
      </dsp:nvSpPr>
      <dsp:spPr>
        <a:xfrm>
          <a:off x="0" y="717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A1B0A-DD86-4891-9B80-ADF95BF193B0}">
      <dsp:nvSpPr>
        <dsp:cNvPr id="0" name=""/>
        <dsp:cNvSpPr/>
      </dsp:nvSpPr>
      <dsp:spPr>
        <a:xfrm>
          <a:off x="0" y="717"/>
          <a:ext cx="4726201" cy="65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Enhanced Customer Experience:</a:t>
          </a:r>
        </a:p>
      </dsp:txBody>
      <dsp:txXfrm>
        <a:off x="0" y="717"/>
        <a:ext cx="4726201" cy="653041"/>
      </dsp:txXfrm>
    </dsp:sp>
    <dsp:sp modelId="{FC953AA9-01F9-4129-B2C6-CC245BEFE525}">
      <dsp:nvSpPr>
        <dsp:cNvPr id="0" name=""/>
        <dsp:cNvSpPr/>
      </dsp:nvSpPr>
      <dsp:spPr>
        <a:xfrm>
          <a:off x="0" y="653759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95FBF-EE15-464D-8C86-CCD28A85EBA6}">
      <dsp:nvSpPr>
        <dsp:cNvPr id="0" name=""/>
        <dsp:cNvSpPr/>
      </dsp:nvSpPr>
      <dsp:spPr>
        <a:xfrm>
          <a:off x="0" y="653759"/>
          <a:ext cx="4726201" cy="65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Offers tailored, real-time responses that meet customer needs.</a:t>
          </a:r>
        </a:p>
      </dsp:txBody>
      <dsp:txXfrm>
        <a:off x="0" y="653759"/>
        <a:ext cx="4726201" cy="653041"/>
      </dsp:txXfrm>
    </dsp:sp>
    <dsp:sp modelId="{8A0D60C0-347C-4DBD-8A12-C156E930968A}">
      <dsp:nvSpPr>
        <dsp:cNvPr id="0" name=""/>
        <dsp:cNvSpPr/>
      </dsp:nvSpPr>
      <dsp:spPr>
        <a:xfrm>
          <a:off x="0" y="1306800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E75B9-3EF4-4923-8DFD-B92C19A2AA21}">
      <dsp:nvSpPr>
        <dsp:cNvPr id="0" name=""/>
        <dsp:cNvSpPr/>
      </dsp:nvSpPr>
      <dsp:spPr>
        <a:xfrm>
          <a:off x="0" y="1306800"/>
          <a:ext cx="4726201" cy="65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Improves decision-making through AI-powered recommendations and Statistical A/B testing.</a:t>
          </a:r>
        </a:p>
      </dsp:txBody>
      <dsp:txXfrm>
        <a:off x="0" y="1306800"/>
        <a:ext cx="4726201" cy="653041"/>
      </dsp:txXfrm>
    </dsp:sp>
    <dsp:sp modelId="{D1A49203-200A-478D-AC57-EBCB6FC41387}">
      <dsp:nvSpPr>
        <dsp:cNvPr id="0" name=""/>
        <dsp:cNvSpPr/>
      </dsp:nvSpPr>
      <dsp:spPr>
        <a:xfrm>
          <a:off x="0" y="1959842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AFF1E-1376-40FC-9334-4B5BA639F8A1}">
      <dsp:nvSpPr>
        <dsp:cNvPr id="0" name=""/>
        <dsp:cNvSpPr/>
      </dsp:nvSpPr>
      <dsp:spPr>
        <a:xfrm>
          <a:off x="0" y="1959842"/>
          <a:ext cx="4726201" cy="65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Scalable Solution:</a:t>
          </a:r>
        </a:p>
      </dsp:txBody>
      <dsp:txXfrm>
        <a:off x="0" y="1959842"/>
        <a:ext cx="4726201" cy="653041"/>
      </dsp:txXfrm>
    </dsp:sp>
    <dsp:sp modelId="{47A48471-DE77-4BF0-8A80-A1B449B0F5EA}">
      <dsp:nvSpPr>
        <dsp:cNvPr id="0" name=""/>
        <dsp:cNvSpPr/>
      </dsp:nvSpPr>
      <dsp:spPr>
        <a:xfrm>
          <a:off x="0" y="2612883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B789E-C9B7-466C-B505-7794EEE4527C}">
      <dsp:nvSpPr>
        <dsp:cNvPr id="0" name=""/>
        <dsp:cNvSpPr/>
      </dsp:nvSpPr>
      <dsp:spPr>
        <a:xfrm>
          <a:off x="0" y="2612883"/>
          <a:ext cx="4726201" cy="65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API-based architecture allows for easy integration with existing systems (like Yolanda Chatbot).</a:t>
          </a:r>
        </a:p>
      </dsp:txBody>
      <dsp:txXfrm>
        <a:off x="0" y="2612883"/>
        <a:ext cx="4726201" cy="653041"/>
      </dsp:txXfrm>
    </dsp:sp>
    <dsp:sp modelId="{685C4066-32B9-4694-BC0E-7CCED6788DDD}">
      <dsp:nvSpPr>
        <dsp:cNvPr id="0" name=""/>
        <dsp:cNvSpPr/>
      </dsp:nvSpPr>
      <dsp:spPr>
        <a:xfrm>
          <a:off x="0" y="3265925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D6CB3-FE65-42D0-AD15-9D95363EAC26}">
      <dsp:nvSpPr>
        <dsp:cNvPr id="0" name=""/>
        <dsp:cNvSpPr/>
      </dsp:nvSpPr>
      <dsp:spPr>
        <a:xfrm>
          <a:off x="0" y="3265925"/>
          <a:ext cx="4726201" cy="65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Provides personalized responses without manual intervention.</a:t>
          </a:r>
        </a:p>
      </dsp:txBody>
      <dsp:txXfrm>
        <a:off x="0" y="3265925"/>
        <a:ext cx="4726201" cy="653041"/>
      </dsp:txXfrm>
    </dsp:sp>
    <dsp:sp modelId="{06D385D2-1D7E-405B-9C3C-C3AB7EA4BE67}">
      <dsp:nvSpPr>
        <dsp:cNvPr id="0" name=""/>
        <dsp:cNvSpPr/>
      </dsp:nvSpPr>
      <dsp:spPr>
        <a:xfrm>
          <a:off x="0" y="3918966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413D5-69DE-41F8-8A30-0D595D47A9C7}">
      <dsp:nvSpPr>
        <dsp:cNvPr id="0" name=""/>
        <dsp:cNvSpPr/>
      </dsp:nvSpPr>
      <dsp:spPr>
        <a:xfrm>
          <a:off x="0" y="3918966"/>
          <a:ext cx="4726201" cy="65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Increased Efficiency:</a:t>
          </a:r>
        </a:p>
      </dsp:txBody>
      <dsp:txXfrm>
        <a:off x="0" y="3918966"/>
        <a:ext cx="4726201" cy="653041"/>
      </dsp:txXfrm>
    </dsp:sp>
    <dsp:sp modelId="{1DD6CAC4-6991-444C-862D-A818F398F595}">
      <dsp:nvSpPr>
        <dsp:cNvPr id="0" name=""/>
        <dsp:cNvSpPr/>
      </dsp:nvSpPr>
      <dsp:spPr>
        <a:xfrm>
          <a:off x="0" y="4572008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CB227-5480-4101-BB2B-6EEAFE9D9886}">
      <dsp:nvSpPr>
        <dsp:cNvPr id="0" name=""/>
        <dsp:cNvSpPr/>
      </dsp:nvSpPr>
      <dsp:spPr>
        <a:xfrm>
          <a:off x="0" y="4572008"/>
          <a:ext cx="4726201" cy="65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Automated action plan generation and refinement leads to faster and more accurate responses.</a:t>
          </a:r>
        </a:p>
      </dsp:txBody>
      <dsp:txXfrm>
        <a:off x="0" y="4572008"/>
        <a:ext cx="4726201" cy="653041"/>
      </dsp:txXfrm>
    </dsp:sp>
    <dsp:sp modelId="{EB76BAAB-3404-47F1-BF58-4896ED6CDA1C}">
      <dsp:nvSpPr>
        <dsp:cNvPr id="0" name=""/>
        <dsp:cNvSpPr/>
      </dsp:nvSpPr>
      <dsp:spPr>
        <a:xfrm>
          <a:off x="0" y="5225049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9E8C2-7D49-48A3-825C-A048D7E17212}">
      <dsp:nvSpPr>
        <dsp:cNvPr id="0" name=""/>
        <dsp:cNvSpPr/>
      </dsp:nvSpPr>
      <dsp:spPr>
        <a:xfrm>
          <a:off x="0" y="5225049"/>
          <a:ext cx="4726201" cy="65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Reduces the burden on customer service teams by providing instant, personalized suggestions.</a:t>
          </a:r>
        </a:p>
      </dsp:txBody>
      <dsp:txXfrm>
        <a:off x="0" y="5225049"/>
        <a:ext cx="4726201" cy="6530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B0ED8-6217-4A25-B9DA-51A4A458DF38}">
      <dsp:nvSpPr>
        <dsp:cNvPr id="0" name=""/>
        <dsp:cNvSpPr/>
      </dsp:nvSpPr>
      <dsp:spPr>
        <a:xfrm>
          <a:off x="0" y="137699"/>
          <a:ext cx="4286250" cy="9159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A/B Testing for Customer Satisfaction Analysis</a:t>
          </a:r>
          <a:endParaRPr lang="en-US" sz="1300" kern="1200" dirty="0"/>
        </a:p>
      </dsp:txBody>
      <dsp:txXfrm>
        <a:off x="44712" y="182411"/>
        <a:ext cx="4196826" cy="826503"/>
      </dsp:txXfrm>
    </dsp:sp>
    <dsp:sp modelId="{3E018D81-197F-47C2-BC55-F935CB074A21}">
      <dsp:nvSpPr>
        <dsp:cNvPr id="0" name=""/>
        <dsp:cNvSpPr/>
      </dsp:nvSpPr>
      <dsp:spPr>
        <a:xfrm>
          <a:off x="0" y="1091066"/>
          <a:ext cx="4286250" cy="9159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                                                 Objective:</a:t>
          </a:r>
          <a:endParaRPr lang="en-US" sz="1300" kern="1200" dirty="0"/>
        </a:p>
      </dsp:txBody>
      <dsp:txXfrm>
        <a:off x="44712" y="1135778"/>
        <a:ext cx="4196826" cy="826503"/>
      </dsp:txXfrm>
    </dsp:sp>
    <dsp:sp modelId="{A579C210-D7C5-4AF5-9715-D455E603B0DD}">
      <dsp:nvSpPr>
        <dsp:cNvPr id="0" name=""/>
        <dsp:cNvSpPr/>
      </dsp:nvSpPr>
      <dsp:spPr>
        <a:xfrm>
          <a:off x="0" y="2044433"/>
          <a:ext cx="4286250" cy="9159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 perform A/B testing to assess customer satisfaction based on different client segments and interaction times. This will help improve the overall user experience and optimize service delivery.</a:t>
          </a:r>
        </a:p>
      </dsp:txBody>
      <dsp:txXfrm>
        <a:off x="44712" y="2089145"/>
        <a:ext cx="4196826" cy="826503"/>
      </dsp:txXfrm>
    </dsp:sp>
    <dsp:sp modelId="{C125FC73-3FED-4418-B8FC-E6E68312A535}">
      <dsp:nvSpPr>
        <dsp:cNvPr id="0" name=""/>
        <dsp:cNvSpPr/>
      </dsp:nvSpPr>
      <dsp:spPr>
        <a:xfrm>
          <a:off x="0" y="2997800"/>
          <a:ext cx="4286250" cy="9159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a) Satisfaction Rate by Client Segment (New vs. Returning Users)</a:t>
          </a:r>
        </a:p>
      </dsp:txBody>
      <dsp:txXfrm>
        <a:off x="44712" y="3042512"/>
        <a:ext cx="4196826" cy="826503"/>
      </dsp:txXfrm>
    </dsp:sp>
    <dsp:sp modelId="{181350A7-7049-4EA6-8321-BE88D3D4929C}">
      <dsp:nvSpPr>
        <dsp:cNvPr id="0" name=""/>
        <dsp:cNvSpPr/>
      </dsp:nvSpPr>
      <dsp:spPr>
        <a:xfrm>
          <a:off x="0" y="3951167"/>
          <a:ext cx="4286250" cy="9159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b) Impact of Time of Interaction on Satisfaction</a:t>
          </a:r>
        </a:p>
      </dsp:txBody>
      <dsp:txXfrm>
        <a:off x="44712" y="3995879"/>
        <a:ext cx="4196826" cy="8265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95D4E-69E2-4923-AA8E-68BE9DDD6772}">
      <dsp:nvSpPr>
        <dsp:cNvPr id="0" name=""/>
        <dsp:cNvSpPr/>
      </dsp:nvSpPr>
      <dsp:spPr>
        <a:xfrm>
          <a:off x="0" y="148223"/>
          <a:ext cx="4286250" cy="92391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Hypothesis: New users may have a different satisfaction rate compared to returning clients.</a:t>
          </a:r>
          <a:endParaRPr lang="en-IN" sz="1200" kern="1200" dirty="0"/>
        </a:p>
      </dsp:txBody>
      <dsp:txXfrm>
        <a:off x="45102" y="193325"/>
        <a:ext cx="4196046" cy="833707"/>
      </dsp:txXfrm>
    </dsp:sp>
    <dsp:sp modelId="{48A666C5-D578-4D2A-B7BD-005EFDED4F85}">
      <dsp:nvSpPr>
        <dsp:cNvPr id="0" name=""/>
        <dsp:cNvSpPr/>
      </dsp:nvSpPr>
      <dsp:spPr>
        <a:xfrm>
          <a:off x="0" y="1241443"/>
          <a:ext cx="4286250" cy="477359"/>
        </a:xfrm>
        <a:prstGeom prst="roundRect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                                                 Segmentation:</a:t>
          </a:r>
        </a:p>
      </dsp:txBody>
      <dsp:txXfrm>
        <a:off x="23303" y="1264746"/>
        <a:ext cx="4239644" cy="430753"/>
      </dsp:txXfrm>
    </dsp:sp>
    <dsp:sp modelId="{097B3DB6-F5A6-489E-8F0C-61D3B9FDB85E}">
      <dsp:nvSpPr>
        <dsp:cNvPr id="0" name=""/>
        <dsp:cNvSpPr/>
      </dsp:nvSpPr>
      <dsp:spPr>
        <a:xfrm>
          <a:off x="0" y="1881186"/>
          <a:ext cx="4286250" cy="477359"/>
        </a:xfrm>
        <a:prstGeom prst="roundRect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New users are identified by </a:t>
          </a:r>
          <a:r>
            <a:rPr lang="en-US" sz="1200" kern="1200" dirty="0" err="1"/>
            <a:t>client_id</a:t>
          </a:r>
          <a:r>
            <a:rPr lang="en-US" sz="1200" kern="1200" dirty="0"/>
            <a:t> = 0.</a:t>
          </a:r>
          <a:endParaRPr lang="en-IN" sz="1200" kern="1200" dirty="0"/>
        </a:p>
      </dsp:txBody>
      <dsp:txXfrm>
        <a:off x="23303" y="1904489"/>
        <a:ext cx="4239644" cy="430753"/>
      </dsp:txXfrm>
    </dsp:sp>
    <dsp:sp modelId="{FA450774-5213-4239-A4C5-79D419148FB8}">
      <dsp:nvSpPr>
        <dsp:cNvPr id="0" name=""/>
        <dsp:cNvSpPr/>
      </dsp:nvSpPr>
      <dsp:spPr>
        <a:xfrm>
          <a:off x="0" y="2457864"/>
          <a:ext cx="4286250" cy="477359"/>
        </a:xfrm>
        <a:prstGeom prst="roundRect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Returning clients are those with client_id &gt; 0.</a:t>
          </a:r>
          <a:endParaRPr lang="en-IN" sz="1200" kern="1200" dirty="0"/>
        </a:p>
      </dsp:txBody>
      <dsp:txXfrm>
        <a:off x="23303" y="2481167"/>
        <a:ext cx="4239644" cy="430753"/>
      </dsp:txXfrm>
    </dsp:sp>
    <dsp:sp modelId="{C293E99C-F65D-4C3F-9477-515E7C0F7955}">
      <dsp:nvSpPr>
        <dsp:cNvPr id="0" name=""/>
        <dsp:cNvSpPr/>
      </dsp:nvSpPr>
      <dsp:spPr>
        <a:xfrm>
          <a:off x="0" y="3121334"/>
          <a:ext cx="4286250" cy="477359"/>
        </a:xfrm>
        <a:prstGeom prst="roundRect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                                                          Test:</a:t>
          </a:r>
        </a:p>
      </dsp:txBody>
      <dsp:txXfrm>
        <a:off x="23303" y="3144637"/>
        <a:ext cx="4239644" cy="430753"/>
      </dsp:txXfrm>
    </dsp:sp>
    <dsp:sp modelId="{BDF74350-A338-41B6-8F93-F8F6FCEF43BB}">
      <dsp:nvSpPr>
        <dsp:cNvPr id="0" name=""/>
        <dsp:cNvSpPr/>
      </dsp:nvSpPr>
      <dsp:spPr>
        <a:xfrm>
          <a:off x="0" y="3702076"/>
          <a:ext cx="4286250" cy="477359"/>
        </a:xfrm>
        <a:prstGeom prst="roundRect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Group A: New users (</a:t>
          </a:r>
          <a:r>
            <a:rPr lang="en-US" sz="1200" kern="1200" dirty="0" err="1"/>
            <a:t>client_id</a:t>
          </a:r>
          <a:r>
            <a:rPr lang="en-US" sz="1200" kern="1200" dirty="0"/>
            <a:t> = 0)</a:t>
          </a:r>
          <a:endParaRPr lang="en-IN" sz="1200" kern="1200" dirty="0"/>
        </a:p>
      </dsp:txBody>
      <dsp:txXfrm>
        <a:off x="23303" y="3725379"/>
        <a:ext cx="4239644" cy="430753"/>
      </dsp:txXfrm>
    </dsp:sp>
    <dsp:sp modelId="{42627980-3435-42BA-BB33-1F38D4B3A26B}">
      <dsp:nvSpPr>
        <dsp:cNvPr id="0" name=""/>
        <dsp:cNvSpPr/>
      </dsp:nvSpPr>
      <dsp:spPr>
        <a:xfrm>
          <a:off x="0" y="4371315"/>
          <a:ext cx="4286250" cy="477359"/>
        </a:xfrm>
        <a:prstGeom prst="roundRect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Group B: Returning clients (client_id &gt; 0)</a:t>
          </a:r>
          <a:endParaRPr lang="en-IN" sz="1200" kern="1200" dirty="0"/>
        </a:p>
      </dsp:txBody>
      <dsp:txXfrm>
        <a:off x="23303" y="4394618"/>
        <a:ext cx="4239644" cy="430753"/>
      </dsp:txXfrm>
    </dsp:sp>
    <dsp:sp modelId="{808C6C19-1E6F-4F6F-BC9E-B48F104CEE1A}">
      <dsp:nvSpPr>
        <dsp:cNvPr id="0" name=""/>
        <dsp:cNvSpPr/>
      </dsp:nvSpPr>
      <dsp:spPr>
        <a:xfrm>
          <a:off x="0" y="5030720"/>
          <a:ext cx="4286250" cy="47735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Purpose: To determine if new user onboarding methods or targeted services can improve satisfaction among first-time users.</a:t>
          </a:r>
          <a:endParaRPr lang="en-IN" sz="1200" kern="1200" dirty="0"/>
        </a:p>
      </dsp:txBody>
      <dsp:txXfrm>
        <a:off x="23303" y="5054023"/>
        <a:ext cx="4239644" cy="4307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95D4E-69E2-4923-AA8E-68BE9DDD6772}">
      <dsp:nvSpPr>
        <dsp:cNvPr id="0" name=""/>
        <dsp:cNvSpPr/>
      </dsp:nvSpPr>
      <dsp:spPr>
        <a:xfrm>
          <a:off x="0" y="0"/>
          <a:ext cx="4286250" cy="6703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Impact of Time of Interaction on Satisfaction</a:t>
          </a:r>
          <a:endParaRPr lang="en-IN" sz="1200" kern="1200" dirty="0"/>
        </a:p>
      </dsp:txBody>
      <dsp:txXfrm>
        <a:off x="32724" y="32724"/>
        <a:ext cx="4220802" cy="604914"/>
      </dsp:txXfrm>
    </dsp:sp>
    <dsp:sp modelId="{2C700C28-F3AB-435D-A9B5-7F0E0D448CAC}">
      <dsp:nvSpPr>
        <dsp:cNvPr id="0" name=""/>
        <dsp:cNvSpPr/>
      </dsp:nvSpPr>
      <dsp:spPr>
        <a:xfrm>
          <a:off x="0" y="718374"/>
          <a:ext cx="4286250" cy="670362"/>
        </a:xfrm>
        <a:prstGeom prst="roundRect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                                                Segmentation:</a:t>
          </a:r>
        </a:p>
      </dsp:txBody>
      <dsp:txXfrm>
        <a:off x="32724" y="751098"/>
        <a:ext cx="4220802" cy="604914"/>
      </dsp:txXfrm>
    </dsp:sp>
    <dsp:sp modelId="{09AE1579-C6E9-42F1-9D65-95FC8755B554}">
      <dsp:nvSpPr>
        <dsp:cNvPr id="0" name=""/>
        <dsp:cNvSpPr/>
      </dsp:nvSpPr>
      <dsp:spPr>
        <a:xfrm>
          <a:off x="0" y="1423296"/>
          <a:ext cx="4286250" cy="670362"/>
        </a:xfrm>
        <a:prstGeom prst="roundRect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The data is divided into time slots: morning (6 AM - 12 PM), afternoon (12 PM - 6 PM), and evening (6 PM - 12 AM).</a:t>
          </a:r>
          <a:endParaRPr lang="en-IN" sz="1200" kern="1200" dirty="0"/>
        </a:p>
      </dsp:txBody>
      <dsp:txXfrm>
        <a:off x="32724" y="1456020"/>
        <a:ext cx="4220802" cy="604914"/>
      </dsp:txXfrm>
    </dsp:sp>
    <dsp:sp modelId="{E9407199-46A8-4DF8-92C6-01C0C0CDB8D0}">
      <dsp:nvSpPr>
        <dsp:cNvPr id="0" name=""/>
        <dsp:cNvSpPr/>
      </dsp:nvSpPr>
      <dsp:spPr>
        <a:xfrm>
          <a:off x="0" y="2144082"/>
          <a:ext cx="4286250" cy="670362"/>
        </a:xfrm>
        <a:prstGeom prst="roundRect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                                                         Test:</a:t>
          </a:r>
        </a:p>
      </dsp:txBody>
      <dsp:txXfrm>
        <a:off x="32724" y="2176806"/>
        <a:ext cx="4220802" cy="604914"/>
      </dsp:txXfrm>
    </dsp:sp>
    <dsp:sp modelId="{99C68E1E-CA5C-4B0E-9E15-A6588D519477}">
      <dsp:nvSpPr>
        <dsp:cNvPr id="0" name=""/>
        <dsp:cNvSpPr/>
      </dsp:nvSpPr>
      <dsp:spPr>
        <a:xfrm>
          <a:off x="0" y="2833140"/>
          <a:ext cx="4286250" cy="670362"/>
        </a:xfrm>
        <a:prstGeom prst="roundRect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Group A: Morning interactions</a:t>
          </a:r>
        </a:p>
      </dsp:txBody>
      <dsp:txXfrm>
        <a:off x="32724" y="2865864"/>
        <a:ext cx="4220802" cy="604914"/>
      </dsp:txXfrm>
    </dsp:sp>
    <dsp:sp modelId="{A8346E5B-E621-47EF-A473-72B22BD621E4}">
      <dsp:nvSpPr>
        <dsp:cNvPr id="0" name=""/>
        <dsp:cNvSpPr/>
      </dsp:nvSpPr>
      <dsp:spPr>
        <a:xfrm>
          <a:off x="0" y="3538062"/>
          <a:ext cx="4286250" cy="670362"/>
        </a:xfrm>
        <a:prstGeom prst="roundRect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Group B: Afternoon interactions</a:t>
          </a:r>
        </a:p>
      </dsp:txBody>
      <dsp:txXfrm>
        <a:off x="32724" y="3570786"/>
        <a:ext cx="4220802" cy="604914"/>
      </dsp:txXfrm>
    </dsp:sp>
    <dsp:sp modelId="{85A149A1-F06D-499E-A6AD-9E9C9EDC7B8D}">
      <dsp:nvSpPr>
        <dsp:cNvPr id="0" name=""/>
        <dsp:cNvSpPr/>
      </dsp:nvSpPr>
      <dsp:spPr>
        <a:xfrm>
          <a:off x="0" y="4242984"/>
          <a:ext cx="4286250" cy="670362"/>
        </a:xfrm>
        <a:prstGeom prst="roundRect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Group C: Evening interactions</a:t>
          </a:r>
        </a:p>
      </dsp:txBody>
      <dsp:txXfrm>
        <a:off x="32724" y="4275708"/>
        <a:ext cx="4220802" cy="604914"/>
      </dsp:txXfrm>
    </dsp:sp>
    <dsp:sp modelId="{B1169A74-3173-489B-A12E-2689DB25A347}">
      <dsp:nvSpPr>
        <dsp:cNvPr id="0" name=""/>
        <dsp:cNvSpPr/>
      </dsp:nvSpPr>
      <dsp:spPr>
        <a:xfrm>
          <a:off x="0" y="4947906"/>
          <a:ext cx="4286250" cy="670362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Purpose: To understand if certain times of the day correspond with higher satisfaction, helping to optimize customer support or service hours.</a:t>
          </a:r>
          <a:endParaRPr lang="en-IN" sz="1200" kern="1200" dirty="0"/>
        </a:p>
      </dsp:txBody>
      <dsp:txXfrm>
        <a:off x="32724" y="4980630"/>
        <a:ext cx="4220802" cy="6049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EFDE7-2B7C-4FE4-BE0C-B296D588CD4E}">
      <dsp:nvSpPr>
        <dsp:cNvPr id="0" name=""/>
        <dsp:cNvSpPr/>
      </dsp:nvSpPr>
      <dsp:spPr>
        <a:xfrm>
          <a:off x="0" y="717"/>
          <a:ext cx="47262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B55CA-3325-4E5B-B764-76780CFCF4BA}">
      <dsp:nvSpPr>
        <dsp:cNvPr id="0" name=""/>
        <dsp:cNvSpPr/>
      </dsp:nvSpPr>
      <dsp:spPr>
        <a:xfrm>
          <a:off x="0" y="717"/>
          <a:ext cx="4726201" cy="65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Objective: Integrate FastAPI-based Action Plan System into Yolanda Chatbot for seamless customer interaction.</a:t>
          </a:r>
          <a:endParaRPr lang="en-US" sz="1400" kern="1200"/>
        </a:p>
      </dsp:txBody>
      <dsp:txXfrm>
        <a:off x="0" y="717"/>
        <a:ext cx="4726201" cy="653041"/>
      </dsp:txXfrm>
    </dsp:sp>
    <dsp:sp modelId="{CEAF1CDB-77DB-4D9A-8E16-386DCBFE0FDD}">
      <dsp:nvSpPr>
        <dsp:cNvPr id="0" name=""/>
        <dsp:cNvSpPr/>
      </dsp:nvSpPr>
      <dsp:spPr>
        <a:xfrm>
          <a:off x="0" y="653759"/>
          <a:ext cx="4726201" cy="0"/>
        </a:xfrm>
        <a:prstGeom prst="line">
          <a:avLst/>
        </a:prstGeom>
        <a:solidFill>
          <a:schemeClr val="accent2">
            <a:hueOff val="585190"/>
            <a:satOff val="-730"/>
            <a:lumOff val="172"/>
            <a:alphaOff val="0"/>
          </a:schemeClr>
        </a:solidFill>
        <a:ln w="25400" cap="flat" cmpd="sng" algn="ctr">
          <a:solidFill>
            <a:schemeClr val="accent2">
              <a:hueOff val="585190"/>
              <a:satOff val="-730"/>
              <a:lumOff val="1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670F8-93D1-4A74-B694-F55CAE2E4E2C}">
      <dsp:nvSpPr>
        <dsp:cNvPr id="0" name=""/>
        <dsp:cNvSpPr/>
      </dsp:nvSpPr>
      <dsp:spPr>
        <a:xfrm>
          <a:off x="0" y="653759"/>
          <a:ext cx="4726201" cy="65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How It Works:</a:t>
          </a:r>
          <a:endParaRPr lang="en-US" sz="1400" kern="1200"/>
        </a:p>
      </dsp:txBody>
      <dsp:txXfrm>
        <a:off x="0" y="653759"/>
        <a:ext cx="4726201" cy="653041"/>
      </dsp:txXfrm>
    </dsp:sp>
    <dsp:sp modelId="{A3F3D989-1643-4659-A6AA-A6F9A4BC5D8A}">
      <dsp:nvSpPr>
        <dsp:cNvPr id="0" name=""/>
        <dsp:cNvSpPr/>
      </dsp:nvSpPr>
      <dsp:spPr>
        <a:xfrm>
          <a:off x="0" y="1306800"/>
          <a:ext cx="4726201" cy="0"/>
        </a:xfrm>
        <a:prstGeom prst="line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AA7C2-509A-4DC6-A9BE-723F7AE0021C}">
      <dsp:nvSpPr>
        <dsp:cNvPr id="0" name=""/>
        <dsp:cNvSpPr/>
      </dsp:nvSpPr>
      <dsp:spPr>
        <a:xfrm>
          <a:off x="0" y="1306800"/>
          <a:ext cx="4726201" cy="65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User Query: Yolanda Chatbot makes a request to /query endpoint.</a:t>
          </a:r>
          <a:endParaRPr lang="en-US" sz="1400" kern="1200"/>
        </a:p>
      </dsp:txBody>
      <dsp:txXfrm>
        <a:off x="0" y="1306800"/>
        <a:ext cx="4726201" cy="653041"/>
      </dsp:txXfrm>
    </dsp:sp>
    <dsp:sp modelId="{C7E6AFBB-E092-4E95-980D-BA963B67C6E3}">
      <dsp:nvSpPr>
        <dsp:cNvPr id="0" name=""/>
        <dsp:cNvSpPr/>
      </dsp:nvSpPr>
      <dsp:spPr>
        <a:xfrm>
          <a:off x="0" y="1959842"/>
          <a:ext cx="4726201" cy="0"/>
        </a:xfrm>
        <a:prstGeom prst="line">
          <a:avLst/>
        </a:prstGeom>
        <a:solidFill>
          <a:schemeClr val="accent2">
            <a:hueOff val="1755570"/>
            <a:satOff val="-2190"/>
            <a:lumOff val="515"/>
            <a:alphaOff val="0"/>
          </a:schemeClr>
        </a:solidFill>
        <a:ln w="25400" cap="flat" cmpd="sng" algn="ctr">
          <a:solidFill>
            <a:schemeClr val="accent2">
              <a:hueOff val="1755570"/>
              <a:satOff val="-2190"/>
              <a:lumOff val="5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BD63B-E750-4EBA-AE16-E3DAB91A199E}">
      <dsp:nvSpPr>
        <dsp:cNvPr id="0" name=""/>
        <dsp:cNvSpPr/>
      </dsp:nvSpPr>
      <dsp:spPr>
        <a:xfrm>
          <a:off x="0" y="1959842"/>
          <a:ext cx="4726201" cy="65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AI Refinement: If feedback is provided (via /feedback endpoint), Yolanda requests a refined plan from the AI system.</a:t>
          </a:r>
          <a:endParaRPr lang="en-US" sz="1400" kern="1200"/>
        </a:p>
      </dsp:txBody>
      <dsp:txXfrm>
        <a:off x="0" y="1959842"/>
        <a:ext cx="4726201" cy="653041"/>
      </dsp:txXfrm>
    </dsp:sp>
    <dsp:sp modelId="{B1CFDEE5-FBCD-45BD-B410-E9CA75AA5218}">
      <dsp:nvSpPr>
        <dsp:cNvPr id="0" name=""/>
        <dsp:cNvSpPr/>
      </dsp:nvSpPr>
      <dsp:spPr>
        <a:xfrm>
          <a:off x="0" y="2612883"/>
          <a:ext cx="4726201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789EB-4DC7-4725-8CF5-949FB20ABA4B}">
      <dsp:nvSpPr>
        <dsp:cNvPr id="0" name=""/>
        <dsp:cNvSpPr/>
      </dsp:nvSpPr>
      <dsp:spPr>
        <a:xfrm>
          <a:off x="0" y="2612883"/>
          <a:ext cx="4726201" cy="65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Example Workflow:</a:t>
          </a:r>
          <a:endParaRPr lang="en-US" sz="1400" kern="1200"/>
        </a:p>
      </dsp:txBody>
      <dsp:txXfrm>
        <a:off x="0" y="2612883"/>
        <a:ext cx="4726201" cy="653041"/>
      </dsp:txXfrm>
    </dsp:sp>
    <dsp:sp modelId="{3120DF6F-1C76-49C0-ADC9-470DA0BBBF34}">
      <dsp:nvSpPr>
        <dsp:cNvPr id="0" name=""/>
        <dsp:cNvSpPr/>
      </dsp:nvSpPr>
      <dsp:spPr>
        <a:xfrm>
          <a:off x="0" y="3265925"/>
          <a:ext cx="4726201" cy="0"/>
        </a:xfrm>
        <a:prstGeom prst="line">
          <a:avLst/>
        </a:prstGeom>
        <a:solidFill>
          <a:schemeClr val="accent2">
            <a:hueOff val="2925949"/>
            <a:satOff val="-3649"/>
            <a:lumOff val="858"/>
            <a:alphaOff val="0"/>
          </a:schemeClr>
        </a:solidFill>
        <a:ln w="25400" cap="flat" cmpd="sng" algn="ctr">
          <a:solidFill>
            <a:schemeClr val="accent2">
              <a:hueOff val="2925949"/>
              <a:satOff val="-3649"/>
              <a:lumOff val="8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5A253-2E9B-4AA1-B0DA-66A05B44DF63}">
      <dsp:nvSpPr>
        <dsp:cNvPr id="0" name=""/>
        <dsp:cNvSpPr/>
      </dsp:nvSpPr>
      <dsp:spPr>
        <a:xfrm>
          <a:off x="0" y="3265925"/>
          <a:ext cx="4726201" cy="65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User asks: "Create an action plan."</a:t>
          </a:r>
          <a:endParaRPr lang="en-US" sz="1400" kern="1200"/>
        </a:p>
      </dsp:txBody>
      <dsp:txXfrm>
        <a:off x="0" y="3265925"/>
        <a:ext cx="4726201" cy="653041"/>
      </dsp:txXfrm>
    </dsp:sp>
    <dsp:sp modelId="{CA3F40CA-1C31-4924-9FA0-D93BBEA0AD5E}">
      <dsp:nvSpPr>
        <dsp:cNvPr id="0" name=""/>
        <dsp:cNvSpPr/>
      </dsp:nvSpPr>
      <dsp:spPr>
        <a:xfrm>
          <a:off x="0" y="3918966"/>
          <a:ext cx="4726201" cy="0"/>
        </a:xfrm>
        <a:prstGeom prst="line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40CE8-DA65-4B4B-9BD1-5169F13933B6}">
      <dsp:nvSpPr>
        <dsp:cNvPr id="0" name=""/>
        <dsp:cNvSpPr/>
      </dsp:nvSpPr>
      <dsp:spPr>
        <a:xfrm>
          <a:off x="0" y="3918966"/>
          <a:ext cx="4726201" cy="65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API responds with a predefined plan.</a:t>
          </a:r>
          <a:endParaRPr lang="en-US" sz="1400" kern="1200"/>
        </a:p>
      </dsp:txBody>
      <dsp:txXfrm>
        <a:off x="0" y="3918966"/>
        <a:ext cx="4726201" cy="653041"/>
      </dsp:txXfrm>
    </dsp:sp>
    <dsp:sp modelId="{8392749D-BEE1-443B-89E0-CF1B44AF25B4}">
      <dsp:nvSpPr>
        <dsp:cNvPr id="0" name=""/>
        <dsp:cNvSpPr/>
      </dsp:nvSpPr>
      <dsp:spPr>
        <a:xfrm>
          <a:off x="0" y="4572008"/>
          <a:ext cx="4726201" cy="0"/>
        </a:xfrm>
        <a:prstGeom prst="line">
          <a:avLst/>
        </a:prstGeom>
        <a:solidFill>
          <a:schemeClr val="accent2">
            <a:hueOff val="4096329"/>
            <a:satOff val="-5109"/>
            <a:lumOff val="1201"/>
            <a:alphaOff val="0"/>
          </a:schemeClr>
        </a:solidFill>
        <a:ln w="25400" cap="flat" cmpd="sng" algn="ctr">
          <a:solidFill>
            <a:schemeClr val="accent2">
              <a:hueOff val="4096329"/>
              <a:satOff val="-5109"/>
              <a:lumOff val="12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9ED1C-D747-418C-9800-99C675AB8C53}">
      <dsp:nvSpPr>
        <dsp:cNvPr id="0" name=""/>
        <dsp:cNvSpPr/>
      </dsp:nvSpPr>
      <dsp:spPr>
        <a:xfrm>
          <a:off x="0" y="4572008"/>
          <a:ext cx="4726201" cy="65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User feedback: "Refine the plan."</a:t>
          </a:r>
          <a:endParaRPr lang="en-US" sz="1400" kern="1200"/>
        </a:p>
      </dsp:txBody>
      <dsp:txXfrm>
        <a:off x="0" y="4572008"/>
        <a:ext cx="4726201" cy="653041"/>
      </dsp:txXfrm>
    </dsp:sp>
    <dsp:sp modelId="{F3DE3AEF-4AC5-47CA-A578-CB607BE41EDF}">
      <dsp:nvSpPr>
        <dsp:cNvPr id="0" name=""/>
        <dsp:cNvSpPr/>
      </dsp:nvSpPr>
      <dsp:spPr>
        <a:xfrm>
          <a:off x="0" y="5225049"/>
          <a:ext cx="4726201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D299F-B574-4387-9217-B6FC1B82B558}">
      <dsp:nvSpPr>
        <dsp:cNvPr id="0" name=""/>
        <dsp:cNvSpPr/>
      </dsp:nvSpPr>
      <dsp:spPr>
        <a:xfrm>
          <a:off x="0" y="5225049"/>
          <a:ext cx="4726201" cy="653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API refines the response using AI and returns a tailored plan.</a:t>
          </a:r>
          <a:endParaRPr lang="en-US" sz="1400" kern="1200"/>
        </a:p>
      </dsp:txBody>
      <dsp:txXfrm>
        <a:off x="0" y="5225049"/>
        <a:ext cx="4726201" cy="6530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0968B-CB19-485F-BA66-1B357D0E0F55}">
      <dsp:nvSpPr>
        <dsp:cNvPr id="0" name=""/>
        <dsp:cNvSpPr/>
      </dsp:nvSpPr>
      <dsp:spPr>
        <a:xfrm>
          <a:off x="78116" y="1567"/>
          <a:ext cx="2176175" cy="13057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Step 1: Expose the Fast API Service</a:t>
          </a:r>
          <a:endParaRPr lang="en-US" sz="1600" kern="1200"/>
        </a:p>
      </dsp:txBody>
      <dsp:txXfrm>
        <a:off x="78116" y="1567"/>
        <a:ext cx="2176175" cy="1305705"/>
      </dsp:txXfrm>
    </dsp:sp>
    <dsp:sp modelId="{9909562D-C3FB-4BAC-AAB0-D5BFB18C877C}">
      <dsp:nvSpPr>
        <dsp:cNvPr id="0" name=""/>
        <dsp:cNvSpPr/>
      </dsp:nvSpPr>
      <dsp:spPr>
        <a:xfrm>
          <a:off x="2471909" y="1567"/>
          <a:ext cx="2176175" cy="1305705"/>
        </a:xfrm>
        <a:prstGeom prst="rect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Host Fast API service with the /query and /feedback endpoints publicly (via cloud).</a:t>
          </a:r>
          <a:endParaRPr lang="en-US" sz="1600" kern="1200"/>
        </a:p>
      </dsp:txBody>
      <dsp:txXfrm>
        <a:off x="2471909" y="1567"/>
        <a:ext cx="2176175" cy="1305705"/>
      </dsp:txXfrm>
    </dsp:sp>
    <dsp:sp modelId="{590B3672-0637-45A7-8724-E394505055DA}">
      <dsp:nvSpPr>
        <dsp:cNvPr id="0" name=""/>
        <dsp:cNvSpPr/>
      </dsp:nvSpPr>
      <dsp:spPr>
        <a:xfrm>
          <a:off x="78116" y="1524890"/>
          <a:ext cx="2176175" cy="1305705"/>
        </a:xfrm>
        <a:prstGeom prst="rect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Step 2: Yolanda Chatbot Integration</a:t>
          </a:r>
          <a:endParaRPr lang="en-US" sz="1600" kern="1200"/>
        </a:p>
      </dsp:txBody>
      <dsp:txXfrm>
        <a:off x="78116" y="1524890"/>
        <a:ext cx="2176175" cy="1305705"/>
      </dsp:txXfrm>
    </dsp:sp>
    <dsp:sp modelId="{B144467E-D09B-45A8-B95F-EE0B65905077}">
      <dsp:nvSpPr>
        <dsp:cNvPr id="0" name=""/>
        <dsp:cNvSpPr/>
      </dsp:nvSpPr>
      <dsp:spPr>
        <a:xfrm>
          <a:off x="2471909" y="1524890"/>
          <a:ext cx="2176175" cy="1305705"/>
        </a:xfrm>
        <a:prstGeom prst="rect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Yolanda Chatbot's backend will call the /query API to retrieve the action plan.</a:t>
          </a:r>
          <a:endParaRPr lang="en-US" sz="1600" kern="1200"/>
        </a:p>
      </dsp:txBody>
      <dsp:txXfrm>
        <a:off x="2471909" y="1524890"/>
        <a:ext cx="2176175" cy="1305705"/>
      </dsp:txXfrm>
    </dsp:sp>
    <dsp:sp modelId="{71FFD77A-E1BA-41E2-8DD0-08503A496800}">
      <dsp:nvSpPr>
        <dsp:cNvPr id="0" name=""/>
        <dsp:cNvSpPr/>
      </dsp:nvSpPr>
      <dsp:spPr>
        <a:xfrm>
          <a:off x="78116" y="3048213"/>
          <a:ext cx="2176175" cy="1305705"/>
        </a:xfrm>
        <a:prstGeom prst="rect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On feedback, Yolanda will call /feedback for refinement.</a:t>
          </a:r>
          <a:endParaRPr lang="en-US" sz="1600" kern="1200"/>
        </a:p>
      </dsp:txBody>
      <dsp:txXfrm>
        <a:off x="78116" y="3048213"/>
        <a:ext cx="2176175" cy="1305705"/>
      </dsp:txXfrm>
    </dsp:sp>
    <dsp:sp modelId="{FFA033CF-DB1F-45E2-9FEC-56F13D3F56AC}">
      <dsp:nvSpPr>
        <dsp:cNvPr id="0" name=""/>
        <dsp:cNvSpPr/>
      </dsp:nvSpPr>
      <dsp:spPr>
        <a:xfrm>
          <a:off x="2471909" y="3048213"/>
          <a:ext cx="2176175" cy="1305705"/>
        </a:xfrm>
        <a:prstGeom prst="rect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Step 3: Testing and Deployment</a:t>
          </a:r>
          <a:endParaRPr lang="en-US" sz="1600" kern="1200"/>
        </a:p>
      </dsp:txBody>
      <dsp:txXfrm>
        <a:off x="2471909" y="3048213"/>
        <a:ext cx="2176175" cy="1305705"/>
      </dsp:txXfrm>
    </dsp:sp>
    <dsp:sp modelId="{A798BF7C-4234-49FD-A322-FD1CA8FBE2E4}">
      <dsp:nvSpPr>
        <dsp:cNvPr id="0" name=""/>
        <dsp:cNvSpPr/>
      </dsp:nvSpPr>
      <dsp:spPr>
        <a:xfrm>
          <a:off x="78116" y="4571536"/>
          <a:ext cx="2176175" cy="1305705"/>
        </a:xfrm>
        <a:prstGeom prst="rect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Test the integration between Yolanda and Fast API to ensure smooth API interactions.</a:t>
          </a:r>
          <a:endParaRPr lang="en-US" sz="1600" kern="1200"/>
        </a:p>
      </dsp:txBody>
      <dsp:txXfrm>
        <a:off x="78116" y="4571536"/>
        <a:ext cx="2176175" cy="1305705"/>
      </dsp:txXfrm>
    </dsp:sp>
    <dsp:sp modelId="{760A7F34-F744-4E39-B2FB-6218FE31DC5C}">
      <dsp:nvSpPr>
        <dsp:cNvPr id="0" name=""/>
        <dsp:cNvSpPr/>
      </dsp:nvSpPr>
      <dsp:spPr>
        <a:xfrm>
          <a:off x="2471909" y="4571536"/>
          <a:ext cx="2176175" cy="130570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Ensure both endpoints work seamlessly for user feedback.</a:t>
          </a:r>
          <a:endParaRPr lang="en-US" sz="1600" kern="1200"/>
        </a:p>
      </dsp:txBody>
      <dsp:txXfrm>
        <a:off x="2471909" y="4571536"/>
        <a:ext cx="2176175" cy="13057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33C02-36C6-4024-A72C-56D3B1418A2F}">
      <dsp:nvSpPr>
        <dsp:cNvPr id="0" name=""/>
        <dsp:cNvSpPr/>
      </dsp:nvSpPr>
      <dsp:spPr>
        <a:xfrm>
          <a:off x="576" y="1476889"/>
          <a:ext cx="2250022" cy="13500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CORS (Cross-Origin Resource Sharing):</a:t>
          </a:r>
        </a:p>
      </dsp:txBody>
      <dsp:txXfrm>
        <a:off x="576" y="1476889"/>
        <a:ext cx="2250022" cy="1350013"/>
      </dsp:txXfrm>
    </dsp:sp>
    <dsp:sp modelId="{B63CFBD3-D463-4A1E-A833-6C9D8FF0F5C9}">
      <dsp:nvSpPr>
        <dsp:cNvPr id="0" name=""/>
        <dsp:cNvSpPr/>
      </dsp:nvSpPr>
      <dsp:spPr>
        <a:xfrm>
          <a:off x="2475601" y="1476889"/>
          <a:ext cx="2250022" cy="1350013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Purpose: Allows the Yolanda Chatbot (from a different domain) to interact with the Fast API service.</a:t>
          </a:r>
        </a:p>
      </dsp:txBody>
      <dsp:txXfrm>
        <a:off x="2475601" y="1476889"/>
        <a:ext cx="2250022" cy="1350013"/>
      </dsp:txXfrm>
    </dsp:sp>
    <dsp:sp modelId="{F73B53BF-910F-4F10-9014-EA6B501E642B}">
      <dsp:nvSpPr>
        <dsp:cNvPr id="0" name=""/>
        <dsp:cNvSpPr/>
      </dsp:nvSpPr>
      <dsp:spPr>
        <a:xfrm>
          <a:off x="576" y="3051905"/>
          <a:ext cx="2250022" cy="1350013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Configuration: Set allowed origins (e.g., Yolanda Chatbot's domain) for secure cross-origin requests.</a:t>
          </a:r>
        </a:p>
      </dsp:txBody>
      <dsp:txXfrm>
        <a:off x="576" y="3051905"/>
        <a:ext cx="2250022" cy="1350013"/>
      </dsp:txXfrm>
    </dsp:sp>
    <dsp:sp modelId="{A0D8CF33-BC6A-472C-A6D6-4F415E9FD635}">
      <dsp:nvSpPr>
        <dsp:cNvPr id="0" name=""/>
        <dsp:cNvSpPr/>
      </dsp:nvSpPr>
      <dsp:spPr>
        <a:xfrm>
          <a:off x="2475601" y="3051905"/>
          <a:ext cx="2250022" cy="1350013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Benefit: Ensures security and enables real-time communication between the systems. Personalized services for premium users.</a:t>
          </a:r>
        </a:p>
      </dsp:txBody>
      <dsp:txXfrm>
        <a:off x="2475601" y="3051905"/>
        <a:ext cx="2250022" cy="1350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13840-9E88-4E46-BC5A-A31F78CFDF0E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015C2-D4E8-417D-8922-8E334BF1D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1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015C2-D4E8-417D-8922-8E334BF1DE8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48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ECA9B-F00F-A861-D117-3227CE01B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C0CEFB-2EBD-6C26-4F36-D3E09DD638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F6D01-2F4E-AE3D-7658-34397A365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C0D42-2BE5-74D2-568A-4835C9E2E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015C2-D4E8-417D-8922-8E334BF1DE8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95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548176" cy="6858000"/>
            <a:chOff x="651279" y="598259"/>
            <a:chExt cx="10889442" cy="5680742"/>
          </a:xfrm>
        </p:grpSpPr>
        <p:sp>
          <p:nvSpPr>
            <p:cNvPr id="19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89788" y="841248"/>
            <a:ext cx="3847200" cy="5340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400" b="1"/>
            </a:pP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Yolanda AI Assistant Project: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400" b="1"/>
            </a:pP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Domain Knowledge Improvement &amp; Video Integration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8307" y="841247"/>
            <a:ext cx="3363402" cy="5340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sz="1600" dirty="0">
                <a:solidFill>
                  <a:schemeClr val="tx2"/>
                </a:solidFill>
              </a:rPr>
              <a:t>Project Mentors: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sz="1600" dirty="0">
                <a:solidFill>
                  <a:schemeClr val="tx2"/>
                </a:solidFill>
              </a:rPr>
              <a:t>1. Rost </a:t>
            </a:r>
            <a:r>
              <a:rPr lang="en-US" sz="1600" dirty="0" err="1">
                <a:solidFill>
                  <a:schemeClr val="tx2"/>
                </a:solidFill>
              </a:rPr>
              <a:t>Genevich</a:t>
            </a:r>
            <a:endParaRPr lang="en-US" sz="1600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sz="1600" dirty="0">
                <a:solidFill>
                  <a:schemeClr val="tx2"/>
                </a:solidFill>
              </a:rPr>
              <a:t>2. Ray Washington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Group Members: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1. </a:t>
            </a:r>
            <a:r>
              <a:rPr lang="en-US" sz="1600" dirty="0" err="1">
                <a:solidFill>
                  <a:schemeClr val="tx2"/>
                </a:solidFill>
              </a:rPr>
              <a:t>Netifatu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Abdulmumin-Butali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2. Rakshit Bhardwaj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3. Sai Anirudh </a:t>
            </a:r>
            <a:r>
              <a:rPr lang="en-US" sz="1600" dirty="0" err="1">
                <a:solidFill>
                  <a:schemeClr val="tx2"/>
                </a:solidFill>
              </a:rPr>
              <a:t>Gandham</a:t>
            </a:r>
            <a:r>
              <a:rPr lang="en-US" sz="1600" dirty="0">
                <a:solidFill>
                  <a:schemeClr val="tx2"/>
                </a:solidFill>
              </a:rPr>
              <a:t> (L)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4. </a:t>
            </a:r>
            <a:r>
              <a:rPr lang="en-US" sz="1600" dirty="0" err="1">
                <a:solidFill>
                  <a:schemeClr val="tx2"/>
                </a:solidFill>
              </a:rPr>
              <a:t>Nishitha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Keelamur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Ravichandar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5. Guna Sekhar Chowdary </a:t>
            </a:r>
            <a:r>
              <a:rPr lang="en-US" sz="1600" dirty="0" err="1">
                <a:solidFill>
                  <a:schemeClr val="tx2"/>
                </a:solidFill>
              </a:rPr>
              <a:t>Kollu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6. Sahana Ramakrishnan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7. </a:t>
            </a:r>
            <a:r>
              <a:rPr lang="en-US" sz="1600" dirty="0" err="1">
                <a:solidFill>
                  <a:schemeClr val="tx2"/>
                </a:solidFill>
              </a:rPr>
              <a:t>Rishitha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Vejella</a:t>
            </a: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2268" cy="676655"/>
          </a:xfrm>
          <a:prstGeom prst="rect">
            <a:avLst/>
          </a:prstGeom>
        </p:spPr>
      </p:pic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732" y="0"/>
            <a:ext cx="712268" cy="676655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700"/>
            <a:ext cx="589788" cy="560299"/>
          </a:xfrm>
          <a:prstGeom prst="rect">
            <a:avLst/>
          </a:prstGeom>
        </p:spPr>
      </p:pic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732" y="6181344"/>
            <a:ext cx="712268" cy="6766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E5855D-22C1-4422-3FBE-FA3D438EC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A close-up of a screen&#10;&#10;Description automatically generated">
            <a:extLst>
              <a:ext uri="{FF2B5EF4-FFF2-40B4-BE49-F238E27FC236}">
                <a16:creationId xmlns:a16="http://schemas.microsoft.com/office/drawing/2014/main" id="{3BF70DB3-C46B-812A-9DF5-5265ABC72C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4553" r="14446" b="-1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9195DB-01B6-3E2C-E986-0D88D8E7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53673"/>
            <a:ext cx="3017520" cy="5004794"/>
          </a:xfrm>
        </p:spPr>
        <p:txBody>
          <a:bodyPr>
            <a:normAutofit/>
          </a:bodyPr>
          <a:lstStyle/>
          <a:p>
            <a:r>
              <a:rPr lang="en-IN" sz="470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Business Value</a:t>
            </a:r>
            <a:br>
              <a:rPr lang="en-IN" sz="470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</a:rPr>
            </a:br>
            <a:br>
              <a:rPr lang="en-IN" sz="470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</a:rPr>
            </a:br>
            <a:r>
              <a:rPr lang="en-IN" sz="470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A/B Testing</a:t>
            </a:r>
          </a:p>
        </p:txBody>
      </p:sp>
      <p:sp>
        <p:nvSpPr>
          <p:cNvPr id="58" name="sketch box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47625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shot (3538).jpg">
            <a:extLst>
              <a:ext uri="{FF2B5EF4-FFF2-40B4-BE49-F238E27FC236}">
                <a16:creationId xmlns:a16="http://schemas.microsoft.com/office/drawing/2014/main" id="{59AC543C-D5C9-694D-CDF2-510968971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" cy="434340"/>
          </a:xfrm>
          <a:prstGeom prst="rect">
            <a:avLst/>
          </a:prstGeom>
        </p:spPr>
      </p:pic>
      <p:pic>
        <p:nvPicPr>
          <p:cNvPr id="5" name="Picture 4" descr="Screenshot (3538).jpg">
            <a:extLst>
              <a:ext uri="{FF2B5EF4-FFF2-40B4-BE49-F238E27FC236}">
                <a16:creationId xmlns:a16="http://schemas.microsoft.com/office/drawing/2014/main" id="{F33FDFB4-0E08-D29E-7074-98D33B714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0"/>
            <a:ext cx="457200" cy="434340"/>
          </a:xfrm>
          <a:prstGeom prst="rect">
            <a:avLst/>
          </a:prstGeom>
        </p:spPr>
      </p:pic>
      <p:pic>
        <p:nvPicPr>
          <p:cNvPr id="6" name="Picture 5" descr="Screenshot (3538).jpg">
            <a:extLst>
              <a:ext uri="{FF2B5EF4-FFF2-40B4-BE49-F238E27FC236}">
                <a16:creationId xmlns:a16="http://schemas.microsoft.com/office/drawing/2014/main" id="{A443A79B-1B5F-D877-7F74-E71434FC5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23660"/>
            <a:ext cx="457200" cy="434340"/>
          </a:xfrm>
          <a:prstGeom prst="rect">
            <a:avLst/>
          </a:prstGeom>
        </p:spPr>
      </p:pic>
      <p:pic>
        <p:nvPicPr>
          <p:cNvPr id="7" name="Picture 6" descr="Screenshot (3538).jpg">
            <a:extLst>
              <a:ext uri="{FF2B5EF4-FFF2-40B4-BE49-F238E27FC236}">
                <a16:creationId xmlns:a16="http://schemas.microsoft.com/office/drawing/2014/main" id="{1590D480-4266-1CD5-3693-E46F36F2E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234" y="6499122"/>
            <a:ext cx="377765" cy="358877"/>
          </a:xfrm>
          <a:prstGeom prst="rect">
            <a:avLst/>
          </a:prstGeom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082EA72-03B0-8338-D456-629B992B83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148530"/>
              </p:ext>
            </p:extLst>
          </p:nvPr>
        </p:nvGraphicFramePr>
        <p:xfrm>
          <a:off x="4199312" y="853673"/>
          <a:ext cx="4286250" cy="5004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30645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864132-4841-4847-E671-8AC4585F2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A close-up of a screen&#10;&#10;Description automatically generated">
            <a:extLst>
              <a:ext uri="{FF2B5EF4-FFF2-40B4-BE49-F238E27FC236}">
                <a16:creationId xmlns:a16="http://schemas.microsoft.com/office/drawing/2014/main" id="{328A7665-8F39-3D84-EE92-BB6DCD0FEC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4553" r="14446" b="-1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A66B05-B48D-7856-E823-FDBFB623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53673"/>
            <a:ext cx="3017520" cy="50047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>
                <a:solidFill>
                  <a:schemeClr val="bg1"/>
                </a:solidFill>
              </a:rPr>
              <a:t>Satisfaction Rate by Client Segment (New vs. Returning Users)</a:t>
            </a:r>
            <a:endParaRPr lang="en-IN" sz="4700" dirty="0">
              <a:ln w="22225">
                <a:solidFill>
                  <a:srgbClr val="FFFFFF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5" name="sketch box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47625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shot (3538).jpg">
            <a:extLst>
              <a:ext uri="{FF2B5EF4-FFF2-40B4-BE49-F238E27FC236}">
                <a16:creationId xmlns:a16="http://schemas.microsoft.com/office/drawing/2014/main" id="{416D9417-5E9A-160C-D563-6243787B0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" cy="434340"/>
          </a:xfrm>
          <a:prstGeom prst="rect">
            <a:avLst/>
          </a:prstGeom>
        </p:spPr>
      </p:pic>
      <p:pic>
        <p:nvPicPr>
          <p:cNvPr id="5" name="Picture 4" descr="Screenshot (3538).jpg">
            <a:extLst>
              <a:ext uri="{FF2B5EF4-FFF2-40B4-BE49-F238E27FC236}">
                <a16:creationId xmlns:a16="http://schemas.microsoft.com/office/drawing/2014/main" id="{F1DE52DD-D811-3464-52FE-D3FEB9C04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0"/>
            <a:ext cx="457200" cy="434340"/>
          </a:xfrm>
          <a:prstGeom prst="rect">
            <a:avLst/>
          </a:prstGeom>
        </p:spPr>
      </p:pic>
      <p:pic>
        <p:nvPicPr>
          <p:cNvPr id="6" name="Picture 5" descr="Screenshot (3538).jpg">
            <a:extLst>
              <a:ext uri="{FF2B5EF4-FFF2-40B4-BE49-F238E27FC236}">
                <a16:creationId xmlns:a16="http://schemas.microsoft.com/office/drawing/2014/main" id="{348C2589-35E9-0D92-C1DE-F4AECE60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23660"/>
            <a:ext cx="457200" cy="434340"/>
          </a:xfrm>
          <a:prstGeom prst="rect">
            <a:avLst/>
          </a:prstGeom>
        </p:spPr>
      </p:pic>
      <p:pic>
        <p:nvPicPr>
          <p:cNvPr id="7" name="Picture 6" descr="Screenshot (3538).jpg">
            <a:extLst>
              <a:ext uri="{FF2B5EF4-FFF2-40B4-BE49-F238E27FC236}">
                <a16:creationId xmlns:a16="http://schemas.microsoft.com/office/drawing/2014/main" id="{1D254C20-AF68-DB1F-B82B-A2B391A2D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234" y="6499122"/>
            <a:ext cx="377765" cy="358877"/>
          </a:xfrm>
          <a:prstGeom prst="rect">
            <a:avLst/>
          </a:prstGeom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E223599-C38E-A25C-0357-51F0FDD69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223267"/>
              </p:ext>
            </p:extLst>
          </p:nvPr>
        </p:nvGraphicFramePr>
        <p:xfrm>
          <a:off x="4199312" y="493776"/>
          <a:ext cx="4286250" cy="5722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56579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28820D-FB8C-2F3A-A6D3-7F0F0A674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EF9B8B6A-EF66-6D6E-4D65-CB0D16D0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A close-up of a screen&#10;&#10;Description automatically generated">
            <a:extLst>
              <a:ext uri="{FF2B5EF4-FFF2-40B4-BE49-F238E27FC236}">
                <a16:creationId xmlns:a16="http://schemas.microsoft.com/office/drawing/2014/main" id="{33E23D7A-CF9C-29DA-8F75-3A6235D79E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4553" r="14446" b="-1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17CE48-593A-9D17-36D8-A535E954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53673"/>
            <a:ext cx="3017520" cy="50047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>
                <a:solidFill>
                  <a:schemeClr val="bg1"/>
                </a:solidFill>
              </a:rPr>
              <a:t>Impact of Time of Interaction on Satisfaction</a:t>
            </a:r>
            <a:endParaRPr lang="en-IN" sz="4700" dirty="0">
              <a:ln w="22225">
                <a:solidFill>
                  <a:srgbClr val="FFFFFF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5" name="sketch box">
            <a:extLst>
              <a:ext uri="{FF2B5EF4-FFF2-40B4-BE49-F238E27FC236}">
                <a16:creationId xmlns:a16="http://schemas.microsoft.com/office/drawing/2014/main" id="{DA72832A-5791-EEDE-EBB3-E2CF51C2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47625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shot (3538).jpg">
            <a:extLst>
              <a:ext uri="{FF2B5EF4-FFF2-40B4-BE49-F238E27FC236}">
                <a16:creationId xmlns:a16="http://schemas.microsoft.com/office/drawing/2014/main" id="{20D8218B-5B82-CB81-ACA9-2E889A6E4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" cy="434340"/>
          </a:xfrm>
          <a:prstGeom prst="rect">
            <a:avLst/>
          </a:prstGeom>
        </p:spPr>
      </p:pic>
      <p:pic>
        <p:nvPicPr>
          <p:cNvPr id="5" name="Picture 4" descr="Screenshot (3538).jpg">
            <a:extLst>
              <a:ext uri="{FF2B5EF4-FFF2-40B4-BE49-F238E27FC236}">
                <a16:creationId xmlns:a16="http://schemas.microsoft.com/office/drawing/2014/main" id="{195DCB62-2765-F4DA-1E67-ACDE084F9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0"/>
            <a:ext cx="457200" cy="434340"/>
          </a:xfrm>
          <a:prstGeom prst="rect">
            <a:avLst/>
          </a:prstGeom>
        </p:spPr>
      </p:pic>
      <p:pic>
        <p:nvPicPr>
          <p:cNvPr id="6" name="Picture 5" descr="Screenshot (3538).jpg">
            <a:extLst>
              <a:ext uri="{FF2B5EF4-FFF2-40B4-BE49-F238E27FC236}">
                <a16:creationId xmlns:a16="http://schemas.microsoft.com/office/drawing/2014/main" id="{7B98727E-C33E-03E2-6E3D-E22CDEAB2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23660"/>
            <a:ext cx="457200" cy="434340"/>
          </a:xfrm>
          <a:prstGeom prst="rect">
            <a:avLst/>
          </a:prstGeom>
        </p:spPr>
      </p:pic>
      <p:pic>
        <p:nvPicPr>
          <p:cNvPr id="7" name="Picture 6" descr="Screenshot (3538).jpg">
            <a:extLst>
              <a:ext uri="{FF2B5EF4-FFF2-40B4-BE49-F238E27FC236}">
                <a16:creationId xmlns:a16="http://schemas.microsoft.com/office/drawing/2014/main" id="{3120913E-6986-537F-5C03-B1DD9F883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234" y="6499122"/>
            <a:ext cx="377765" cy="358877"/>
          </a:xfrm>
          <a:prstGeom prst="rect">
            <a:avLst/>
          </a:prstGeom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13F1F27A-BC69-06BD-39D9-6124BA6DAF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990425"/>
              </p:ext>
            </p:extLst>
          </p:nvPr>
        </p:nvGraphicFramePr>
        <p:xfrm>
          <a:off x="4199312" y="493776"/>
          <a:ext cx="4286250" cy="5631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0528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BEEDA8-7702-E9F8-1C82-EBFBBB6CA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7625E-010F-53F7-1889-36297A8AC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Integration Overview with Yolanda Chatbot</a:t>
            </a:r>
            <a:endParaRPr lang="en-IN" sz="3700">
              <a:solidFill>
                <a:schemeClr val="bg1"/>
              </a:solidFill>
            </a:endParaRPr>
          </a:p>
        </p:txBody>
      </p:sp>
      <p:grpSp>
        <p:nvGrpSpPr>
          <p:cNvPr id="4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5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4" name="Picture 3" descr="Screenshot (3538).jpg">
            <a:extLst>
              <a:ext uri="{FF2B5EF4-FFF2-40B4-BE49-F238E27FC236}">
                <a16:creationId xmlns:a16="http://schemas.microsoft.com/office/drawing/2014/main" id="{85F7C996-4902-4B89-F849-B37B3A1F3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" cy="434340"/>
          </a:xfrm>
          <a:prstGeom prst="rect">
            <a:avLst/>
          </a:prstGeom>
        </p:spPr>
      </p:pic>
      <p:pic>
        <p:nvPicPr>
          <p:cNvPr id="5" name="Picture 4" descr="Screenshot (3538).jpg">
            <a:extLst>
              <a:ext uri="{FF2B5EF4-FFF2-40B4-BE49-F238E27FC236}">
                <a16:creationId xmlns:a16="http://schemas.microsoft.com/office/drawing/2014/main" id="{4CDC1ED8-D786-73C6-8649-8FCDA3205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0"/>
            <a:ext cx="457200" cy="434340"/>
          </a:xfrm>
          <a:prstGeom prst="rect">
            <a:avLst/>
          </a:prstGeom>
        </p:spPr>
      </p:pic>
      <p:pic>
        <p:nvPicPr>
          <p:cNvPr id="6" name="Picture 5" descr="Screenshot (3538).jpg">
            <a:extLst>
              <a:ext uri="{FF2B5EF4-FFF2-40B4-BE49-F238E27FC236}">
                <a16:creationId xmlns:a16="http://schemas.microsoft.com/office/drawing/2014/main" id="{7C178F83-ABAC-C1AA-D24C-127F567A0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3660"/>
            <a:ext cx="457200" cy="434340"/>
          </a:xfrm>
          <a:prstGeom prst="rect">
            <a:avLst/>
          </a:prstGeom>
        </p:spPr>
      </p:pic>
      <p:pic>
        <p:nvPicPr>
          <p:cNvPr id="7" name="Picture 6" descr="Screenshot (3538).jpg">
            <a:extLst>
              <a:ext uri="{FF2B5EF4-FFF2-40B4-BE49-F238E27FC236}">
                <a16:creationId xmlns:a16="http://schemas.microsoft.com/office/drawing/2014/main" id="{29D74C6F-AA2D-5578-8182-4AEFFE947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234" y="6499122"/>
            <a:ext cx="377765" cy="358877"/>
          </a:xfrm>
          <a:prstGeom prst="rect">
            <a:avLst/>
          </a:prstGeom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AFD1FA4-E64B-BB3D-F13C-3BD67D0502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165863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0701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8B752F-8B0A-0C41-CE4D-17B7E4BC1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9DD5820-8749-35DF-AE4D-A024016F2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DA24BD-2FA0-C740-1D7D-42EF4B385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1E29A-F349-442D-D1A1-0091E9AD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3" y="1195697"/>
            <a:ext cx="3395486" cy="423811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API Documentation using Fast API </a:t>
            </a:r>
            <a:r>
              <a:rPr lang="en-US" sz="3700" dirty="0" err="1">
                <a:solidFill>
                  <a:schemeClr val="bg1"/>
                </a:solidFill>
              </a:rPr>
              <a:t>ReDoc</a:t>
            </a:r>
            <a:endParaRPr lang="en-IN" sz="3700" dirty="0">
              <a:solidFill>
                <a:schemeClr val="bg1"/>
              </a:solidFill>
            </a:endParaRPr>
          </a:p>
        </p:txBody>
      </p:sp>
      <p:grpSp>
        <p:nvGrpSpPr>
          <p:cNvPr id="47" name="Graphic 38">
            <a:extLst>
              <a:ext uri="{FF2B5EF4-FFF2-40B4-BE49-F238E27FC236}">
                <a16:creationId xmlns:a16="http://schemas.microsoft.com/office/drawing/2014/main" id="{28DFE70D-AF17-699A-454C-89B08B83C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6B74C4A-2EEF-DE35-0592-0936A0BB4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7405C5C-146B-ADCD-966B-D4D448341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6FA75221-5214-FADC-5355-247A5803C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2573F92-79EC-DA3F-6527-5CAF17BE6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5" name="Graphic 4">
            <a:extLst>
              <a:ext uri="{FF2B5EF4-FFF2-40B4-BE49-F238E27FC236}">
                <a16:creationId xmlns:a16="http://schemas.microsoft.com/office/drawing/2014/main" id="{240B6F4A-DD90-C415-A56F-C9262D46B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D2472C1-FAA9-1AE5-1AFC-BBF5D972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5B639DE-F021-658F-0DAF-CE39FEC70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36148A1-1730-CCEA-E86E-81FE7F221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4574B3E-CD6C-035B-FC9B-4288B95D2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29C959-7E0A-9A0B-404E-1EE60AA94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972AA2C-1A1D-ECDF-D240-8C06B06992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A67FE46-5C1D-CE90-63D3-638EAB31E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420FCE8-AC77-F8CF-F176-13981B363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A4A424B-FDCF-A7EA-5AB3-BB393ED69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5A4068-7179-04E7-C86A-CD2A5ADA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40FA6D2-7DCC-C034-37A3-7D77D8B89A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B9BD058-74CA-FD0E-A199-2C1704BC2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FE4ACC3-4F7B-32D6-8493-928F44320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4" name="Picture 3" descr="Screenshot (3538).jpg">
            <a:extLst>
              <a:ext uri="{FF2B5EF4-FFF2-40B4-BE49-F238E27FC236}">
                <a16:creationId xmlns:a16="http://schemas.microsoft.com/office/drawing/2014/main" id="{559FEC40-02B9-9943-E796-2533ECC9B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" cy="434340"/>
          </a:xfrm>
          <a:prstGeom prst="rect">
            <a:avLst/>
          </a:prstGeom>
        </p:spPr>
      </p:pic>
      <p:pic>
        <p:nvPicPr>
          <p:cNvPr id="5" name="Picture 4" descr="Screenshot (3538).jpg">
            <a:extLst>
              <a:ext uri="{FF2B5EF4-FFF2-40B4-BE49-F238E27FC236}">
                <a16:creationId xmlns:a16="http://schemas.microsoft.com/office/drawing/2014/main" id="{E8D5EEFF-72C7-8A90-D417-0B9A9E086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0"/>
            <a:ext cx="457200" cy="434340"/>
          </a:xfrm>
          <a:prstGeom prst="rect">
            <a:avLst/>
          </a:prstGeom>
        </p:spPr>
      </p:pic>
      <p:pic>
        <p:nvPicPr>
          <p:cNvPr id="6" name="Picture 5" descr="Screenshot (3538).jpg">
            <a:extLst>
              <a:ext uri="{FF2B5EF4-FFF2-40B4-BE49-F238E27FC236}">
                <a16:creationId xmlns:a16="http://schemas.microsoft.com/office/drawing/2014/main" id="{AEAFF87F-9144-09D8-AACF-031217BFC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3660"/>
            <a:ext cx="457200" cy="434340"/>
          </a:xfrm>
          <a:prstGeom prst="rect">
            <a:avLst/>
          </a:prstGeom>
        </p:spPr>
      </p:pic>
      <p:pic>
        <p:nvPicPr>
          <p:cNvPr id="7" name="Picture 6" descr="Screenshot (3538).jpg">
            <a:extLst>
              <a:ext uri="{FF2B5EF4-FFF2-40B4-BE49-F238E27FC236}">
                <a16:creationId xmlns:a16="http://schemas.microsoft.com/office/drawing/2014/main" id="{FA45461F-89FB-11A1-3914-A550561D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234" y="6499122"/>
            <a:ext cx="377765" cy="358877"/>
          </a:xfrm>
          <a:prstGeom prst="rect">
            <a:avLst/>
          </a:prstGeom>
        </p:spPr>
      </p:pic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10190DC3-4EB0-C6C1-FEDC-54E78F2FE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67916" y="-584"/>
            <a:ext cx="3055679" cy="6857999"/>
          </a:xfr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81E225ED-AF50-1EA0-3B4A-A3DE2DB48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456" y="585"/>
            <a:ext cx="2557160" cy="685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29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16CF57-F37E-994D-E4BB-E33B3FDC5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2004E-21F5-6610-3AA4-61862FB7F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chemeClr val="bg1"/>
                </a:solidFill>
              </a:rPr>
              <a:t>Integration Steps</a:t>
            </a:r>
          </a:p>
        </p:txBody>
      </p:sp>
      <p:grpSp>
        <p:nvGrpSpPr>
          <p:cNvPr id="4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5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4" name="Picture 3" descr="Screenshot (3538).jpg">
            <a:extLst>
              <a:ext uri="{FF2B5EF4-FFF2-40B4-BE49-F238E27FC236}">
                <a16:creationId xmlns:a16="http://schemas.microsoft.com/office/drawing/2014/main" id="{719ED002-9E91-2A03-31A3-D6CB78F5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" cy="434340"/>
          </a:xfrm>
          <a:prstGeom prst="rect">
            <a:avLst/>
          </a:prstGeom>
        </p:spPr>
      </p:pic>
      <p:pic>
        <p:nvPicPr>
          <p:cNvPr id="5" name="Picture 4" descr="Screenshot (3538).jpg">
            <a:extLst>
              <a:ext uri="{FF2B5EF4-FFF2-40B4-BE49-F238E27FC236}">
                <a16:creationId xmlns:a16="http://schemas.microsoft.com/office/drawing/2014/main" id="{A67C7926-C977-D4E7-2099-2B822B03B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0"/>
            <a:ext cx="457200" cy="434340"/>
          </a:xfrm>
          <a:prstGeom prst="rect">
            <a:avLst/>
          </a:prstGeom>
        </p:spPr>
      </p:pic>
      <p:pic>
        <p:nvPicPr>
          <p:cNvPr id="6" name="Picture 5" descr="Screenshot (3538).jpg">
            <a:extLst>
              <a:ext uri="{FF2B5EF4-FFF2-40B4-BE49-F238E27FC236}">
                <a16:creationId xmlns:a16="http://schemas.microsoft.com/office/drawing/2014/main" id="{C19375FA-DDDD-F1BD-E145-20D49FE73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3660"/>
            <a:ext cx="457200" cy="434340"/>
          </a:xfrm>
          <a:prstGeom prst="rect">
            <a:avLst/>
          </a:prstGeom>
        </p:spPr>
      </p:pic>
      <p:pic>
        <p:nvPicPr>
          <p:cNvPr id="7" name="Picture 6" descr="Screenshot (3538).jpg">
            <a:extLst>
              <a:ext uri="{FF2B5EF4-FFF2-40B4-BE49-F238E27FC236}">
                <a16:creationId xmlns:a16="http://schemas.microsoft.com/office/drawing/2014/main" id="{20D5ED1D-330D-6065-1F6C-E09A369D0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234" y="6499122"/>
            <a:ext cx="377765" cy="358877"/>
          </a:xfrm>
          <a:prstGeom prst="rect">
            <a:avLst/>
          </a:prstGeom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D56C6F7-D354-356D-82C0-923CFA40F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252066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1470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A8A0ED-738E-FD15-A0FD-F3A712BCB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226F8-A481-E704-F975-4A7778D2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CORS Configuration (for Chatbot Integration)</a:t>
            </a:r>
            <a:endParaRPr lang="en-IN" sz="3100">
              <a:solidFill>
                <a:schemeClr val="bg1"/>
              </a:solidFill>
            </a:endParaRPr>
          </a:p>
        </p:txBody>
      </p:sp>
      <p:grpSp>
        <p:nvGrpSpPr>
          <p:cNvPr id="4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5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4" name="Picture 3" descr="Screenshot (3538).jpg">
            <a:extLst>
              <a:ext uri="{FF2B5EF4-FFF2-40B4-BE49-F238E27FC236}">
                <a16:creationId xmlns:a16="http://schemas.microsoft.com/office/drawing/2014/main" id="{EAAF6238-B394-35CA-B191-7BBCA113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" cy="434340"/>
          </a:xfrm>
          <a:prstGeom prst="rect">
            <a:avLst/>
          </a:prstGeom>
        </p:spPr>
      </p:pic>
      <p:pic>
        <p:nvPicPr>
          <p:cNvPr id="5" name="Picture 4" descr="Screenshot (3538).jpg">
            <a:extLst>
              <a:ext uri="{FF2B5EF4-FFF2-40B4-BE49-F238E27FC236}">
                <a16:creationId xmlns:a16="http://schemas.microsoft.com/office/drawing/2014/main" id="{D2D963F5-1C6E-88CA-3498-136375B4F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0"/>
            <a:ext cx="457200" cy="434340"/>
          </a:xfrm>
          <a:prstGeom prst="rect">
            <a:avLst/>
          </a:prstGeom>
        </p:spPr>
      </p:pic>
      <p:pic>
        <p:nvPicPr>
          <p:cNvPr id="6" name="Picture 5" descr="Screenshot (3538).jpg">
            <a:extLst>
              <a:ext uri="{FF2B5EF4-FFF2-40B4-BE49-F238E27FC236}">
                <a16:creationId xmlns:a16="http://schemas.microsoft.com/office/drawing/2014/main" id="{67C20F7E-36A0-092E-892C-4AE97FF53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3660"/>
            <a:ext cx="457200" cy="434340"/>
          </a:xfrm>
          <a:prstGeom prst="rect">
            <a:avLst/>
          </a:prstGeom>
        </p:spPr>
      </p:pic>
      <p:pic>
        <p:nvPicPr>
          <p:cNvPr id="7" name="Picture 6" descr="Screenshot (3538).jpg">
            <a:extLst>
              <a:ext uri="{FF2B5EF4-FFF2-40B4-BE49-F238E27FC236}">
                <a16:creationId xmlns:a16="http://schemas.microsoft.com/office/drawing/2014/main" id="{8F8A42AE-1D48-6395-4EE0-CA281AFE4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234" y="6499122"/>
            <a:ext cx="377765" cy="358877"/>
          </a:xfrm>
          <a:prstGeom prst="rect">
            <a:avLst/>
          </a:prstGeom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7B2BA834-F81A-5B0E-96EE-0C54755E8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664517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0199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3A8BD5-3B37-1A62-9C12-72AC271C4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0175A-6087-8B4D-64D2-B8CA1201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57200"/>
            <a:ext cx="7934706" cy="1188720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chemeClr val="tx2"/>
                </a:solidFill>
              </a:rPr>
              <a:t>Next Steps</a:t>
            </a:r>
            <a:endParaRPr lang="en-IN" sz="350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660949" y="-5116"/>
            <a:ext cx="2488985" cy="2490264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1954321" cy="2252847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Screenshot (3538).jpg">
            <a:extLst>
              <a:ext uri="{FF2B5EF4-FFF2-40B4-BE49-F238E27FC236}">
                <a16:creationId xmlns:a16="http://schemas.microsoft.com/office/drawing/2014/main" id="{BBCB0C89-3E68-1BA5-838C-66E434C5F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" cy="434340"/>
          </a:xfrm>
          <a:prstGeom prst="rect">
            <a:avLst/>
          </a:prstGeom>
        </p:spPr>
      </p:pic>
      <p:pic>
        <p:nvPicPr>
          <p:cNvPr id="5" name="Picture 4" descr="Screenshot (3538).jpg">
            <a:extLst>
              <a:ext uri="{FF2B5EF4-FFF2-40B4-BE49-F238E27FC236}">
                <a16:creationId xmlns:a16="http://schemas.microsoft.com/office/drawing/2014/main" id="{725AFC9E-50C1-0E08-133E-F7D20630B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0"/>
            <a:ext cx="457200" cy="434340"/>
          </a:xfrm>
          <a:prstGeom prst="rect">
            <a:avLst/>
          </a:prstGeom>
        </p:spPr>
      </p:pic>
      <p:pic>
        <p:nvPicPr>
          <p:cNvPr id="6" name="Picture 5" descr="Screenshot (3538).jpg">
            <a:extLst>
              <a:ext uri="{FF2B5EF4-FFF2-40B4-BE49-F238E27FC236}">
                <a16:creationId xmlns:a16="http://schemas.microsoft.com/office/drawing/2014/main" id="{C69BABF0-7CA3-4CE7-1958-D81257938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3660"/>
            <a:ext cx="457200" cy="434340"/>
          </a:xfrm>
          <a:prstGeom prst="rect">
            <a:avLst/>
          </a:prstGeom>
        </p:spPr>
      </p:pic>
      <p:pic>
        <p:nvPicPr>
          <p:cNvPr id="7" name="Picture 6" descr="Screenshot (3538).jpg">
            <a:extLst>
              <a:ext uri="{FF2B5EF4-FFF2-40B4-BE49-F238E27FC236}">
                <a16:creationId xmlns:a16="http://schemas.microsoft.com/office/drawing/2014/main" id="{CE84C98A-A044-A60F-F42D-311290AB7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234" y="6499122"/>
            <a:ext cx="377765" cy="358877"/>
          </a:xfrm>
          <a:prstGeom prst="rect">
            <a:avLst/>
          </a:prstGeom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B0F58E19-48DE-13FC-EC19-349D5EF7F5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295494"/>
              </p:ext>
            </p:extLst>
          </p:nvPr>
        </p:nvGraphicFramePr>
        <p:xfrm>
          <a:off x="777240" y="2560320"/>
          <a:ext cx="758952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991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8" y="0"/>
            <a:ext cx="4548176" cy="6858000"/>
            <a:chOff x="651279" y="598259"/>
            <a:chExt cx="10889442" cy="5680742"/>
          </a:xfrm>
        </p:grpSpPr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281" y="841664"/>
            <a:ext cx="3655995" cy="5156800"/>
          </a:xfrm>
        </p:spPr>
        <p:txBody>
          <a:bodyPr anchor="ctr">
            <a:normAutofit/>
          </a:bodyPr>
          <a:lstStyle/>
          <a:p>
            <a:pPr algn="l"/>
            <a:r>
              <a:rPr lang="en-US" sz="4200" dirty="0">
                <a:solidFill>
                  <a:schemeClr val="bg1"/>
                </a:solidFill>
              </a:rPr>
              <a:t>Approach for Yolanda AI Assistant Project – Proof of Concept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1015" y="841664"/>
            <a:ext cx="3650704" cy="515680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Enhancing Yolanda’s Domain Knowledge and Improving Client Engagement with AI-driven Video Integration – Phase II (Refining prompts)</a:t>
            </a:r>
          </a:p>
        </p:txBody>
      </p:sp>
      <p:pic>
        <p:nvPicPr>
          <p:cNvPr id="4" name="Picture 3" descr="Screenshot (353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" cy="868680"/>
          </a:xfrm>
          <a:prstGeom prst="rect">
            <a:avLst/>
          </a:prstGeom>
        </p:spPr>
      </p:pic>
      <p:pic>
        <p:nvPicPr>
          <p:cNvPr id="5" name="Picture 4" descr="Screenshot (353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0"/>
            <a:ext cx="914400" cy="868680"/>
          </a:xfrm>
          <a:prstGeom prst="rect">
            <a:avLst/>
          </a:prstGeom>
        </p:spPr>
      </p:pic>
      <p:pic>
        <p:nvPicPr>
          <p:cNvPr id="6" name="Picture 5" descr="Screenshot (353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89320"/>
            <a:ext cx="914400" cy="868680"/>
          </a:xfrm>
          <a:prstGeom prst="rect">
            <a:avLst/>
          </a:prstGeom>
        </p:spPr>
      </p:pic>
      <p:pic>
        <p:nvPicPr>
          <p:cNvPr id="7" name="Picture 6" descr="Screenshot (353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5989320"/>
            <a:ext cx="914400" cy="868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2B41E7-37E7-989B-8E52-B221871FB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9144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diagram of a diagram&#10;&#10;Description automatically generated">
            <a:extLst>
              <a:ext uri="{FF2B5EF4-FFF2-40B4-BE49-F238E27FC236}">
                <a16:creationId xmlns:a16="http://schemas.microsoft.com/office/drawing/2014/main" id="{89B7DDD4-7FCE-4728-139F-CD7F4691BD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28" r="3174" b="-2"/>
          <a:stretch/>
        </p:blipFill>
        <p:spPr>
          <a:xfrm>
            <a:off x="78659" y="868680"/>
            <a:ext cx="8858864" cy="5989320"/>
          </a:xfrm>
          <a:prstGeom prst="rect">
            <a:avLst/>
          </a:prstGeom>
        </p:spPr>
      </p:pic>
      <p:pic>
        <p:nvPicPr>
          <p:cNvPr id="4" name="Picture 3" descr="Screenshot (3538).jpg">
            <a:extLst>
              <a:ext uri="{FF2B5EF4-FFF2-40B4-BE49-F238E27FC236}">
                <a16:creationId xmlns:a16="http://schemas.microsoft.com/office/drawing/2014/main" id="{70C4BDDE-B9E1-743A-3BBA-D2948CE2F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" cy="868680"/>
          </a:xfrm>
          <a:prstGeom prst="rect">
            <a:avLst/>
          </a:prstGeom>
        </p:spPr>
      </p:pic>
      <p:pic>
        <p:nvPicPr>
          <p:cNvPr id="5" name="Picture 4" descr="Screenshot (3538).jpg">
            <a:extLst>
              <a:ext uri="{FF2B5EF4-FFF2-40B4-BE49-F238E27FC236}">
                <a16:creationId xmlns:a16="http://schemas.microsoft.com/office/drawing/2014/main" id="{F12207B4-6AC4-B70E-BB36-618704E2C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0"/>
            <a:ext cx="914400" cy="868680"/>
          </a:xfrm>
          <a:prstGeom prst="rect">
            <a:avLst/>
          </a:prstGeom>
        </p:spPr>
      </p:pic>
      <p:pic>
        <p:nvPicPr>
          <p:cNvPr id="6" name="Picture 5" descr="Screenshot (3538).jpg">
            <a:extLst>
              <a:ext uri="{FF2B5EF4-FFF2-40B4-BE49-F238E27FC236}">
                <a16:creationId xmlns:a16="http://schemas.microsoft.com/office/drawing/2014/main" id="{9384A945-F5B6-9578-CAC5-DCB100B7A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89320"/>
            <a:ext cx="914400" cy="868680"/>
          </a:xfrm>
          <a:prstGeom prst="rect">
            <a:avLst/>
          </a:prstGeom>
        </p:spPr>
      </p:pic>
      <p:pic>
        <p:nvPicPr>
          <p:cNvPr id="7" name="Picture 6" descr="Screenshot (3538).jpg">
            <a:extLst>
              <a:ext uri="{FF2B5EF4-FFF2-40B4-BE49-F238E27FC236}">
                <a16:creationId xmlns:a16="http://schemas.microsoft.com/office/drawing/2014/main" id="{1D18B7D5-93E2-2192-7D84-ED96465E5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5989320"/>
            <a:ext cx="914400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7FF89B-EC92-AB70-1504-603AF6484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AA72758-A9DD-BE00-744B-10E36C8E5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51829DE2-3D32-5786-9952-8ABDFEF92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9144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shot (3538).jpg">
            <a:extLst>
              <a:ext uri="{FF2B5EF4-FFF2-40B4-BE49-F238E27FC236}">
                <a16:creationId xmlns:a16="http://schemas.microsoft.com/office/drawing/2014/main" id="{E472F780-DB1F-306F-DBF5-04A4781EE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" cy="868680"/>
          </a:xfrm>
          <a:prstGeom prst="rect">
            <a:avLst/>
          </a:prstGeom>
        </p:spPr>
      </p:pic>
      <p:pic>
        <p:nvPicPr>
          <p:cNvPr id="5" name="Picture 4" descr="Screenshot (3538).jpg">
            <a:extLst>
              <a:ext uri="{FF2B5EF4-FFF2-40B4-BE49-F238E27FC236}">
                <a16:creationId xmlns:a16="http://schemas.microsoft.com/office/drawing/2014/main" id="{9BD60726-4A53-A997-D0C8-D4D3D3654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914400" cy="868680"/>
          </a:xfrm>
          <a:prstGeom prst="rect">
            <a:avLst/>
          </a:prstGeom>
        </p:spPr>
      </p:pic>
      <p:pic>
        <p:nvPicPr>
          <p:cNvPr id="6" name="Picture 5" descr="Screenshot (3538).jpg">
            <a:extLst>
              <a:ext uri="{FF2B5EF4-FFF2-40B4-BE49-F238E27FC236}">
                <a16:creationId xmlns:a16="http://schemas.microsoft.com/office/drawing/2014/main" id="{0755A9D4-E91C-4C17-777E-F4266430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89320"/>
            <a:ext cx="914400" cy="868680"/>
          </a:xfrm>
          <a:prstGeom prst="rect">
            <a:avLst/>
          </a:prstGeom>
        </p:spPr>
      </p:pic>
      <p:pic>
        <p:nvPicPr>
          <p:cNvPr id="7" name="Picture 6" descr="Screenshot (3538).jpg">
            <a:extLst>
              <a:ext uri="{FF2B5EF4-FFF2-40B4-BE49-F238E27FC236}">
                <a16:creationId xmlns:a16="http://schemas.microsoft.com/office/drawing/2014/main" id="{558B9091-829F-BF20-1BB6-D603B1D98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5989320"/>
            <a:ext cx="914400" cy="868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DA471C-8482-7297-4F72-13D909CC7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14098"/>
            <a:ext cx="9144000" cy="522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9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70307-0E9A-5AE9-45A5-CCDCCA4A0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7867-7445-2751-09B5-6B5A3139E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332" y="-39868"/>
            <a:ext cx="6508954" cy="745206"/>
          </a:xfrm>
        </p:spPr>
        <p:txBody>
          <a:bodyPr>
            <a:normAutofit fontScale="90000"/>
          </a:bodyPr>
          <a:lstStyle/>
          <a:p>
            <a:r>
              <a:rPr lang="en-US" dirty="0"/>
              <a:t>UI/UX Front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2BEAB-434A-79AC-B973-DEC7B126A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543664"/>
            <a:ext cx="7214418" cy="5245319"/>
          </a:xfrm>
        </p:spPr>
        <p:txBody>
          <a:bodyPr>
            <a:normAutofit/>
          </a:bodyPr>
          <a:lstStyle/>
          <a:p>
            <a:endParaRPr dirty="0"/>
          </a:p>
        </p:txBody>
      </p:sp>
      <p:pic>
        <p:nvPicPr>
          <p:cNvPr id="4" name="Picture 3" descr="Screenshot (3538).jpg">
            <a:extLst>
              <a:ext uri="{FF2B5EF4-FFF2-40B4-BE49-F238E27FC236}">
                <a16:creationId xmlns:a16="http://schemas.microsoft.com/office/drawing/2014/main" id="{F8E0A623-212F-AC1A-D70F-A830D8EF8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2116" cy="439010"/>
          </a:xfrm>
          <a:prstGeom prst="rect">
            <a:avLst/>
          </a:prstGeom>
        </p:spPr>
      </p:pic>
      <p:pic>
        <p:nvPicPr>
          <p:cNvPr id="5" name="Picture 4" descr="Screenshot (3538).jpg">
            <a:extLst>
              <a:ext uri="{FF2B5EF4-FFF2-40B4-BE49-F238E27FC236}">
                <a16:creationId xmlns:a16="http://schemas.microsoft.com/office/drawing/2014/main" id="{C1B92BF6-75FB-D25F-8D52-0E4CCE189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238" y="0"/>
            <a:ext cx="658761" cy="625823"/>
          </a:xfrm>
          <a:prstGeom prst="rect">
            <a:avLst/>
          </a:prstGeom>
        </p:spPr>
      </p:pic>
      <p:pic>
        <p:nvPicPr>
          <p:cNvPr id="6" name="Picture 5" descr="Screenshot (3538).jpg">
            <a:extLst>
              <a:ext uri="{FF2B5EF4-FFF2-40B4-BE49-F238E27FC236}">
                <a16:creationId xmlns:a16="http://schemas.microsoft.com/office/drawing/2014/main" id="{459D3A3A-904A-20D8-9327-8B72FBEA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7918"/>
            <a:ext cx="557980" cy="530081"/>
          </a:xfrm>
          <a:prstGeom prst="rect">
            <a:avLst/>
          </a:prstGeom>
        </p:spPr>
      </p:pic>
      <p:pic>
        <p:nvPicPr>
          <p:cNvPr id="7" name="Picture 6" descr="Screenshot (3538).jpg">
            <a:extLst>
              <a:ext uri="{FF2B5EF4-FFF2-40B4-BE49-F238E27FC236}">
                <a16:creationId xmlns:a16="http://schemas.microsoft.com/office/drawing/2014/main" id="{719AE6B6-2D8D-6B63-8774-AA2B4E24E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018" y="6327918"/>
            <a:ext cx="557981" cy="530082"/>
          </a:xfrm>
          <a:prstGeom prst="rect">
            <a:avLst/>
          </a:prstGeom>
        </p:spPr>
      </p:pic>
      <p:pic>
        <p:nvPicPr>
          <p:cNvPr id="10" name="Picture 9" descr="A screenshot of a computer">
            <a:extLst>
              <a:ext uri="{FF2B5EF4-FFF2-40B4-BE49-F238E27FC236}">
                <a16:creationId xmlns:a16="http://schemas.microsoft.com/office/drawing/2014/main" id="{250F9800-8E4C-B6A3-BC24-792179AAB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5822"/>
            <a:ext cx="9144000" cy="570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5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0D0FB-6B87-58C9-8271-7A1495B81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1BA8-67E2-6805-0B9E-A42F51237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332" y="-39868"/>
            <a:ext cx="6508954" cy="745206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Tree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A2B0F-5EB3-231A-86DB-F0FA100A1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543664"/>
            <a:ext cx="7214418" cy="4784253"/>
          </a:xfrm>
        </p:spPr>
        <p:txBody>
          <a:bodyPr>
            <a:normAutofit/>
          </a:bodyPr>
          <a:lstStyle/>
          <a:p>
            <a:endParaRPr dirty="0"/>
          </a:p>
        </p:txBody>
      </p:sp>
      <p:pic>
        <p:nvPicPr>
          <p:cNvPr id="4" name="Picture 3" descr="Screenshot (3538).jpg">
            <a:extLst>
              <a:ext uri="{FF2B5EF4-FFF2-40B4-BE49-F238E27FC236}">
                <a16:creationId xmlns:a16="http://schemas.microsoft.com/office/drawing/2014/main" id="{35A31F9E-06A9-77CE-D095-6D07E6787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2116" cy="439010"/>
          </a:xfrm>
          <a:prstGeom prst="rect">
            <a:avLst/>
          </a:prstGeom>
        </p:spPr>
      </p:pic>
      <p:pic>
        <p:nvPicPr>
          <p:cNvPr id="5" name="Picture 4" descr="Screenshot (3538).jpg">
            <a:extLst>
              <a:ext uri="{FF2B5EF4-FFF2-40B4-BE49-F238E27FC236}">
                <a16:creationId xmlns:a16="http://schemas.microsoft.com/office/drawing/2014/main" id="{BD80D577-2EBA-6F63-5222-B2CA82773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238" y="0"/>
            <a:ext cx="658761" cy="625823"/>
          </a:xfrm>
          <a:prstGeom prst="rect">
            <a:avLst/>
          </a:prstGeom>
        </p:spPr>
      </p:pic>
      <p:pic>
        <p:nvPicPr>
          <p:cNvPr id="6" name="Picture 5" descr="Screenshot (3538).jpg">
            <a:extLst>
              <a:ext uri="{FF2B5EF4-FFF2-40B4-BE49-F238E27FC236}">
                <a16:creationId xmlns:a16="http://schemas.microsoft.com/office/drawing/2014/main" id="{841EE8C0-224B-CF62-DBB0-E4F7C7F4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7918"/>
            <a:ext cx="557980" cy="530081"/>
          </a:xfrm>
          <a:prstGeom prst="rect">
            <a:avLst/>
          </a:prstGeom>
        </p:spPr>
      </p:pic>
      <p:pic>
        <p:nvPicPr>
          <p:cNvPr id="7" name="Picture 6" descr="Screenshot (3538).jpg">
            <a:extLst>
              <a:ext uri="{FF2B5EF4-FFF2-40B4-BE49-F238E27FC236}">
                <a16:creationId xmlns:a16="http://schemas.microsoft.com/office/drawing/2014/main" id="{8B98ADEE-F45D-6C2A-DEEE-5A1A0192C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018" y="6327918"/>
            <a:ext cx="557981" cy="530082"/>
          </a:xfrm>
          <a:prstGeom prst="rect">
            <a:avLst/>
          </a:prstGeom>
        </p:spPr>
      </p:pic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0792189-8A1A-DBC0-B657-6057A285D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5338"/>
            <a:ext cx="9144000" cy="544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5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7" name="Rectangle 166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Project Overview</a:t>
            </a:r>
          </a:p>
        </p:txBody>
      </p:sp>
      <p:grpSp>
        <p:nvGrpSpPr>
          <p:cNvPr id="169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2" name="Oval 171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4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4" name="Picture 3" descr="Screenshot (353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" cy="868680"/>
          </a:xfrm>
          <a:prstGeom prst="rect">
            <a:avLst/>
          </a:prstGeom>
        </p:spPr>
      </p:pic>
      <p:pic>
        <p:nvPicPr>
          <p:cNvPr id="5" name="Picture 4" descr="Screenshot (353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0"/>
            <a:ext cx="914400" cy="868680"/>
          </a:xfrm>
          <a:prstGeom prst="rect">
            <a:avLst/>
          </a:prstGeom>
        </p:spPr>
      </p:pic>
      <p:pic>
        <p:nvPicPr>
          <p:cNvPr id="6" name="Picture 5" descr="Screenshot (353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89320"/>
            <a:ext cx="914400" cy="868680"/>
          </a:xfrm>
          <a:prstGeom prst="rect">
            <a:avLst/>
          </a:prstGeom>
        </p:spPr>
      </p:pic>
      <p:pic>
        <p:nvPicPr>
          <p:cNvPr id="7" name="Picture 6" descr="Screenshot (353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5989320"/>
            <a:ext cx="914400" cy="868680"/>
          </a:xfrm>
          <a:prstGeom prst="rect">
            <a:avLst/>
          </a:prstGeom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ED8AB20-B48C-5F02-B2D5-DC238E42F1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774116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IN" sz="3100">
                <a:solidFill>
                  <a:schemeClr val="bg1"/>
                </a:solidFill>
              </a:rPr>
              <a:t>Key Components</a:t>
            </a:r>
          </a:p>
        </p:txBody>
      </p:sp>
      <p:grpSp>
        <p:nvGrpSpPr>
          <p:cNvPr id="149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3" name="Oval 152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7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4" name="Picture 3" descr="Screenshot (353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28054" cy="501651"/>
          </a:xfrm>
          <a:prstGeom prst="rect">
            <a:avLst/>
          </a:prstGeom>
        </p:spPr>
      </p:pic>
      <p:pic>
        <p:nvPicPr>
          <p:cNvPr id="5" name="Picture 4" descr="Screenshot (353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946" y="0"/>
            <a:ext cx="528054" cy="501651"/>
          </a:xfrm>
          <a:prstGeom prst="rect">
            <a:avLst/>
          </a:prstGeom>
        </p:spPr>
      </p:pic>
      <p:pic>
        <p:nvPicPr>
          <p:cNvPr id="6" name="Picture 5" descr="Screenshot (353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308462"/>
            <a:ext cx="578460" cy="549537"/>
          </a:xfrm>
          <a:prstGeom prst="rect">
            <a:avLst/>
          </a:prstGeom>
        </p:spPr>
      </p:pic>
      <p:pic>
        <p:nvPicPr>
          <p:cNvPr id="7" name="Picture 6" descr="Screenshot (353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944" y="6356348"/>
            <a:ext cx="528055" cy="501652"/>
          </a:xfrm>
          <a:prstGeom prst="rect">
            <a:avLst/>
          </a:prstGeom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2291F61-2836-ACD0-1D6E-BDCCB0FAF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680928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599F0C-8720-D6C2-89B7-AC372CD87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D7F5D-9B7B-2D22-E748-D589A59E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Business Value</a:t>
            </a:r>
          </a:p>
        </p:txBody>
      </p:sp>
      <p:grpSp>
        <p:nvGrpSpPr>
          <p:cNvPr id="1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4" name="Picture 3" descr="Screenshot (3538).jpg">
            <a:extLst>
              <a:ext uri="{FF2B5EF4-FFF2-40B4-BE49-F238E27FC236}">
                <a16:creationId xmlns:a16="http://schemas.microsoft.com/office/drawing/2014/main" id="{716513DE-225A-93CF-7AD0-C24F8046D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" cy="434340"/>
          </a:xfrm>
          <a:prstGeom prst="rect">
            <a:avLst/>
          </a:prstGeom>
        </p:spPr>
      </p:pic>
      <p:pic>
        <p:nvPicPr>
          <p:cNvPr id="5" name="Picture 4" descr="Screenshot (3538).jpg">
            <a:extLst>
              <a:ext uri="{FF2B5EF4-FFF2-40B4-BE49-F238E27FC236}">
                <a16:creationId xmlns:a16="http://schemas.microsoft.com/office/drawing/2014/main" id="{BA69F2EE-01CF-7FB4-DAFE-151732F6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0"/>
            <a:ext cx="457200" cy="434340"/>
          </a:xfrm>
          <a:prstGeom prst="rect">
            <a:avLst/>
          </a:prstGeom>
        </p:spPr>
      </p:pic>
      <p:pic>
        <p:nvPicPr>
          <p:cNvPr id="6" name="Picture 5" descr="Screenshot (3538).jpg">
            <a:extLst>
              <a:ext uri="{FF2B5EF4-FFF2-40B4-BE49-F238E27FC236}">
                <a16:creationId xmlns:a16="http://schemas.microsoft.com/office/drawing/2014/main" id="{D385C600-72F9-C43B-69FB-F71553731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3660"/>
            <a:ext cx="457200" cy="434340"/>
          </a:xfrm>
          <a:prstGeom prst="rect">
            <a:avLst/>
          </a:prstGeom>
        </p:spPr>
      </p:pic>
      <p:pic>
        <p:nvPicPr>
          <p:cNvPr id="7" name="Picture 6" descr="Screenshot (3538).jpg">
            <a:extLst>
              <a:ext uri="{FF2B5EF4-FFF2-40B4-BE49-F238E27FC236}">
                <a16:creationId xmlns:a16="http://schemas.microsoft.com/office/drawing/2014/main" id="{5C1110F5-31AC-A8C9-D6C2-19292BAAE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234" y="6499122"/>
            <a:ext cx="377765" cy="358877"/>
          </a:xfrm>
          <a:prstGeom prst="rect">
            <a:avLst/>
          </a:prstGeom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02EC8D0-633B-8DF8-FA61-0AD2D6DAF3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145137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205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920</Words>
  <Application>Microsoft Office PowerPoint</Application>
  <PresentationFormat>On-screen Show (4:3)</PresentationFormat>
  <Paragraphs>93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Arial</vt:lpstr>
      <vt:lpstr>Calibri</vt:lpstr>
      <vt:lpstr>Office Theme</vt:lpstr>
      <vt:lpstr>PowerPoint Presentation</vt:lpstr>
      <vt:lpstr>Approach for Yolanda AI Assistant Project – Proof of Concept Code</vt:lpstr>
      <vt:lpstr>PowerPoint Presentation</vt:lpstr>
      <vt:lpstr>PowerPoint Presentation</vt:lpstr>
      <vt:lpstr>UI/UX Front End</vt:lpstr>
      <vt:lpstr>Project Tree Structure</vt:lpstr>
      <vt:lpstr>Project Overview</vt:lpstr>
      <vt:lpstr>Key Components</vt:lpstr>
      <vt:lpstr>Business Value</vt:lpstr>
      <vt:lpstr>Business Value  A/B Testing</vt:lpstr>
      <vt:lpstr>Satisfaction Rate by Client Segment (New vs. Returning Users)</vt:lpstr>
      <vt:lpstr>Impact of Time of Interaction on Satisfaction</vt:lpstr>
      <vt:lpstr>Integration Overview with Yolanda Chatbot</vt:lpstr>
      <vt:lpstr>API Documentation using Fast API ReDoc</vt:lpstr>
      <vt:lpstr>Integration Steps</vt:lpstr>
      <vt:lpstr>CORS Configuration (for Chatbot Integration)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Mariner</dc:creator>
  <cp:keywords/>
  <dc:description>generated using python-pptx</dc:description>
  <cp:lastModifiedBy>Bhardwaj, Rakshit</cp:lastModifiedBy>
  <cp:revision>38</cp:revision>
  <dcterms:created xsi:type="dcterms:W3CDTF">2013-01-27T09:14:16Z</dcterms:created>
  <dcterms:modified xsi:type="dcterms:W3CDTF">2024-11-13T00:34:24Z</dcterms:modified>
  <cp:category/>
</cp:coreProperties>
</file>