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46E3-B467-2992-6C74-E55F0105E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D2E67-16FE-4FB8-BDD0-49B6B5C0D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3B3A-A287-99C5-64A3-10AC7060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D1B9-A467-4404-8D38-E8C03F6CA88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AC93-F368-1D73-9B8B-EB6454AA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B4CCA-2774-111C-9E6F-22ED068A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2B20-62CD-41E5-8352-E2358397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2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C636-23B2-2A42-3A98-95ABE9E8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9F0C1-601B-3675-7B4B-B730176CD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E11F7-F518-FE3E-8DF4-653D86E4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D1B9-A467-4404-8D38-E8C03F6CA88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B312-D8A1-1C0B-BD5A-86C6B50B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E995D-A2E6-1032-39B2-C68BF826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2B20-62CD-41E5-8352-E2358397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5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33D4E-2D8D-B540-F1A9-3A8906606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69C6F-792D-8D04-4C8F-D0DA30CC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63E23-00A2-86F5-12BC-046C402C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D1B9-A467-4404-8D38-E8C03F6CA88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D31A9-01F9-0618-A5EE-E619779A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17F2-3E2B-A26C-473D-DC3FECBA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2B20-62CD-41E5-8352-E2358397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9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F1F2-8717-6FCF-08D2-D7845284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1C2D-D958-CE84-8D25-40A90381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BCDC2-D8E1-CDD9-5F93-EEA76FB2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D1B9-A467-4404-8D38-E8C03F6CA88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FF3F-4896-B978-9953-3825389C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D7556-09E8-EC05-A8D2-8D16D4F1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2B20-62CD-41E5-8352-E2358397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43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1EA2-F8F8-6597-9894-D71D7662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16D37-0C49-0FB4-86DF-E00A7412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18E5-B89E-77FE-7504-E74CFFFA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D1B9-A467-4404-8D38-E8C03F6CA88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9F1E-7AF6-5B85-4683-56CC40B2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5DB10-AC3A-D798-C8D5-F25A473D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2B20-62CD-41E5-8352-E2358397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94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B59E-12BF-0BD9-0E58-F5312B33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9F8E-C90A-9EC3-3AB5-ACA39804E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5C6FF-14A0-14B2-5238-227EDB479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BCCFE-BC8D-A5EA-5E2A-A2958470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D1B9-A467-4404-8D38-E8C03F6CA88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9B0A1-2F68-E916-643C-37836E86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3502F-C8B6-22E6-3445-356BE72D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2B20-62CD-41E5-8352-E2358397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99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219F-5F87-D748-D06F-EF625805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195ED-7114-4F6F-16E6-9C62F2995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41F80-A4E3-3F83-FAD7-F6ECA4983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F432D-779F-51CC-C1E4-A77CAC1B8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B839B-41DD-E586-D296-A70DE1311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DEE51-F276-9183-1480-8143DB35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D1B9-A467-4404-8D38-E8C03F6CA88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EC43-AC4D-8C01-AE68-EA0A8203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BEEB1-AA02-71D0-3997-95A337E2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2B20-62CD-41E5-8352-E2358397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3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1FFA-4E06-C648-3C3B-2C608B89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C6456-92CF-C0A5-67D9-0B1A2E76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D1B9-A467-4404-8D38-E8C03F6CA88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49CB5-D1CE-F205-2275-B1AD4345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5806A-765D-76B5-5A80-A4B25AF1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2B20-62CD-41E5-8352-E2358397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70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37342-4EC4-27D3-E5FF-697F0F16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D1B9-A467-4404-8D38-E8C03F6CA88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B4612-4AF3-1436-5976-AFC76B4D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89BFE-EF13-0B2A-89C4-D68E8C80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2B20-62CD-41E5-8352-E2358397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92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ED55-69F8-9688-E988-1700CCAD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3350-417A-A9C8-9E45-792B8682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0FACD-9F72-2219-A8CD-255EF8E29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83633-E116-0CF0-0618-676BC2D0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D1B9-A467-4404-8D38-E8C03F6CA88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0E0AD-D48D-9E64-3944-79BDAB4D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2796A-2B49-3461-2AF2-FEF44EF8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2B20-62CD-41E5-8352-E2358397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410B-85B9-A4DF-A435-19A100BC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15CED-6F19-8A6B-AE6B-81F5B6E08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6563D-4E0D-6D0C-349C-2C0D073C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DE1D3-80C7-6A97-9EE8-45650D65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D1B9-A467-4404-8D38-E8C03F6CA88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5804C-A66E-53B7-665E-E66BB70A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6939E-9112-9F5F-F4A0-126B7EC6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2B20-62CD-41E5-8352-E2358397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4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91B19-D331-C38D-8D74-11C93E1A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90-0F72-C414-085D-D52AAA07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6358B-72CC-7188-CA15-F842524DB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5CD1B9-A467-4404-8D38-E8C03F6CA88B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70B0B-A15F-1D16-2816-668098EE8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76CF-E2A8-4131-5DB8-EA818062E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042B20-62CD-41E5-8352-E23583978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7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84564E2A-00E1-05DA-6FAC-C04AF895C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44"/>
            <a:ext cx="2143125" cy="110828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F597B7C2-9922-18A8-1A88-8A55BA9FE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398" y="105545"/>
            <a:ext cx="2143125" cy="1034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65825E-603A-52C1-F828-626B1B33B2D5}"/>
              </a:ext>
            </a:extLst>
          </p:cNvPr>
          <p:cNvSpPr txBox="1"/>
          <p:nvPr/>
        </p:nvSpPr>
        <p:spPr>
          <a:xfrm>
            <a:off x="3199248" y="105544"/>
            <a:ext cx="5587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INDIVIDUAL CONTRIBUTIONS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CAFB5-9AD4-A476-BCF2-C754E0E2299B}"/>
              </a:ext>
            </a:extLst>
          </p:cNvPr>
          <p:cNvSpPr txBox="1"/>
          <p:nvPr/>
        </p:nvSpPr>
        <p:spPr>
          <a:xfrm>
            <a:off x="2084746" y="2246211"/>
            <a:ext cx="88292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Vishal – Datasets, Bar Chart, and Pie Chart</a:t>
            </a:r>
          </a:p>
          <a:p>
            <a:endParaRPr lang="en-US" b="1" dirty="0">
              <a:solidFill>
                <a:srgbClr val="569CD6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Ku – Introduction, Title, Oops Concepts</a:t>
            </a:r>
          </a:p>
          <a:p>
            <a:endParaRPr lang="en-US" b="1" dirty="0">
              <a:solidFill>
                <a:srgbClr val="569CD6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Lopez – Box Plot, and Scatter Plot</a:t>
            </a:r>
          </a:p>
          <a:p>
            <a:endParaRPr lang="en-US" b="1" dirty="0">
              <a:solidFill>
                <a:srgbClr val="569CD6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Rakshit – Line, Histogram, and Heat-map Charts</a:t>
            </a:r>
            <a:endParaRPr lang="en-IN" dirty="0"/>
          </a:p>
          <a:p>
            <a:r>
              <a:rPr lang="en-IN" dirty="0">
                <a:solidFill>
                  <a:srgbClr val="7030A0"/>
                </a:solidFill>
                <a:highlight>
                  <a:srgbClr val="808000"/>
                </a:highlight>
              </a:rPr>
              <a:t>3</a:t>
            </a:r>
            <a:r>
              <a:rPr lang="en-IN" dirty="0"/>
              <a:t>. 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49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Bhardwaj, Rakshit</dc:creator>
  <cp:lastModifiedBy>Bhardwaj, Rakshit</cp:lastModifiedBy>
  <cp:revision>1</cp:revision>
  <dcterms:created xsi:type="dcterms:W3CDTF">2024-04-30T06:01:17Z</dcterms:created>
  <dcterms:modified xsi:type="dcterms:W3CDTF">2024-04-30T06:02:05Z</dcterms:modified>
</cp:coreProperties>
</file>