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76"/>
  </p:normalViewPr>
  <p:slideViewPr>
    <p:cSldViewPr snapToGrid="0">
      <p:cViewPr varScale="1">
        <p:scale>
          <a:sx n="114" d="100"/>
          <a:sy n="11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EDA-8688-11DD-9E5A-F77E551E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12B8-3666-0B5D-D28B-54C00091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CB14-3831-2C01-8F93-D1FACF4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BBD0-636A-B91B-45A0-F9156AE6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F867-EB06-364A-AF60-9EFEE0FE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F146-499D-1B5E-B51D-716F414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0D81-6D83-2749-E530-5DE35F7F5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6E90-B076-528E-95E5-E1DED4D5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00E8-8454-5FF3-917D-8EBD5ABA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855B-1EC6-C524-8709-3A45C1D6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224F0-70F7-E7D7-FC70-F62478001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9A22E-1588-8824-AB57-FB4DE492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6407-A369-B3E9-9E2F-CFB97710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244D-176E-12F0-A6C5-E2CE680F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B0FE6-4918-D26E-B2B4-B2321EF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CC0F-75C2-AED3-4FDA-319C3601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A6E2-C0CB-C7E2-D6B0-706E67A6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E6C4-CFC7-1E16-BAE1-517F7758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BC51-5343-AC0C-531F-D1023FF9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83E4-982D-D69B-230A-6DBC4BA0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3ADF-4BAA-7DDD-55E2-E7FED56F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CB256-8D1D-846A-07A7-12514C89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A8C1-C451-8B35-ABBA-7F27FAE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2BC3-5741-8D59-655F-A42DCC86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59C-453D-9176-3099-AFB21BF9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E404-516B-3A70-966F-50F539DB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54C8-D78B-5EDE-A030-FED8CCE4E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CE84C-9858-D987-D086-8433122D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0D862-0D58-8446-7AF5-C7B02FD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49BF9-F40E-D022-173D-BFB8FC56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63557-419C-A381-D43B-4B02D940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921C-6043-6387-7837-94B10B37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4A58-9496-CDF0-113F-FF7EBBD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596C6-DB03-F92E-9346-668400B16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640DB-7039-15D1-FA64-5480A35BB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AFAD3-7489-720F-BD58-1B601AC6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E41E0-CCED-E8F0-ECE5-D8D40416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3F988-5CDE-CC67-8C04-2D888BDC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911C2-0384-2C5E-270E-3841675E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FB3-EF83-F265-6356-D82801CB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43048-1CEF-FEEB-475F-82F44A7A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3B62-CA1B-978C-174B-7068BBDC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1E2E7-5272-1C1C-8AC0-82EF8C5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D6510-E690-6EF2-C482-C37DCF05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AF6F-8458-149F-F2F4-D2C31CF7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048A-CDF3-F8A1-F61E-DC764B9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14F1-F713-0E13-3F78-6BD21845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EF61-2A7A-2972-1147-196FA0ED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B3D50-6CC2-F2BC-836F-F1E6FFE9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18C0-B6EA-C906-961D-5DEA121D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17B0-853F-7194-CB0B-FCDC6A8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9680-D956-402E-A69B-D4D01840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88F9-105A-5AA1-943C-AB0444F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C38DB-618B-D0AD-4809-F03C1FF34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AC31-8CE8-150C-D9C5-B62AB0C8B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F3FA-B7A6-9588-66D1-F57E9BE1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8AA2-5E14-A039-EB4B-6260A2AF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2D45-E540-69FC-C7FD-A793A95A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14A21-C776-C1E9-5174-2AD5008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B50A-C169-F729-3146-BD9F8DC8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BDB6-312A-B1DC-0B2E-049E54CC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B20B4-9645-8A4B-BF43-7B7B81F87A17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7C8F-8753-6B13-3B60-A24D6C79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305-6830-87E1-F42A-4911A25F3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98BE1-91DE-074C-A140-53A0B415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AD5-E52B-7DF4-CACD-43D7644A1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D124-4B57-EFAF-E996-F3E0B5B74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E34E-F0B9-8690-6D7A-D813AE3F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26DC-F6ED-80B0-32CB-CCDB9105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751-BE46-2504-6FF9-3012F86D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D8B-7D1A-6D25-0F3E-4DC072FE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7652-0DB6-6F8E-E61C-CA1D12DE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9E2E-2D06-92AB-D90F-A7FB53EB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7366-FDD3-5151-D19E-793A7DD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02E7-F2B7-8E4A-22EE-7557EF9A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398A-0DDD-3FC4-CE5D-020A3385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32E-E8CE-8E06-2665-1F52B74B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3C6-DD0B-60E9-1759-63EC74B1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517F-8929-B035-1817-9741E0BB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Big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Medapalli, Srinivas</dc:creator>
  <cp:lastModifiedBy>Medapalli, Srinivas</cp:lastModifiedBy>
  <cp:revision>1</cp:revision>
  <dcterms:created xsi:type="dcterms:W3CDTF">2024-11-16T20:04:58Z</dcterms:created>
  <dcterms:modified xsi:type="dcterms:W3CDTF">2024-11-16T21:29:54Z</dcterms:modified>
</cp:coreProperties>
</file>