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3E36F-BF15-854A-B832-19FAAE044940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EFDE-F089-0F47-9CA1-6624633F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6985-3BAD-EF45-A775-5CF77CDCC56E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2D54-517F-E645-8319-08BF2BC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0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50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Rachita Bhatia</dc:creator>
  <cp:lastModifiedBy>Rachita Bhatia</cp:lastModifiedBy>
  <cp:revision>1</cp:revision>
  <dcterms:created xsi:type="dcterms:W3CDTF">2017-11-11T02:10:43Z</dcterms:created>
  <dcterms:modified xsi:type="dcterms:W3CDTF">2017-11-11T02:13:21Z</dcterms:modified>
</cp:coreProperties>
</file>