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edium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43A25-1E2C-4F64-9DB5-794E4C202C08}">
  <a:tblStyle styleId="{FBB43A25-1E2C-4F64-9DB5-794E4C202C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f31a02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bbf31a02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f31a02c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bf31a02c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700015804"/>
              </p:ext>
            </p:extLst>
          </p:nvPr>
        </p:nvGraphicFramePr>
        <p:xfrm>
          <a:off x="0" y="426325"/>
          <a:ext cx="9144000" cy="4717175"/>
        </p:xfrm>
        <a:graphic>
          <a:graphicData uri="http://schemas.openxmlformats.org/drawingml/2006/table">
            <a:tbl>
              <a:tblPr>
                <a:noFill/>
                <a:tableStyleId>{FBB43A25-1E2C-4F64-9DB5-794E4C202C08}</a:tableStyleId>
              </a:tblPr>
              <a:tblGrid>
                <a:gridCol w="10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Resources (knowledge, people, tools)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18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Keep satisfied (high priority)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 closely (high effort)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 (minimum effort)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Show consideration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" name="Google Shape;67;p14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" name="Google Shape;70;p14"/>
          <p:cNvCxnSpPr>
            <a:stCxn id="7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4"/>
          <p:cNvCxnSpPr>
            <a:stCxn id="71" idx="1"/>
            <a:endCxn id="69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Prioritizing Stakeholders (</a:t>
            </a:r>
            <a:r>
              <a:rPr lang="en" sz="20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000" b="1" i="0" u="none" strike="noStrike" cap="none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ower </a:t>
            </a:r>
            <a:r>
              <a:rPr lang="en" sz="20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2000" b="1" i="0" u="none" strike="noStrike" cap="none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rid)</a:t>
            </a:r>
            <a:endParaRPr sz="1400" b="1" i="0" u="none" strike="noStrike" cap="none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0" name="Google Shape;80;p14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Interest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Medium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Bhatia, Ronak K.</cp:lastModifiedBy>
  <cp:revision>2</cp:revision>
  <dcterms:modified xsi:type="dcterms:W3CDTF">2021-03-28T22:54:33Z</dcterms:modified>
</cp:coreProperties>
</file>