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Динозавр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Подготовили </a:t>
            </a:r>
            <a:r>
              <a:rPr lang="ru-RU"/>
              <a:t>соня </a:t>
            </a:r>
            <a:r>
              <a:rPr lang="ru-RU"/>
              <a:t>серебряная </a:t>
            </a:r>
            <a:r>
              <a:rPr lang="ru-RU" smtClean="0"/>
              <a:t> и Кирилл </a:t>
            </a:r>
            <a:r>
              <a:rPr lang="ru-RU" dirty="0" err="1" smtClean="0"/>
              <a:t>костенко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6" y="1122363"/>
            <a:ext cx="1759625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решили реализовать динозавра из Яндекса и </a:t>
            </a:r>
            <a:r>
              <a:rPr lang="en-US" dirty="0" smtClean="0"/>
              <a:t>Google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04" y="3075382"/>
            <a:ext cx="712531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Использованы библиотеки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random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Использованы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Спрайты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Столкновение по маске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для совместной работы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55775"/>
            <a:ext cx="303302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Сохранение результата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Game</a:t>
            </a:r>
            <a:r>
              <a:rPr lang="ru-RU" dirty="0"/>
              <a:t>(скорость, счёт </a:t>
            </a:r>
            <a:r>
              <a:rPr lang="ru-RU" dirty="0" err="1" smtClean="0"/>
              <a:t>и.т.д</a:t>
            </a:r>
            <a:r>
              <a:rPr lang="ru-RU" dirty="0"/>
              <a:t>.)</a:t>
            </a:r>
            <a:endParaRPr lang="en-US" dirty="0"/>
          </a:p>
          <a:p>
            <a:r>
              <a:rPr lang="en-US" dirty="0"/>
              <a:t>Class Cloud</a:t>
            </a:r>
            <a:r>
              <a:rPr lang="ru-RU" dirty="0"/>
              <a:t>(расположения облака)</a:t>
            </a:r>
            <a:endParaRPr lang="en-US" dirty="0"/>
          </a:p>
          <a:p>
            <a:r>
              <a:rPr lang="en-US" dirty="0"/>
              <a:t>Class Dinosaur</a:t>
            </a:r>
            <a:r>
              <a:rPr lang="ru-RU" dirty="0"/>
              <a:t>(динозавр прыгает, бежит и наклоняется)</a:t>
            </a:r>
            <a:endParaRPr lang="en-US" dirty="0"/>
          </a:p>
          <a:p>
            <a:r>
              <a:rPr lang="en-US" dirty="0"/>
              <a:t>Class Cactus</a:t>
            </a:r>
            <a:r>
              <a:rPr lang="ru-RU" dirty="0"/>
              <a:t>(препятствия и расположения)</a:t>
            </a:r>
          </a:p>
          <a:p>
            <a:r>
              <a:rPr lang="en-US" dirty="0"/>
              <a:t>Class </a:t>
            </a:r>
            <a:r>
              <a:rPr lang="en-US" dirty="0">
                <a:effectLst/>
              </a:rPr>
              <a:t>Pterodactyl</a:t>
            </a:r>
            <a:r>
              <a:rPr lang="ru-RU" dirty="0">
                <a:effectLst/>
              </a:rPr>
              <a:t>(препятствие и расположение)</a:t>
            </a:r>
          </a:p>
          <a:p>
            <a:r>
              <a:rPr lang="ru-RU" dirty="0">
                <a:effectLst/>
              </a:rPr>
              <a:t>Возможно добавление других классов, т.к. проект не закончен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ru-RU" sz="2200" dirty="0" smtClean="0"/>
              <a:t>Выбор стиля игры</a:t>
            </a:r>
            <a:r>
              <a:rPr lang="en-US" sz="2200" dirty="0" smtClean="0"/>
              <a:t>:</a:t>
            </a:r>
          </a:p>
          <a:p>
            <a:pPr lvl="1"/>
            <a:r>
              <a:rPr lang="ru-RU" sz="2200" dirty="0" smtClean="0"/>
              <a:t>Персонажа</a:t>
            </a:r>
          </a:p>
          <a:p>
            <a:pPr lvl="1"/>
            <a:r>
              <a:rPr lang="ru-RU" sz="2200" dirty="0" smtClean="0"/>
              <a:t>Препятствий</a:t>
            </a:r>
          </a:p>
          <a:p>
            <a:pPr lvl="1"/>
            <a:r>
              <a:rPr lang="ru-RU" sz="2200" dirty="0" smtClean="0"/>
              <a:t>Фона</a:t>
            </a:r>
          </a:p>
          <a:p>
            <a:pPr marL="0" indent="0">
              <a:buNone/>
            </a:pPr>
            <a:r>
              <a:rPr lang="ru-RU" sz="2200" dirty="0" smtClean="0"/>
              <a:t>Выбор игры</a:t>
            </a:r>
            <a:r>
              <a:rPr lang="en-US" sz="2200" dirty="0" smtClean="0"/>
              <a:t>:</a:t>
            </a:r>
          </a:p>
          <a:p>
            <a:r>
              <a:rPr lang="ru-RU" sz="2200" dirty="0" smtClean="0"/>
              <a:t>Классический </a:t>
            </a:r>
            <a:r>
              <a:rPr lang="ru-RU" sz="2200" dirty="0"/>
              <a:t>М</a:t>
            </a:r>
            <a:r>
              <a:rPr lang="ru-RU" sz="2200" dirty="0" smtClean="0"/>
              <a:t>арио</a:t>
            </a:r>
          </a:p>
          <a:p>
            <a:r>
              <a:rPr lang="en-US" sz="2200" dirty="0">
                <a:effectLst/>
              </a:rPr>
              <a:t>Geometry </a:t>
            </a:r>
            <a:r>
              <a:rPr lang="en-US" sz="2200" dirty="0" smtClean="0">
                <a:effectLst/>
              </a:rPr>
              <a:t>Dash</a:t>
            </a:r>
            <a:endParaRPr lang="ru-RU" sz="2200" dirty="0" smtClean="0">
              <a:effectLst/>
            </a:endParaRPr>
          </a:p>
          <a:p>
            <a:r>
              <a:rPr lang="en-US" sz="2200" dirty="0">
                <a:effectLst/>
              </a:rPr>
              <a:t>Flappy Bird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2432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ahmetcandiroglu/1G.Super-Mario-Bros/master/docs/Screenshots/In%20game%20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1"/>
            <a:ext cx="12363450" cy="73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allpaper-mania.com/wp-content/uploads/2018/09/High_resolution_wallpaper_background_ID_77700880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9702"/>
            <a:ext cx="13027025" cy="73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reenshots.gamebanana.com/img/ss/maps/53323501281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1901</TotalTime>
  <Words>97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Динозавр</vt:lpstr>
      <vt:lpstr>Введение</vt:lpstr>
      <vt:lpstr>Описание реализации</vt:lpstr>
      <vt:lpstr>Дополнительные моменты</vt:lpstr>
      <vt:lpstr>Описание реализации</vt:lpstr>
      <vt:lpstr>Возможности для доработки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Динозавр</dc:title>
  <dc:creator>sonya</dc:creator>
  <cp:lastModifiedBy>sonya</cp:lastModifiedBy>
  <cp:revision>25</cp:revision>
  <dcterms:created xsi:type="dcterms:W3CDTF">2021-02-13T20:35:17Z</dcterms:created>
  <dcterms:modified xsi:type="dcterms:W3CDTF">2021-03-01T17:09:52Z</dcterms:modified>
</cp:coreProperties>
</file>