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Relationship Id="rId4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956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Ryan Bibby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8260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474747"/>
                </a:solidFill>
                <a:highlight>
                  <a:srgbClr val="FFFFFF"/>
                </a:highlight>
              </a:rPr>
              <a:t>Computer engineering</a:t>
            </a:r>
            <a:endParaRPr b="1" sz="3600">
              <a:solidFill>
                <a:srgbClr val="474747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Computer engineers design computer hardware and software for things as simple as a mp3 player to the computer to control a MRI machine or an X- ray machine.   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275" y="2219800"/>
            <a:ext cx="3021124" cy="23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18925"/>
            <a:ext cx="4294675" cy="27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training is required?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Most companies require at least a Bachelor’s degree. It will also help to get certification </a:t>
            </a: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from the Institute of Electrical and Electronics Engineers also known as the IEEE.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20625"/>
            <a:ext cx="3810000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050" y="2663050"/>
            <a:ext cx="3047700" cy="23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the jobs for Computer Engineering?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engineers work at hospitals, big companies such as Intel, AMD or NVIDIA designing the latest things to help people's life easier and better.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average income starts at $76,000 and ends at $285,000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Just out of college pays $61,000 to $76,000 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11175"/>
            <a:ext cx="2977825" cy="22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200" y="2724575"/>
            <a:ext cx="3103800" cy="24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