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ng 6.1.PNG"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650" y="908800"/>
            <a:ext cx="5040451" cy="353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_000.jpeg"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4975" y="0"/>
            <a:ext cx="3629027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579850"/>
            <a:ext cx="4481700" cy="29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Caleb Cordier 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Tooth Brush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Elements: Thin, long, Easy-to-hold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Principles: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Emphasis - Bright colours, plastic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Contrast -Bright colours, the brushes 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Formal Balance - symmetrical from some POVs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Regular Rhythm - Created by designs for lines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Proportion - All elements seem proportional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Unity - Smooth, use of geometric shapes, and colour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Economy - Simply lines and shapes</a:t>
            </a:r>
            <a:endParaRPr sz="1100"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toothbrush"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826" y="0"/>
            <a:ext cx="4787424" cy="15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18902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Elements: Bright red, curved circles on top, overall rectangle shape, smooth-ish texture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Principles: Emphasis - Red Colour. 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Contrast - Circles on top of rectangle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Formal Balance - Symmetrical, with organization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Regular Rhythm - created by repeated use of circular parts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Unity - Smooth, use of geometric shapes, and colour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Economy - Simple lines and shapes</a:t>
            </a:r>
            <a:endParaRPr/>
          </a:p>
        </p:txBody>
      </p:sp>
      <p:pic>
        <p:nvPicPr>
          <p:cNvPr descr="Image result for lego brick"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9879" y="1814962"/>
            <a:ext cx="2503625" cy="20914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x="188500" y="448825"/>
            <a:ext cx="85206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 Davison: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Lego Brick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Jaden Allen/Jordan Davison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Television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Elements- rectangle shape, black, screen, tv stand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Principles: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Emphasis- Dark colors, plastic, metals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Contrast- Dark colors, screen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Formal Balance- Symmetrical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Regular Rhythm- Created by lines of metal and plastic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Proportion- All elements seem proportional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Unity- Smooth, use of geometric shapes, and dark color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Economy- Simply lines and shapes</a:t>
            </a:r>
            <a:r>
              <a:rPr lang="en"/>
              <a:t>  </a:t>
            </a:r>
            <a:endParaRPr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Flatscreen, Plasma Tv ...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0700" y="1124350"/>
            <a:ext cx="4221601" cy="28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0" y="462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Toothpick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 - Thin, long, sharp(ish)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Emphasis - Wood-like colour (can vary)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Contrast - Sharp point with smooth body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Formal Balance - Not symmetrical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Regular Rhythm - Created by lines of wood-carving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Proportion - All elements are proportional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Unity - Smooth, use of geometric shapes, and colour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Economy - Simple lines and shapes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toothpick" id="81" name="Shape 81" title="http://www.webstaurantstore.com/royal-paper-r820-round-wooden-toothpicks-800-box/485R820.htm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9050" y="274475"/>
            <a:ext cx="2232950" cy="2232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toothpick"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9050" y="125400"/>
            <a:ext cx="2836825" cy="28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